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Lst>
  <p:notesMasterIdLst>
    <p:notesMasterId r:id="rId36"/>
  </p:notesMasterIdLst>
  <p:sldIdLst>
    <p:sldId id="359" r:id="rId2"/>
    <p:sldId id="391" r:id="rId3"/>
    <p:sldId id="395" r:id="rId4"/>
    <p:sldId id="372" r:id="rId5"/>
    <p:sldId id="373" r:id="rId6"/>
    <p:sldId id="401" r:id="rId7"/>
    <p:sldId id="363" r:id="rId8"/>
    <p:sldId id="400" r:id="rId9"/>
    <p:sldId id="425" r:id="rId10"/>
    <p:sldId id="376" r:id="rId11"/>
    <p:sldId id="306" r:id="rId12"/>
    <p:sldId id="398" r:id="rId13"/>
    <p:sldId id="381" r:id="rId14"/>
    <p:sldId id="382" r:id="rId15"/>
    <p:sldId id="388" r:id="rId16"/>
    <p:sldId id="389" r:id="rId17"/>
    <p:sldId id="399" r:id="rId18"/>
    <p:sldId id="402" r:id="rId19"/>
    <p:sldId id="357" r:id="rId20"/>
    <p:sldId id="421" r:id="rId21"/>
    <p:sldId id="412" r:id="rId22"/>
    <p:sldId id="422" r:id="rId23"/>
    <p:sldId id="414" r:id="rId24"/>
    <p:sldId id="423" r:id="rId25"/>
    <p:sldId id="417" r:id="rId26"/>
    <p:sldId id="424" r:id="rId27"/>
    <p:sldId id="419" r:id="rId28"/>
    <p:sldId id="408" r:id="rId29"/>
    <p:sldId id="387" r:id="rId30"/>
    <p:sldId id="386" r:id="rId31"/>
    <p:sldId id="394" r:id="rId32"/>
    <p:sldId id="393" r:id="rId33"/>
    <p:sldId id="270" r:id="rId34"/>
    <p:sldId id="311"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0A"/>
    <a:srgbClr val="303B52"/>
    <a:srgbClr val="404040"/>
    <a:srgbClr val="F3F3F3"/>
    <a:srgbClr val="FFD700"/>
    <a:srgbClr val="00FFFF"/>
    <a:srgbClr val="FF00FF"/>
    <a:srgbClr val="F0F0F0"/>
    <a:srgbClr val="DAB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7FD6A9-9146-4DFF-AC00-2464704A47D0}" v="6230" dt="2023-05-05T10:07:36.826"/>
    <p1510:client id="{3F6DB87E-71F1-4472-B5F2-D77AE0BC455E}" v="5663" dt="2023-05-05T17:28:38.790"/>
    <p1510:client id="{5EFAE6F5-C018-4D1D-9E2C-1137D6BDC656}" v="1638" dt="2023-05-06T01:23:32.621"/>
    <p1510:client id="{7E1245D0-A452-7CA0-7F0A-BF44DB1FB66D}" v="5831" dt="2023-05-05T15:48:20.889"/>
    <p1510:client id="{EA0A8ECF-A475-6683-7100-82EB7A4AC22B}" v="20" dt="2023-05-18T01:59:44.981"/>
    <p1510:client id="{EBC9A7AC-8407-406F-FD64-DA8FEEA81FAF}" v="1" dt="2023-05-05T15:53:51.049"/>
  </p1510:revLst>
</p1510:revInfo>
</file>

<file path=ppt/tableStyles.xml><?xml version="1.0" encoding="utf-8"?>
<a:tblStyleLst xmlns:a="http://schemas.openxmlformats.org/drawingml/2006/main" def="{789A9783-E340-4E39-9718-EA84668CFFD0}">
  <a:tblStyle styleId="{789A9783-E340-4E39-9718-EA84668CFFD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9197" autoAdjust="0"/>
  </p:normalViewPr>
  <p:slideViewPr>
    <p:cSldViewPr snapToGrid="0">
      <p:cViewPr>
        <p:scale>
          <a:sx n="90" d="100"/>
          <a:sy n="90" d="100"/>
        </p:scale>
        <p:origin x="528" y="1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44530-5DBC-4225-A0F6-1F0BFE88CD1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EF2360C-AB11-46C9-83C1-85888C5BF17B}">
      <dgm:prSet phldrT="[Text]" custT="1"/>
      <dgm:spPr>
        <a:solidFill>
          <a:srgbClr val="FFD700"/>
        </a:solidFill>
      </dgm:spPr>
      <dgm:t>
        <a:bodyPr/>
        <a:lstStyle/>
        <a:p>
          <a:pPr>
            <a:buFont typeface="Arial" panose="020B0604020202020204" pitchFamily="34" charset="0"/>
            <a:buChar char="•"/>
          </a:pPr>
          <a:r>
            <a:rPr lang="en-US" sz="1000" b="1">
              <a:solidFill>
                <a:schemeClr val="tx1"/>
              </a:solidFill>
              <a:latin typeface="+mn-lt"/>
            </a:rPr>
            <a:t>Product: </a:t>
          </a:r>
          <a:r>
            <a:rPr lang="en-US" sz="1000" b="0">
              <a:solidFill>
                <a:schemeClr val="tx1"/>
              </a:solidFill>
              <a:latin typeface="+mn-lt"/>
            </a:rPr>
            <a:t>Related to </a:t>
          </a:r>
          <a:r>
            <a:rPr lang="en-US" sz="1000">
              <a:solidFill>
                <a:srgbClr val="444444"/>
              </a:solidFill>
              <a:latin typeface="+mn-lt"/>
            </a:rPr>
            <a:t>specific products, or functions/features of products.</a:t>
          </a:r>
          <a:endParaRPr lang="en-US" sz="1000">
            <a:latin typeface="+mn-lt"/>
          </a:endParaRPr>
        </a:p>
      </dgm:t>
    </dgm:pt>
    <dgm:pt modelId="{ACD49277-4BF4-4541-8BFF-25963811D7FD}" type="parTrans" cxnId="{DB08F1C6-D802-4A6C-8684-ACF3BFF166B0}">
      <dgm:prSet/>
      <dgm:spPr/>
      <dgm:t>
        <a:bodyPr/>
        <a:lstStyle/>
        <a:p>
          <a:endParaRPr lang="en-US" sz="1000">
            <a:latin typeface="+mn-lt"/>
          </a:endParaRPr>
        </a:p>
      </dgm:t>
    </dgm:pt>
    <dgm:pt modelId="{9144F927-15D0-44E5-B847-306FD735C3A0}" type="sibTrans" cxnId="{DB08F1C6-D802-4A6C-8684-ACF3BFF166B0}">
      <dgm:prSet/>
      <dgm:spPr>
        <a:ln>
          <a:solidFill>
            <a:schemeClr val="tx1">
              <a:lumMod val="75000"/>
              <a:lumOff val="25000"/>
            </a:schemeClr>
          </a:solidFill>
        </a:ln>
      </dgm:spPr>
      <dgm:t>
        <a:bodyPr/>
        <a:lstStyle/>
        <a:p>
          <a:endParaRPr lang="en-US" sz="1000">
            <a:latin typeface="+mn-lt"/>
          </a:endParaRPr>
        </a:p>
      </dgm:t>
    </dgm:pt>
    <dgm:pt modelId="{1CA3B98C-14F7-493C-B972-DFD4A077B586}">
      <dgm:prSet phldrT="[Text]" custT="1"/>
      <dgm:spPr>
        <a:solidFill>
          <a:srgbClr val="FFD700"/>
        </a:solidFill>
      </dgm:spPr>
      <dgm:t>
        <a:bodyPr/>
        <a:lstStyle/>
        <a:p>
          <a:pPr>
            <a:buFont typeface="Arial" panose="020B0604020202020204" pitchFamily="34" charset="0"/>
            <a:buChar char="•"/>
          </a:pPr>
          <a:r>
            <a:rPr lang="en-US" sz="1000" b="1">
              <a:solidFill>
                <a:schemeClr val="tx1"/>
              </a:solidFill>
              <a:latin typeface="+mn-lt"/>
              <a:cs typeface="Calibri" panose="020F0502020204030204" pitchFamily="34" charset="0"/>
            </a:rPr>
            <a:t>Cost:</a:t>
          </a:r>
          <a:r>
            <a:rPr lang="en-US" sz="1000" b="1">
              <a:solidFill>
                <a:schemeClr val="tx1"/>
              </a:solidFill>
              <a:latin typeface="+mn-lt"/>
            </a:rPr>
            <a:t> </a:t>
          </a:r>
          <a:r>
            <a:rPr lang="en-US" sz="1000" b="0">
              <a:solidFill>
                <a:schemeClr val="tx1"/>
              </a:solidFill>
              <a:latin typeface="+mn-lt"/>
            </a:rPr>
            <a:t>C</a:t>
          </a:r>
          <a:r>
            <a:rPr lang="en-US" sz="1000" b="0" i="0">
              <a:solidFill>
                <a:srgbClr val="444444"/>
              </a:solidFill>
              <a:effectLst/>
              <a:latin typeface="+mn-lt"/>
            </a:rPr>
            <a:t>ost-related experience from the customers post or pre-purchase.</a:t>
          </a:r>
          <a:endParaRPr lang="en-US" sz="1000">
            <a:latin typeface="+mn-lt"/>
          </a:endParaRPr>
        </a:p>
      </dgm:t>
    </dgm:pt>
    <dgm:pt modelId="{272DDBFE-00F7-48B3-ACEF-03F7DA599A3C}" type="parTrans" cxnId="{7C5AB030-F141-43FA-BE07-3B74535B6F54}">
      <dgm:prSet/>
      <dgm:spPr/>
      <dgm:t>
        <a:bodyPr/>
        <a:lstStyle/>
        <a:p>
          <a:endParaRPr lang="en-US" sz="1000">
            <a:latin typeface="+mn-lt"/>
          </a:endParaRPr>
        </a:p>
      </dgm:t>
    </dgm:pt>
    <dgm:pt modelId="{FEAB1EC1-2E8B-4444-B350-F2AD10825C20}" type="sibTrans" cxnId="{7C5AB030-F141-43FA-BE07-3B74535B6F54}">
      <dgm:prSet/>
      <dgm:spPr/>
      <dgm:t>
        <a:bodyPr/>
        <a:lstStyle/>
        <a:p>
          <a:endParaRPr lang="en-US" sz="1000">
            <a:latin typeface="+mn-lt"/>
          </a:endParaRPr>
        </a:p>
      </dgm:t>
    </dgm:pt>
    <dgm:pt modelId="{D18D7383-B56A-433D-95DA-3CEB1A252F20}">
      <dgm:prSet phldrT="[Text]" custT="1"/>
      <dgm:spPr>
        <a:solidFill>
          <a:srgbClr val="FFD700"/>
        </a:solidFill>
      </dgm:spPr>
      <dgm:t>
        <a:bodyPr/>
        <a:lstStyle/>
        <a:p>
          <a:pPr>
            <a:buFont typeface="Arial" panose="020B0604020202020204" pitchFamily="34" charset="0"/>
            <a:buChar char="•"/>
          </a:pPr>
          <a:r>
            <a:rPr lang="en-US" sz="1000" b="1">
              <a:solidFill>
                <a:schemeClr val="tx1"/>
              </a:solidFill>
              <a:latin typeface="+mn-lt"/>
            </a:rPr>
            <a:t>Others: </a:t>
          </a:r>
          <a:r>
            <a:rPr lang="en-US" sz="1000">
              <a:solidFill>
                <a:srgbClr val="444444"/>
              </a:solidFill>
              <a:latin typeface="+mn-lt"/>
            </a:rPr>
            <a:t>General comments about Axon and those without the mention of any specific category.</a:t>
          </a:r>
          <a:endParaRPr lang="en-US" sz="1000">
            <a:latin typeface="+mn-lt"/>
          </a:endParaRPr>
        </a:p>
      </dgm:t>
    </dgm:pt>
    <dgm:pt modelId="{058166A3-5277-4AAF-8FD9-805E124A49AA}" type="parTrans" cxnId="{B8BFCC5A-F7C7-4B07-8571-0BBB1B485A03}">
      <dgm:prSet/>
      <dgm:spPr/>
      <dgm:t>
        <a:bodyPr/>
        <a:lstStyle/>
        <a:p>
          <a:endParaRPr lang="en-US" sz="1000">
            <a:latin typeface="+mn-lt"/>
          </a:endParaRPr>
        </a:p>
      </dgm:t>
    </dgm:pt>
    <dgm:pt modelId="{6D56D684-B5A8-4509-90C7-7BC443C288ED}" type="sibTrans" cxnId="{B8BFCC5A-F7C7-4B07-8571-0BBB1B485A03}">
      <dgm:prSet/>
      <dgm:spPr/>
      <dgm:t>
        <a:bodyPr/>
        <a:lstStyle/>
        <a:p>
          <a:endParaRPr lang="en-US" sz="1000">
            <a:latin typeface="+mn-lt"/>
          </a:endParaRPr>
        </a:p>
      </dgm:t>
    </dgm:pt>
    <dgm:pt modelId="{06B021E1-F898-4CC1-B991-DC870068455C}">
      <dgm:prSet phldrT="[Text]" custT="1"/>
      <dgm:spPr>
        <a:solidFill>
          <a:srgbClr val="FFD700"/>
        </a:solidFill>
      </dgm:spPr>
      <dgm:t>
        <a:bodyPr/>
        <a:lstStyle/>
        <a:p>
          <a:pPr>
            <a:buFont typeface="Arial" panose="020B0604020202020204" pitchFamily="34" charset="0"/>
            <a:buChar char="•"/>
          </a:pPr>
          <a:r>
            <a:rPr lang="en-US" sz="1000" b="1">
              <a:solidFill>
                <a:schemeClr val="tx1"/>
              </a:solidFill>
              <a:latin typeface="+mn-lt"/>
            </a:rPr>
            <a:t>Sales:</a:t>
          </a:r>
          <a:r>
            <a:rPr lang="en-US" sz="1000" b="1">
              <a:solidFill>
                <a:srgbClr val="444444"/>
              </a:solidFill>
              <a:latin typeface="+mn-lt"/>
            </a:rPr>
            <a:t> </a:t>
          </a:r>
          <a:r>
            <a:rPr lang="en-US" sz="1000">
              <a:solidFill>
                <a:srgbClr val="444444"/>
              </a:solidFill>
              <a:latin typeface="+mn-lt"/>
            </a:rPr>
            <a:t>Pertains to the sale of the products, the product purchasing cycle, and the teams who are responsible for quote building, generating invoices, and contracts etc.</a:t>
          </a:r>
          <a:endParaRPr lang="en-US" sz="1000">
            <a:latin typeface="+mn-lt"/>
          </a:endParaRPr>
        </a:p>
      </dgm:t>
    </dgm:pt>
    <dgm:pt modelId="{87467C5C-14C7-4972-8544-93056B928002}" type="parTrans" cxnId="{9A773BB7-E250-4BD8-AB6E-39ABAE5DAA9C}">
      <dgm:prSet/>
      <dgm:spPr/>
      <dgm:t>
        <a:bodyPr/>
        <a:lstStyle/>
        <a:p>
          <a:endParaRPr lang="en-US" sz="1000">
            <a:latin typeface="+mn-lt"/>
          </a:endParaRPr>
        </a:p>
      </dgm:t>
    </dgm:pt>
    <dgm:pt modelId="{598905FC-7A83-4E78-AC14-423351B61305}" type="sibTrans" cxnId="{9A773BB7-E250-4BD8-AB6E-39ABAE5DAA9C}">
      <dgm:prSet/>
      <dgm:spPr/>
      <dgm:t>
        <a:bodyPr/>
        <a:lstStyle/>
        <a:p>
          <a:endParaRPr lang="en-US" sz="1000">
            <a:latin typeface="+mn-lt"/>
          </a:endParaRPr>
        </a:p>
      </dgm:t>
    </dgm:pt>
    <dgm:pt modelId="{3BFC5252-8C8C-4422-9142-1230F751D6CE}">
      <dgm:prSet phldrT="[Text]" custT="1"/>
      <dgm:spPr>
        <a:solidFill>
          <a:srgbClr val="FFD700"/>
        </a:solidFill>
      </dgm:spPr>
      <dgm:t>
        <a:bodyPr/>
        <a:lstStyle/>
        <a:p>
          <a:pPr>
            <a:buFont typeface="Arial" panose="020B0604020202020204" pitchFamily="34" charset="0"/>
            <a:buChar char="•"/>
          </a:pPr>
          <a:r>
            <a:rPr lang="en-US" sz="1000" b="1">
              <a:solidFill>
                <a:schemeClr val="tx1"/>
              </a:solidFill>
              <a:latin typeface="+mn-lt"/>
            </a:rPr>
            <a:t>Training:</a:t>
          </a:r>
          <a:r>
            <a:rPr lang="en-US" sz="1000">
              <a:solidFill>
                <a:srgbClr val="444444"/>
              </a:solidFill>
              <a:latin typeface="+mn-lt"/>
            </a:rPr>
            <a:t> Pertains to trainings that are provided for departments regarding the use of the product, and the certifications for product usage.</a:t>
          </a:r>
          <a:endParaRPr lang="en-US" sz="1000">
            <a:latin typeface="+mn-lt"/>
          </a:endParaRPr>
        </a:p>
      </dgm:t>
    </dgm:pt>
    <dgm:pt modelId="{5FA4F321-992E-4822-B3EF-60EF49F251E2}" type="parTrans" cxnId="{E8770D13-E2E7-4F25-B9B4-70E2DA57FE46}">
      <dgm:prSet/>
      <dgm:spPr/>
      <dgm:t>
        <a:bodyPr/>
        <a:lstStyle/>
        <a:p>
          <a:endParaRPr lang="en-US" sz="1000">
            <a:latin typeface="+mn-lt"/>
          </a:endParaRPr>
        </a:p>
      </dgm:t>
    </dgm:pt>
    <dgm:pt modelId="{E77A0F20-F2E2-4408-9DA7-5F1C4C8115EE}" type="sibTrans" cxnId="{E8770D13-E2E7-4F25-B9B4-70E2DA57FE46}">
      <dgm:prSet/>
      <dgm:spPr/>
      <dgm:t>
        <a:bodyPr/>
        <a:lstStyle/>
        <a:p>
          <a:endParaRPr lang="en-US" sz="1000">
            <a:latin typeface="+mn-lt"/>
          </a:endParaRPr>
        </a:p>
      </dgm:t>
    </dgm:pt>
    <dgm:pt modelId="{3C2A8288-0916-4EFC-8378-3491DC5FC9A0}">
      <dgm:prSet phldrT="[Text]" custT="1"/>
      <dgm:spPr>
        <a:solidFill>
          <a:srgbClr val="FFD700"/>
        </a:solidFill>
      </dgm:spPr>
      <dgm:t>
        <a:bodyPr/>
        <a:lstStyle/>
        <a:p>
          <a:pPr>
            <a:buFont typeface="Arial" panose="020B0604020202020204" pitchFamily="34" charset="0"/>
            <a:buChar char="•"/>
          </a:pPr>
          <a:r>
            <a:rPr lang="en-US" sz="1000" b="1">
              <a:solidFill>
                <a:schemeClr val="tx1"/>
              </a:solidFill>
              <a:latin typeface="+mn-lt"/>
            </a:rPr>
            <a:t>Customer Service:</a:t>
          </a:r>
          <a:r>
            <a:rPr lang="en-US" sz="1000">
              <a:solidFill>
                <a:srgbClr val="444444"/>
              </a:solidFill>
              <a:latin typeface="+mn-lt"/>
            </a:rPr>
            <a:t> Pertains to the post purchase experience or the ongoing service experience with Axon. </a:t>
          </a:r>
          <a:endParaRPr lang="en-US" sz="1000">
            <a:latin typeface="+mn-lt"/>
          </a:endParaRPr>
        </a:p>
      </dgm:t>
    </dgm:pt>
    <dgm:pt modelId="{3D8102EE-AA84-4A61-9AA1-573CE04825EF}" type="parTrans" cxnId="{FB6085E9-774F-4B5F-962A-2EECDDE94D7F}">
      <dgm:prSet/>
      <dgm:spPr/>
      <dgm:t>
        <a:bodyPr/>
        <a:lstStyle/>
        <a:p>
          <a:endParaRPr lang="en-US" sz="1000">
            <a:latin typeface="+mn-lt"/>
          </a:endParaRPr>
        </a:p>
      </dgm:t>
    </dgm:pt>
    <dgm:pt modelId="{C891B4D9-6A75-429F-B286-91E1A4F5B44D}" type="sibTrans" cxnId="{FB6085E9-774F-4B5F-962A-2EECDDE94D7F}">
      <dgm:prSet/>
      <dgm:spPr/>
      <dgm:t>
        <a:bodyPr/>
        <a:lstStyle/>
        <a:p>
          <a:endParaRPr lang="en-US" sz="1000">
            <a:latin typeface="+mn-lt"/>
          </a:endParaRPr>
        </a:p>
      </dgm:t>
    </dgm:pt>
    <dgm:pt modelId="{05984F58-0CC4-4077-B59D-C552400A16B1}" type="pres">
      <dgm:prSet presAssocID="{B5544530-5DBC-4225-A0F6-1F0BFE88CD19}" presName="Name0" presStyleCnt="0">
        <dgm:presLayoutVars>
          <dgm:chMax val="7"/>
          <dgm:chPref val="7"/>
          <dgm:dir/>
        </dgm:presLayoutVars>
      </dgm:prSet>
      <dgm:spPr/>
    </dgm:pt>
    <dgm:pt modelId="{C99A254C-9F7D-41EC-AA17-B5120D4E1488}" type="pres">
      <dgm:prSet presAssocID="{B5544530-5DBC-4225-A0F6-1F0BFE88CD19}" presName="Name1" presStyleCnt="0"/>
      <dgm:spPr/>
    </dgm:pt>
    <dgm:pt modelId="{B3D5D121-8C78-4929-8D5B-43B23F0AA498}" type="pres">
      <dgm:prSet presAssocID="{B5544530-5DBC-4225-A0F6-1F0BFE88CD19}" presName="cycle" presStyleCnt="0"/>
      <dgm:spPr/>
    </dgm:pt>
    <dgm:pt modelId="{DF352112-46D3-49CE-9B18-4201A24DAE82}" type="pres">
      <dgm:prSet presAssocID="{B5544530-5DBC-4225-A0F6-1F0BFE88CD19}" presName="srcNode" presStyleLbl="node1" presStyleIdx="0" presStyleCnt="6"/>
      <dgm:spPr/>
    </dgm:pt>
    <dgm:pt modelId="{6C1C874C-0BBD-4C62-ABA1-C23C2C1E1ED1}" type="pres">
      <dgm:prSet presAssocID="{B5544530-5DBC-4225-A0F6-1F0BFE88CD19}" presName="conn" presStyleLbl="parChTrans1D2" presStyleIdx="0" presStyleCnt="1"/>
      <dgm:spPr/>
    </dgm:pt>
    <dgm:pt modelId="{02AEE9DD-B35D-4762-88AF-532A345705C6}" type="pres">
      <dgm:prSet presAssocID="{B5544530-5DBC-4225-A0F6-1F0BFE88CD19}" presName="extraNode" presStyleLbl="node1" presStyleIdx="0" presStyleCnt="6"/>
      <dgm:spPr/>
    </dgm:pt>
    <dgm:pt modelId="{4A791C08-C927-46EC-A83F-F6D94619BA07}" type="pres">
      <dgm:prSet presAssocID="{B5544530-5DBC-4225-A0F6-1F0BFE88CD19}" presName="dstNode" presStyleLbl="node1" presStyleIdx="0" presStyleCnt="6"/>
      <dgm:spPr/>
    </dgm:pt>
    <dgm:pt modelId="{1AFBD591-FFA7-47E2-978A-E1444974282F}" type="pres">
      <dgm:prSet presAssocID="{CEF2360C-AB11-46C9-83C1-85888C5BF17B}" presName="text_1" presStyleLbl="node1" presStyleIdx="0" presStyleCnt="6">
        <dgm:presLayoutVars>
          <dgm:bulletEnabled val="1"/>
        </dgm:presLayoutVars>
      </dgm:prSet>
      <dgm:spPr/>
    </dgm:pt>
    <dgm:pt modelId="{C047A615-CF22-4D36-9914-107C060FD1EA}" type="pres">
      <dgm:prSet presAssocID="{CEF2360C-AB11-46C9-83C1-85888C5BF17B}" presName="accent_1" presStyleCnt="0"/>
      <dgm:spPr/>
    </dgm:pt>
    <dgm:pt modelId="{65272954-4DC0-4ADA-9B28-9679DD96D80C}" type="pres">
      <dgm:prSet presAssocID="{CEF2360C-AB11-46C9-83C1-85888C5BF17B}" presName="accentRepeatNode" presStyleLbl="solidFgAcc1" presStyleIdx="0" presStyleCnt="6"/>
      <dgm:spPr>
        <a:ln>
          <a:solidFill>
            <a:srgbClr val="FFD700"/>
          </a:solidFill>
        </a:ln>
      </dgm:spPr>
    </dgm:pt>
    <dgm:pt modelId="{45F56B5A-4B7D-45F9-BDD8-EADFE044278D}" type="pres">
      <dgm:prSet presAssocID="{1CA3B98C-14F7-493C-B972-DFD4A077B586}" presName="text_2" presStyleLbl="node1" presStyleIdx="1" presStyleCnt="6">
        <dgm:presLayoutVars>
          <dgm:bulletEnabled val="1"/>
        </dgm:presLayoutVars>
      </dgm:prSet>
      <dgm:spPr/>
    </dgm:pt>
    <dgm:pt modelId="{1715865E-EABB-4A3F-A6C5-009F612A25AB}" type="pres">
      <dgm:prSet presAssocID="{1CA3B98C-14F7-493C-B972-DFD4A077B586}" presName="accent_2" presStyleCnt="0"/>
      <dgm:spPr/>
    </dgm:pt>
    <dgm:pt modelId="{683CCB1B-0D5D-41D4-B99E-889901B5509F}" type="pres">
      <dgm:prSet presAssocID="{1CA3B98C-14F7-493C-B972-DFD4A077B586}" presName="accentRepeatNode" presStyleLbl="solidFgAcc1" presStyleIdx="1" presStyleCnt="6"/>
      <dgm:spPr>
        <a:ln>
          <a:solidFill>
            <a:srgbClr val="FFD700"/>
          </a:solidFill>
        </a:ln>
      </dgm:spPr>
    </dgm:pt>
    <dgm:pt modelId="{1EE550DE-05E6-465D-8D29-7A0C937C2112}" type="pres">
      <dgm:prSet presAssocID="{06B021E1-F898-4CC1-B991-DC870068455C}" presName="text_3" presStyleLbl="node1" presStyleIdx="2" presStyleCnt="6">
        <dgm:presLayoutVars>
          <dgm:bulletEnabled val="1"/>
        </dgm:presLayoutVars>
      </dgm:prSet>
      <dgm:spPr/>
    </dgm:pt>
    <dgm:pt modelId="{91C99F67-A5EC-47FF-8A74-750F88A51C4A}" type="pres">
      <dgm:prSet presAssocID="{06B021E1-F898-4CC1-B991-DC870068455C}" presName="accent_3" presStyleCnt="0"/>
      <dgm:spPr/>
    </dgm:pt>
    <dgm:pt modelId="{F730954F-530E-4364-A2F0-1DA23DA2A65B}" type="pres">
      <dgm:prSet presAssocID="{06B021E1-F898-4CC1-B991-DC870068455C}" presName="accentRepeatNode" presStyleLbl="solidFgAcc1" presStyleIdx="2" presStyleCnt="6"/>
      <dgm:spPr>
        <a:ln>
          <a:solidFill>
            <a:srgbClr val="FFD700"/>
          </a:solidFill>
        </a:ln>
      </dgm:spPr>
    </dgm:pt>
    <dgm:pt modelId="{B4A85301-A24D-4C4F-8A5E-13470C2FD937}" type="pres">
      <dgm:prSet presAssocID="{3BFC5252-8C8C-4422-9142-1230F751D6CE}" presName="text_4" presStyleLbl="node1" presStyleIdx="3" presStyleCnt="6">
        <dgm:presLayoutVars>
          <dgm:bulletEnabled val="1"/>
        </dgm:presLayoutVars>
      </dgm:prSet>
      <dgm:spPr/>
    </dgm:pt>
    <dgm:pt modelId="{E2AD014F-744B-4DE8-82FF-517547D2A341}" type="pres">
      <dgm:prSet presAssocID="{3BFC5252-8C8C-4422-9142-1230F751D6CE}" presName="accent_4" presStyleCnt="0"/>
      <dgm:spPr/>
    </dgm:pt>
    <dgm:pt modelId="{9F36FFC9-C823-4A85-85DD-0485F7D62544}" type="pres">
      <dgm:prSet presAssocID="{3BFC5252-8C8C-4422-9142-1230F751D6CE}" presName="accentRepeatNode" presStyleLbl="solidFgAcc1" presStyleIdx="3" presStyleCnt="6"/>
      <dgm:spPr>
        <a:ln>
          <a:solidFill>
            <a:srgbClr val="FFD700"/>
          </a:solidFill>
        </a:ln>
      </dgm:spPr>
    </dgm:pt>
    <dgm:pt modelId="{922A934B-4733-4903-809B-21B09B3CCA99}" type="pres">
      <dgm:prSet presAssocID="{3C2A8288-0916-4EFC-8378-3491DC5FC9A0}" presName="text_5" presStyleLbl="node1" presStyleIdx="4" presStyleCnt="6" custScaleY="101458">
        <dgm:presLayoutVars>
          <dgm:bulletEnabled val="1"/>
        </dgm:presLayoutVars>
      </dgm:prSet>
      <dgm:spPr/>
    </dgm:pt>
    <dgm:pt modelId="{55894B02-2163-4C17-8673-0B81182B605D}" type="pres">
      <dgm:prSet presAssocID="{3C2A8288-0916-4EFC-8378-3491DC5FC9A0}" presName="accent_5" presStyleCnt="0"/>
      <dgm:spPr/>
    </dgm:pt>
    <dgm:pt modelId="{AE9BDCAE-5091-440D-A9EB-29F3B78AB3FB}" type="pres">
      <dgm:prSet presAssocID="{3C2A8288-0916-4EFC-8378-3491DC5FC9A0}" presName="accentRepeatNode" presStyleLbl="solidFgAcc1" presStyleIdx="4" presStyleCnt="6"/>
      <dgm:spPr>
        <a:ln>
          <a:solidFill>
            <a:srgbClr val="FFD700"/>
          </a:solidFill>
        </a:ln>
      </dgm:spPr>
    </dgm:pt>
    <dgm:pt modelId="{38E94C0D-83E3-49EC-9275-6712D550806D}" type="pres">
      <dgm:prSet presAssocID="{D18D7383-B56A-433D-95DA-3CEB1A252F20}" presName="text_6" presStyleLbl="node1" presStyleIdx="5" presStyleCnt="6">
        <dgm:presLayoutVars>
          <dgm:bulletEnabled val="1"/>
        </dgm:presLayoutVars>
      </dgm:prSet>
      <dgm:spPr/>
    </dgm:pt>
    <dgm:pt modelId="{BE271652-36BC-4BB5-99D0-C2BB086F905F}" type="pres">
      <dgm:prSet presAssocID="{D18D7383-B56A-433D-95DA-3CEB1A252F20}" presName="accent_6" presStyleCnt="0"/>
      <dgm:spPr/>
    </dgm:pt>
    <dgm:pt modelId="{62178C08-F99A-4905-AB6C-24FBCD99BC25}" type="pres">
      <dgm:prSet presAssocID="{D18D7383-B56A-433D-95DA-3CEB1A252F20}" presName="accentRepeatNode" presStyleLbl="solidFgAcc1" presStyleIdx="5" presStyleCnt="6"/>
      <dgm:spPr>
        <a:ln>
          <a:solidFill>
            <a:srgbClr val="FFD700"/>
          </a:solidFill>
        </a:ln>
      </dgm:spPr>
    </dgm:pt>
  </dgm:ptLst>
  <dgm:cxnLst>
    <dgm:cxn modelId="{E8770D13-E2E7-4F25-B9B4-70E2DA57FE46}" srcId="{B5544530-5DBC-4225-A0F6-1F0BFE88CD19}" destId="{3BFC5252-8C8C-4422-9142-1230F751D6CE}" srcOrd="3" destOrd="0" parTransId="{5FA4F321-992E-4822-B3EF-60EF49F251E2}" sibTransId="{E77A0F20-F2E2-4408-9DA7-5F1C4C8115EE}"/>
    <dgm:cxn modelId="{DC2EF216-AC96-4D77-AD7B-C62FC25D4058}" type="presOf" srcId="{B5544530-5DBC-4225-A0F6-1F0BFE88CD19}" destId="{05984F58-0CC4-4077-B59D-C552400A16B1}" srcOrd="0" destOrd="0" presId="urn:microsoft.com/office/officeart/2008/layout/VerticalCurvedList"/>
    <dgm:cxn modelId="{7C5AB030-F141-43FA-BE07-3B74535B6F54}" srcId="{B5544530-5DBC-4225-A0F6-1F0BFE88CD19}" destId="{1CA3B98C-14F7-493C-B972-DFD4A077B586}" srcOrd="1" destOrd="0" parTransId="{272DDBFE-00F7-48B3-ACEF-03F7DA599A3C}" sibTransId="{FEAB1EC1-2E8B-4444-B350-F2AD10825C20}"/>
    <dgm:cxn modelId="{7C25613D-8BF1-4414-B921-5A39B55B4844}" type="presOf" srcId="{1CA3B98C-14F7-493C-B972-DFD4A077B586}" destId="{45F56B5A-4B7D-45F9-BDD8-EADFE044278D}" srcOrd="0" destOrd="0" presId="urn:microsoft.com/office/officeart/2008/layout/VerticalCurvedList"/>
    <dgm:cxn modelId="{B8BFCC5A-F7C7-4B07-8571-0BBB1B485A03}" srcId="{B5544530-5DBC-4225-A0F6-1F0BFE88CD19}" destId="{D18D7383-B56A-433D-95DA-3CEB1A252F20}" srcOrd="5" destOrd="0" parTransId="{058166A3-5277-4AAF-8FD9-805E124A49AA}" sibTransId="{6D56D684-B5A8-4509-90C7-7BC443C288ED}"/>
    <dgm:cxn modelId="{720FD88E-1A9B-4C88-8E8B-37A0D29C2663}" type="presOf" srcId="{06B021E1-F898-4CC1-B991-DC870068455C}" destId="{1EE550DE-05E6-465D-8D29-7A0C937C2112}" srcOrd="0" destOrd="0" presId="urn:microsoft.com/office/officeart/2008/layout/VerticalCurvedList"/>
    <dgm:cxn modelId="{627C1F9E-A7FB-4745-907A-68D8997F6578}" type="presOf" srcId="{3C2A8288-0916-4EFC-8378-3491DC5FC9A0}" destId="{922A934B-4733-4903-809B-21B09B3CCA99}" srcOrd="0" destOrd="0" presId="urn:microsoft.com/office/officeart/2008/layout/VerticalCurvedList"/>
    <dgm:cxn modelId="{9A773BB7-E250-4BD8-AB6E-39ABAE5DAA9C}" srcId="{B5544530-5DBC-4225-A0F6-1F0BFE88CD19}" destId="{06B021E1-F898-4CC1-B991-DC870068455C}" srcOrd="2" destOrd="0" parTransId="{87467C5C-14C7-4972-8544-93056B928002}" sibTransId="{598905FC-7A83-4E78-AC14-423351B61305}"/>
    <dgm:cxn modelId="{9CAC65B8-D659-437B-9EBA-E01B30A1D074}" type="presOf" srcId="{9144F927-15D0-44E5-B847-306FD735C3A0}" destId="{6C1C874C-0BBD-4C62-ABA1-C23C2C1E1ED1}" srcOrd="0" destOrd="0" presId="urn:microsoft.com/office/officeart/2008/layout/VerticalCurvedList"/>
    <dgm:cxn modelId="{6B439AC4-AB2A-4B6F-86E6-F1125DD2AFAD}" type="presOf" srcId="{D18D7383-B56A-433D-95DA-3CEB1A252F20}" destId="{38E94C0D-83E3-49EC-9275-6712D550806D}" srcOrd="0" destOrd="0" presId="urn:microsoft.com/office/officeart/2008/layout/VerticalCurvedList"/>
    <dgm:cxn modelId="{DB08F1C6-D802-4A6C-8684-ACF3BFF166B0}" srcId="{B5544530-5DBC-4225-A0F6-1F0BFE88CD19}" destId="{CEF2360C-AB11-46C9-83C1-85888C5BF17B}" srcOrd="0" destOrd="0" parTransId="{ACD49277-4BF4-4541-8BFF-25963811D7FD}" sibTransId="{9144F927-15D0-44E5-B847-306FD735C3A0}"/>
    <dgm:cxn modelId="{7EE66EE0-A3C2-4DF8-A342-BCB098D9F910}" type="presOf" srcId="{3BFC5252-8C8C-4422-9142-1230F751D6CE}" destId="{B4A85301-A24D-4C4F-8A5E-13470C2FD937}" srcOrd="0" destOrd="0" presId="urn:microsoft.com/office/officeart/2008/layout/VerticalCurvedList"/>
    <dgm:cxn modelId="{FB6085E9-774F-4B5F-962A-2EECDDE94D7F}" srcId="{B5544530-5DBC-4225-A0F6-1F0BFE88CD19}" destId="{3C2A8288-0916-4EFC-8378-3491DC5FC9A0}" srcOrd="4" destOrd="0" parTransId="{3D8102EE-AA84-4A61-9AA1-573CE04825EF}" sibTransId="{C891B4D9-6A75-429F-B286-91E1A4F5B44D}"/>
    <dgm:cxn modelId="{302544F2-223A-44F0-A268-5069F48B22AA}" type="presOf" srcId="{CEF2360C-AB11-46C9-83C1-85888C5BF17B}" destId="{1AFBD591-FFA7-47E2-978A-E1444974282F}" srcOrd="0" destOrd="0" presId="urn:microsoft.com/office/officeart/2008/layout/VerticalCurvedList"/>
    <dgm:cxn modelId="{80088C47-E76D-4C25-804E-34AFD6576442}" type="presParOf" srcId="{05984F58-0CC4-4077-B59D-C552400A16B1}" destId="{C99A254C-9F7D-41EC-AA17-B5120D4E1488}" srcOrd="0" destOrd="0" presId="urn:microsoft.com/office/officeart/2008/layout/VerticalCurvedList"/>
    <dgm:cxn modelId="{18C332DB-B6D3-42A6-B34D-BA92775A06BF}" type="presParOf" srcId="{C99A254C-9F7D-41EC-AA17-B5120D4E1488}" destId="{B3D5D121-8C78-4929-8D5B-43B23F0AA498}" srcOrd="0" destOrd="0" presId="urn:microsoft.com/office/officeart/2008/layout/VerticalCurvedList"/>
    <dgm:cxn modelId="{177815FC-59B1-4F36-8A8C-BB8D973BD9BF}" type="presParOf" srcId="{B3D5D121-8C78-4929-8D5B-43B23F0AA498}" destId="{DF352112-46D3-49CE-9B18-4201A24DAE82}" srcOrd="0" destOrd="0" presId="urn:microsoft.com/office/officeart/2008/layout/VerticalCurvedList"/>
    <dgm:cxn modelId="{D6615229-04EF-4DCE-A38A-6F4451A6788D}" type="presParOf" srcId="{B3D5D121-8C78-4929-8D5B-43B23F0AA498}" destId="{6C1C874C-0BBD-4C62-ABA1-C23C2C1E1ED1}" srcOrd="1" destOrd="0" presId="urn:microsoft.com/office/officeart/2008/layout/VerticalCurvedList"/>
    <dgm:cxn modelId="{7FB0858F-1279-40BA-B5E8-631DA5A1827C}" type="presParOf" srcId="{B3D5D121-8C78-4929-8D5B-43B23F0AA498}" destId="{02AEE9DD-B35D-4762-88AF-532A345705C6}" srcOrd="2" destOrd="0" presId="urn:microsoft.com/office/officeart/2008/layout/VerticalCurvedList"/>
    <dgm:cxn modelId="{0272F291-7522-44BB-A219-A6ECDA4E08C7}" type="presParOf" srcId="{B3D5D121-8C78-4929-8D5B-43B23F0AA498}" destId="{4A791C08-C927-46EC-A83F-F6D94619BA07}" srcOrd="3" destOrd="0" presId="urn:microsoft.com/office/officeart/2008/layout/VerticalCurvedList"/>
    <dgm:cxn modelId="{870A49EE-4CE3-408D-A252-9554CCE6AD1A}" type="presParOf" srcId="{C99A254C-9F7D-41EC-AA17-B5120D4E1488}" destId="{1AFBD591-FFA7-47E2-978A-E1444974282F}" srcOrd="1" destOrd="0" presId="urn:microsoft.com/office/officeart/2008/layout/VerticalCurvedList"/>
    <dgm:cxn modelId="{A0CE129A-1140-44D6-849E-AF87E71EA54C}" type="presParOf" srcId="{C99A254C-9F7D-41EC-AA17-B5120D4E1488}" destId="{C047A615-CF22-4D36-9914-107C060FD1EA}" srcOrd="2" destOrd="0" presId="urn:microsoft.com/office/officeart/2008/layout/VerticalCurvedList"/>
    <dgm:cxn modelId="{BDD17F10-6F5F-47D1-B337-7815C0BCF1E0}" type="presParOf" srcId="{C047A615-CF22-4D36-9914-107C060FD1EA}" destId="{65272954-4DC0-4ADA-9B28-9679DD96D80C}" srcOrd="0" destOrd="0" presId="urn:microsoft.com/office/officeart/2008/layout/VerticalCurvedList"/>
    <dgm:cxn modelId="{D80892FC-654D-4C68-9EF7-7CE9F20F18DB}" type="presParOf" srcId="{C99A254C-9F7D-41EC-AA17-B5120D4E1488}" destId="{45F56B5A-4B7D-45F9-BDD8-EADFE044278D}" srcOrd="3" destOrd="0" presId="urn:microsoft.com/office/officeart/2008/layout/VerticalCurvedList"/>
    <dgm:cxn modelId="{9705B97B-592E-4E6A-B450-6898FE48780D}" type="presParOf" srcId="{C99A254C-9F7D-41EC-AA17-B5120D4E1488}" destId="{1715865E-EABB-4A3F-A6C5-009F612A25AB}" srcOrd="4" destOrd="0" presId="urn:microsoft.com/office/officeart/2008/layout/VerticalCurvedList"/>
    <dgm:cxn modelId="{D1266C7D-265D-4B5C-B080-AD4F3495D965}" type="presParOf" srcId="{1715865E-EABB-4A3F-A6C5-009F612A25AB}" destId="{683CCB1B-0D5D-41D4-B99E-889901B5509F}" srcOrd="0" destOrd="0" presId="urn:microsoft.com/office/officeart/2008/layout/VerticalCurvedList"/>
    <dgm:cxn modelId="{EFDA789E-59BF-437B-A7C5-930F186B42D9}" type="presParOf" srcId="{C99A254C-9F7D-41EC-AA17-B5120D4E1488}" destId="{1EE550DE-05E6-465D-8D29-7A0C937C2112}" srcOrd="5" destOrd="0" presId="urn:microsoft.com/office/officeart/2008/layout/VerticalCurvedList"/>
    <dgm:cxn modelId="{D2DB91EA-3041-4959-961E-C88A00F184B6}" type="presParOf" srcId="{C99A254C-9F7D-41EC-AA17-B5120D4E1488}" destId="{91C99F67-A5EC-47FF-8A74-750F88A51C4A}" srcOrd="6" destOrd="0" presId="urn:microsoft.com/office/officeart/2008/layout/VerticalCurvedList"/>
    <dgm:cxn modelId="{F130BCD1-56A6-4AB8-8B98-477E48043CD2}" type="presParOf" srcId="{91C99F67-A5EC-47FF-8A74-750F88A51C4A}" destId="{F730954F-530E-4364-A2F0-1DA23DA2A65B}" srcOrd="0" destOrd="0" presId="urn:microsoft.com/office/officeart/2008/layout/VerticalCurvedList"/>
    <dgm:cxn modelId="{5CD7894A-5B9E-43A1-B419-603776AF776F}" type="presParOf" srcId="{C99A254C-9F7D-41EC-AA17-B5120D4E1488}" destId="{B4A85301-A24D-4C4F-8A5E-13470C2FD937}" srcOrd="7" destOrd="0" presId="urn:microsoft.com/office/officeart/2008/layout/VerticalCurvedList"/>
    <dgm:cxn modelId="{1948FD1F-6B96-4890-903B-6AFB807D0885}" type="presParOf" srcId="{C99A254C-9F7D-41EC-AA17-B5120D4E1488}" destId="{E2AD014F-744B-4DE8-82FF-517547D2A341}" srcOrd="8" destOrd="0" presId="urn:microsoft.com/office/officeart/2008/layout/VerticalCurvedList"/>
    <dgm:cxn modelId="{77D52839-B9F2-4D15-9B55-CF8114BB1B8F}" type="presParOf" srcId="{E2AD014F-744B-4DE8-82FF-517547D2A341}" destId="{9F36FFC9-C823-4A85-85DD-0485F7D62544}" srcOrd="0" destOrd="0" presId="urn:microsoft.com/office/officeart/2008/layout/VerticalCurvedList"/>
    <dgm:cxn modelId="{1E001C1B-D9B5-4016-94D2-C61C79D5EEE5}" type="presParOf" srcId="{C99A254C-9F7D-41EC-AA17-B5120D4E1488}" destId="{922A934B-4733-4903-809B-21B09B3CCA99}" srcOrd="9" destOrd="0" presId="urn:microsoft.com/office/officeart/2008/layout/VerticalCurvedList"/>
    <dgm:cxn modelId="{E9837954-AE35-4FE1-B7C7-3CDC74B213AF}" type="presParOf" srcId="{C99A254C-9F7D-41EC-AA17-B5120D4E1488}" destId="{55894B02-2163-4C17-8673-0B81182B605D}" srcOrd="10" destOrd="0" presId="urn:microsoft.com/office/officeart/2008/layout/VerticalCurvedList"/>
    <dgm:cxn modelId="{E1120469-3030-46C2-959F-CEFDFDCA9391}" type="presParOf" srcId="{55894B02-2163-4C17-8673-0B81182B605D}" destId="{AE9BDCAE-5091-440D-A9EB-29F3B78AB3FB}" srcOrd="0" destOrd="0" presId="urn:microsoft.com/office/officeart/2008/layout/VerticalCurvedList"/>
    <dgm:cxn modelId="{27348D22-99A1-48A1-80B7-E883213D4704}" type="presParOf" srcId="{C99A254C-9F7D-41EC-AA17-B5120D4E1488}" destId="{38E94C0D-83E3-49EC-9275-6712D550806D}" srcOrd="11" destOrd="0" presId="urn:microsoft.com/office/officeart/2008/layout/VerticalCurvedList"/>
    <dgm:cxn modelId="{7A68E2E8-83C4-46FF-9D02-3A3A7AE90523}" type="presParOf" srcId="{C99A254C-9F7D-41EC-AA17-B5120D4E1488}" destId="{BE271652-36BC-4BB5-99D0-C2BB086F905F}" srcOrd="12" destOrd="0" presId="urn:microsoft.com/office/officeart/2008/layout/VerticalCurvedList"/>
    <dgm:cxn modelId="{C626A263-05B8-42BB-ACEA-A86A80BF32A6}" type="presParOf" srcId="{BE271652-36BC-4BB5-99D0-C2BB086F905F}" destId="{62178C08-F99A-4905-AB6C-24FBCD99BC2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0CFDF7-8D48-480C-9008-6CE63BD70814}" type="doc">
      <dgm:prSet loTypeId="urn:microsoft.com/office/officeart/2005/8/layout/matrix3" loCatId="matrix" qsTypeId="urn:microsoft.com/office/officeart/2005/8/quickstyle/simple2" qsCatId="simple" csTypeId="urn:microsoft.com/office/officeart/2005/8/colors/accent1_2" csCatId="accent1" phldr="1"/>
      <dgm:spPr/>
      <dgm:t>
        <a:bodyPr/>
        <a:lstStyle/>
        <a:p>
          <a:endParaRPr lang="en-US"/>
        </a:p>
      </dgm:t>
    </dgm:pt>
    <dgm:pt modelId="{77B58BC0-9BF3-435A-8F28-EF97C842A19A}">
      <dgm:prSet phldrT="[Text]" custT="1"/>
      <dgm:spPr>
        <a:solidFill>
          <a:schemeClr val="bg1"/>
        </a:solidFill>
        <a:ln w="19050">
          <a:solidFill>
            <a:srgbClr val="FFD700"/>
          </a:solidFill>
        </a:ln>
      </dgm:spPr>
      <dgm:t>
        <a:bodyPr/>
        <a:lstStyle/>
        <a:p>
          <a:pPr algn="ctr"/>
          <a:r>
            <a:rPr lang="en-US" sz="1100">
              <a:solidFill>
                <a:srgbClr val="404040"/>
              </a:solidFill>
            </a:rPr>
            <a:t>Removing uncategorized data</a:t>
          </a:r>
        </a:p>
      </dgm:t>
    </dgm:pt>
    <dgm:pt modelId="{B4767B56-C6DA-4FB5-9769-755ABE038BF1}" type="sibTrans" cxnId="{2052FFC9-869C-4DC0-A207-C5616ED06306}">
      <dgm:prSet/>
      <dgm:spPr/>
      <dgm:t>
        <a:bodyPr/>
        <a:lstStyle/>
        <a:p>
          <a:endParaRPr lang="en-US"/>
        </a:p>
      </dgm:t>
    </dgm:pt>
    <dgm:pt modelId="{8763F231-BB34-4DEA-A116-3257897B7DCA}" type="parTrans" cxnId="{2052FFC9-869C-4DC0-A207-C5616ED06306}">
      <dgm:prSet/>
      <dgm:spPr/>
      <dgm:t>
        <a:bodyPr/>
        <a:lstStyle/>
        <a:p>
          <a:endParaRPr lang="en-US"/>
        </a:p>
      </dgm:t>
    </dgm:pt>
    <dgm:pt modelId="{D934E4D5-177D-4F69-B3B4-1F770B574BC5}">
      <dgm:prSet phldrT="[Text]" custT="1"/>
      <dgm:spPr>
        <a:solidFill>
          <a:schemeClr val="bg1"/>
        </a:solidFill>
        <a:ln w="19050">
          <a:solidFill>
            <a:srgbClr val="FFD700"/>
          </a:solidFill>
        </a:ln>
      </dgm:spPr>
      <dgm:t>
        <a:bodyPr/>
        <a:lstStyle/>
        <a:p>
          <a:pPr algn="ctr"/>
          <a:r>
            <a:rPr lang="en-US" sz="1100">
              <a:solidFill>
                <a:srgbClr val="404040"/>
              </a:solidFill>
            </a:rPr>
            <a:t>Concatenating various sub-categories into single primary category</a:t>
          </a:r>
        </a:p>
      </dgm:t>
    </dgm:pt>
    <dgm:pt modelId="{33EB256C-8821-49B5-8FCA-950AB884D6E7}" type="sibTrans" cxnId="{E0C84083-4BC3-410E-9C89-B7C162010F30}">
      <dgm:prSet/>
      <dgm:spPr/>
      <dgm:t>
        <a:bodyPr/>
        <a:lstStyle/>
        <a:p>
          <a:endParaRPr lang="en-US"/>
        </a:p>
      </dgm:t>
    </dgm:pt>
    <dgm:pt modelId="{D425694F-5E79-4429-9AA4-62C41C669B3F}" type="parTrans" cxnId="{E0C84083-4BC3-410E-9C89-B7C162010F30}">
      <dgm:prSet/>
      <dgm:spPr/>
      <dgm:t>
        <a:bodyPr/>
        <a:lstStyle/>
        <a:p>
          <a:endParaRPr lang="en-US"/>
        </a:p>
      </dgm:t>
    </dgm:pt>
    <dgm:pt modelId="{E4A1311A-8BA9-48E9-93F4-BED6FD45C328}">
      <dgm:prSet phldrT="[Text]" custT="1"/>
      <dgm:spPr>
        <a:solidFill>
          <a:schemeClr val="bg1"/>
        </a:solidFill>
        <a:ln w="19050">
          <a:solidFill>
            <a:srgbClr val="FFD700"/>
          </a:solidFill>
        </a:ln>
      </dgm:spPr>
      <dgm:t>
        <a:bodyPr/>
        <a:lstStyle/>
        <a:p>
          <a:pPr algn="ctr"/>
          <a:r>
            <a:rPr lang="en-US" sz="1100">
              <a:solidFill>
                <a:srgbClr val="404040"/>
              </a:solidFill>
            </a:rPr>
            <a:t>Combining “Customer Success”, “Customer Experience”, and “Professional Services” under “Customer Service” </a:t>
          </a:r>
        </a:p>
      </dgm:t>
    </dgm:pt>
    <dgm:pt modelId="{AEF52BF9-13DD-4923-9F6C-94008C0BEFCE}" type="sibTrans" cxnId="{75FEF197-D7FF-420F-99CB-A2E530F7C61B}">
      <dgm:prSet/>
      <dgm:spPr/>
      <dgm:t>
        <a:bodyPr/>
        <a:lstStyle/>
        <a:p>
          <a:endParaRPr lang="en-US"/>
        </a:p>
      </dgm:t>
    </dgm:pt>
    <dgm:pt modelId="{570E4354-7876-4E78-82CC-552C5AA4E04D}" type="parTrans" cxnId="{75FEF197-D7FF-420F-99CB-A2E530F7C61B}">
      <dgm:prSet/>
      <dgm:spPr/>
      <dgm:t>
        <a:bodyPr/>
        <a:lstStyle/>
        <a:p>
          <a:endParaRPr lang="en-US"/>
        </a:p>
      </dgm:t>
    </dgm:pt>
    <dgm:pt modelId="{8D6EF127-FB50-4901-8C00-BF6976BDC6F0}">
      <dgm:prSet phldrT="[Text]" custT="1"/>
      <dgm:spPr>
        <a:solidFill>
          <a:schemeClr val="bg1"/>
        </a:solidFill>
        <a:ln w="19050">
          <a:solidFill>
            <a:srgbClr val="FFD700"/>
          </a:solidFill>
        </a:ln>
      </dgm:spPr>
      <dgm:t>
        <a:bodyPr/>
        <a:lstStyle/>
        <a:p>
          <a:pPr algn="ctr"/>
          <a:r>
            <a:rPr lang="en-US" sz="1100" b="0">
              <a:solidFill>
                <a:srgbClr val="404040"/>
              </a:solidFill>
            </a:rPr>
            <a:t>Manually aligning previous year data with the latest data and merged them together.</a:t>
          </a:r>
          <a:endParaRPr lang="en-US" sz="1100">
            <a:solidFill>
              <a:srgbClr val="404040"/>
            </a:solidFill>
          </a:endParaRPr>
        </a:p>
      </dgm:t>
    </dgm:pt>
    <dgm:pt modelId="{31610063-6577-4090-BD21-889F5359B6BF}" type="sibTrans" cxnId="{546D012F-A8F1-4BB5-872A-EFB4F9D2342A}">
      <dgm:prSet/>
      <dgm:spPr/>
      <dgm:t>
        <a:bodyPr/>
        <a:lstStyle/>
        <a:p>
          <a:endParaRPr lang="en-US"/>
        </a:p>
      </dgm:t>
    </dgm:pt>
    <dgm:pt modelId="{D2746571-BFCC-41A3-BC83-46685B65117A}" type="parTrans" cxnId="{546D012F-A8F1-4BB5-872A-EFB4F9D2342A}">
      <dgm:prSet/>
      <dgm:spPr/>
      <dgm:t>
        <a:bodyPr/>
        <a:lstStyle/>
        <a:p>
          <a:endParaRPr lang="en-US"/>
        </a:p>
      </dgm:t>
    </dgm:pt>
    <dgm:pt modelId="{767FFC3D-9EE6-4DCB-AB84-7F675E0835A9}">
      <dgm:prSet/>
      <dgm:spPr/>
      <dgm:t>
        <a:bodyPr/>
        <a:lstStyle/>
        <a:p>
          <a:endParaRPr lang="en-US"/>
        </a:p>
      </dgm:t>
    </dgm:pt>
    <dgm:pt modelId="{F1085A75-25E9-4C60-9252-D546EA06942D}" type="parTrans" cxnId="{5EE248B3-2716-4EC8-9AA3-5B196B0CADD2}">
      <dgm:prSet/>
      <dgm:spPr/>
      <dgm:t>
        <a:bodyPr/>
        <a:lstStyle/>
        <a:p>
          <a:endParaRPr lang="en-IN"/>
        </a:p>
      </dgm:t>
    </dgm:pt>
    <dgm:pt modelId="{28666F5F-3485-4D96-928C-839B195F1C1C}" type="sibTrans" cxnId="{5EE248B3-2716-4EC8-9AA3-5B196B0CADD2}">
      <dgm:prSet/>
      <dgm:spPr/>
      <dgm:t>
        <a:bodyPr/>
        <a:lstStyle/>
        <a:p>
          <a:endParaRPr lang="en-IN"/>
        </a:p>
      </dgm:t>
    </dgm:pt>
    <dgm:pt modelId="{11347BE8-2974-4615-8FE3-E789623E67AD}" type="pres">
      <dgm:prSet presAssocID="{B60CFDF7-8D48-480C-9008-6CE63BD70814}" presName="matrix" presStyleCnt="0">
        <dgm:presLayoutVars>
          <dgm:chMax val="1"/>
          <dgm:dir/>
          <dgm:resizeHandles val="exact"/>
        </dgm:presLayoutVars>
      </dgm:prSet>
      <dgm:spPr/>
    </dgm:pt>
    <dgm:pt modelId="{33522360-A6C1-4334-9BFD-EC05951C7B99}" type="pres">
      <dgm:prSet presAssocID="{B60CFDF7-8D48-480C-9008-6CE63BD70814}" presName="diamond" presStyleLbl="bgShp" presStyleIdx="0" presStyleCnt="1"/>
      <dgm:spPr>
        <a:solidFill>
          <a:schemeClr val="bg1">
            <a:lumMod val="85000"/>
          </a:schemeClr>
        </a:solidFill>
      </dgm:spPr>
    </dgm:pt>
    <dgm:pt modelId="{285347F7-106C-48CA-9D76-F4637A40C6FA}" type="pres">
      <dgm:prSet presAssocID="{B60CFDF7-8D48-480C-9008-6CE63BD70814}" presName="quad1" presStyleLbl="node1" presStyleIdx="0" presStyleCnt="4" custLinFactX="13719" custLinFactNeighborX="100000" custLinFactNeighborY="-2082">
        <dgm:presLayoutVars>
          <dgm:chMax val="0"/>
          <dgm:chPref val="0"/>
          <dgm:bulletEnabled val="1"/>
        </dgm:presLayoutVars>
      </dgm:prSet>
      <dgm:spPr>
        <a:prstGeom prst="rect">
          <a:avLst/>
        </a:prstGeom>
      </dgm:spPr>
    </dgm:pt>
    <dgm:pt modelId="{7D2580D1-E724-45F7-B38D-F5FFAFE1E2B8}" type="pres">
      <dgm:prSet presAssocID="{B60CFDF7-8D48-480C-9008-6CE63BD70814}" presName="quad2" presStyleLbl="node1" presStyleIdx="1" presStyleCnt="4" custLinFactX="-6633" custLinFactY="8666" custLinFactNeighborX="-100000" custLinFactNeighborY="100000">
        <dgm:presLayoutVars>
          <dgm:chMax val="0"/>
          <dgm:chPref val="0"/>
          <dgm:bulletEnabled val="1"/>
        </dgm:presLayoutVars>
      </dgm:prSet>
      <dgm:spPr>
        <a:prstGeom prst="rect">
          <a:avLst/>
        </a:prstGeom>
      </dgm:spPr>
    </dgm:pt>
    <dgm:pt modelId="{CB8A6034-19FF-419E-919A-7774D4FD330C}" type="pres">
      <dgm:prSet presAssocID="{B60CFDF7-8D48-480C-9008-6CE63BD70814}" presName="quad3" presStyleLbl="node1" presStyleIdx="2" presStyleCnt="4" custLinFactX="13492" custLinFactNeighborX="100000" custLinFactNeighborY="1307">
        <dgm:presLayoutVars>
          <dgm:chMax val="0"/>
          <dgm:chPref val="0"/>
          <dgm:bulletEnabled val="1"/>
        </dgm:presLayoutVars>
      </dgm:prSet>
      <dgm:spPr>
        <a:prstGeom prst="rect">
          <a:avLst/>
        </a:prstGeom>
      </dgm:spPr>
    </dgm:pt>
    <dgm:pt modelId="{D5ED996F-3C5B-4489-B4E8-737A612165FF}" type="pres">
      <dgm:prSet presAssocID="{B60CFDF7-8D48-480C-9008-6CE63BD70814}" presName="quad4" presStyleLbl="node1" presStyleIdx="3" presStyleCnt="4" custLinFactX="-6633" custLinFactY="-9325" custLinFactNeighborX="-100000" custLinFactNeighborY="-100000">
        <dgm:presLayoutVars>
          <dgm:chMax val="0"/>
          <dgm:chPref val="0"/>
          <dgm:bulletEnabled val="1"/>
        </dgm:presLayoutVars>
      </dgm:prSet>
      <dgm:spPr>
        <a:prstGeom prst="rect">
          <a:avLst/>
        </a:prstGeom>
      </dgm:spPr>
    </dgm:pt>
  </dgm:ptLst>
  <dgm:cxnLst>
    <dgm:cxn modelId="{546D012F-A8F1-4BB5-872A-EFB4F9D2342A}" srcId="{B60CFDF7-8D48-480C-9008-6CE63BD70814}" destId="{8D6EF127-FB50-4901-8C00-BF6976BDC6F0}" srcOrd="3" destOrd="0" parTransId="{D2746571-BFCC-41A3-BC83-46685B65117A}" sibTransId="{31610063-6577-4090-BD21-889F5359B6BF}"/>
    <dgm:cxn modelId="{47B83054-C93B-4942-AE88-A80325C8E974}" type="presOf" srcId="{E4A1311A-8BA9-48E9-93F4-BED6FD45C328}" destId="{CB8A6034-19FF-419E-919A-7774D4FD330C}" srcOrd="0" destOrd="0" presId="urn:microsoft.com/office/officeart/2005/8/layout/matrix3"/>
    <dgm:cxn modelId="{C02C1F76-EE11-4B5D-A449-C395EEC6FBD7}" type="presOf" srcId="{B60CFDF7-8D48-480C-9008-6CE63BD70814}" destId="{11347BE8-2974-4615-8FE3-E789623E67AD}" srcOrd="0" destOrd="0" presId="urn:microsoft.com/office/officeart/2005/8/layout/matrix3"/>
    <dgm:cxn modelId="{E0C84083-4BC3-410E-9C89-B7C162010F30}" srcId="{B60CFDF7-8D48-480C-9008-6CE63BD70814}" destId="{D934E4D5-177D-4F69-B3B4-1F770B574BC5}" srcOrd="1" destOrd="0" parTransId="{D425694F-5E79-4429-9AA4-62C41C669B3F}" sibTransId="{33EB256C-8821-49B5-8FCA-950AB884D6E7}"/>
    <dgm:cxn modelId="{75FEF197-D7FF-420F-99CB-A2E530F7C61B}" srcId="{B60CFDF7-8D48-480C-9008-6CE63BD70814}" destId="{E4A1311A-8BA9-48E9-93F4-BED6FD45C328}" srcOrd="2" destOrd="0" parTransId="{570E4354-7876-4E78-82CC-552C5AA4E04D}" sibTransId="{AEF52BF9-13DD-4923-9F6C-94008C0BEFCE}"/>
    <dgm:cxn modelId="{2A5249A2-9FC5-4B51-8117-25F8882C8971}" type="presOf" srcId="{77B58BC0-9BF3-435A-8F28-EF97C842A19A}" destId="{285347F7-106C-48CA-9D76-F4637A40C6FA}" srcOrd="0" destOrd="0" presId="urn:microsoft.com/office/officeart/2005/8/layout/matrix3"/>
    <dgm:cxn modelId="{5EE248B3-2716-4EC8-9AA3-5B196B0CADD2}" srcId="{B60CFDF7-8D48-480C-9008-6CE63BD70814}" destId="{767FFC3D-9EE6-4DCB-AB84-7F675E0835A9}" srcOrd="4" destOrd="0" parTransId="{F1085A75-25E9-4C60-9252-D546EA06942D}" sibTransId="{28666F5F-3485-4D96-928C-839B195F1C1C}"/>
    <dgm:cxn modelId="{A9CF09B7-52ED-442A-8E48-8B4A59BCF5BE}" type="presOf" srcId="{8D6EF127-FB50-4901-8C00-BF6976BDC6F0}" destId="{D5ED996F-3C5B-4489-B4E8-737A612165FF}" srcOrd="0" destOrd="0" presId="urn:microsoft.com/office/officeart/2005/8/layout/matrix3"/>
    <dgm:cxn modelId="{2052FFC9-869C-4DC0-A207-C5616ED06306}" srcId="{B60CFDF7-8D48-480C-9008-6CE63BD70814}" destId="{77B58BC0-9BF3-435A-8F28-EF97C842A19A}" srcOrd="0" destOrd="0" parTransId="{8763F231-BB34-4DEA-A116-3257897B7DCA}" sibTransId="{B4767B56-C6DA-4FB5-9769-755ABE038BF1}"/>
    <dgm:cxn modelId="{CEC4C0FF-5B52-4976-A0B4-D4F799D1811F}" type="presOf" srcId="{D934E4D5-177D-4F69-B3B4-1F770B574BC5}" destId="{7D2580D1-E724-45F7-B38D-F5FFAFE1E2B8}" srcOrd="0" destOrd="0" presId="urn:microsoft.com/office/officeart/2005/8/layout/matrix3"/>
    <dgm:cxn modelId="{68E795CD-0D4F-43B3-9867-006FD6543BEC}" type="presParOf" srcId="{11347BE8-2974-4615-8FE3-E789623E67AD}" destId="{33522360-A6C1-4334-9BFD-EC05951C7B99}" srcOrd="0" destOrd="0" presId="urn:microsoft.com/office/officeart/2005/8/layout/matrix3"/>
    <dgm:cxn modelId="{0E0AA352-1149-4F5C-9074-6C1832991016}" type="presParOf" srcId="{11347BE8-2974-4615-8FE3-E789623E67AD}" destId="{285347F7-106C-48CA-9D76-F4637A40C6FA}" srcOrd="1" destOrd="0" presId="urn:microsoft.com/office/officeart/2005/8/layout/matrix3"/>
    <dgm:cxn modelId="{525DC7D4-4F6D-4682-8581-7B02A65F685F}" type="presParOf" srcId="{11347BE8-2974-4615-8FE3-E789623E67AD}" destId="{7D2580D1-E724-45F7-B38D-F5FFAFE1E2B8}" srcOrd="2" destOrd="0" presId="urn:microsoft.com/office/officeart/2005/8/layout/matrix3"/>
    <dgm:cxn modelId="{A931C943-5C64-4CCB-A30F-8F5BF245ED2A}" type="presParOf" srcId="{11347BE8-2974-4615-8FE3-E789623E67AD}" destId="{CB8A6034-19FF-419E-919A-7774D4FD330C}" srcOrd="3" destOrd="0" presId="urn:microsoft.com/office/officeart/2005/8/layout/matrix3"/>
    <dgm:cxn modelId="{4A07F622-0827-4BB5-A09B-36DDC8732A22}" type="presParOf" srcId="{11347BE8-2974-4615-8FE3-E789623E67AD}" destId="{D5ED996F-3C5B-4489-B4E8-737A612165FF}" srcOrd="4" destOrd="0" presId="urn:microsoft.com/office/officeart/2005/8/layout/matrix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B0CA7B-39E9-439A-A0B5-C7953F3A1749}" type="doc">
      <dgm:prSet loTypeId="urn:microsoft.com/office/officeart/2005/8/layout/process4" loCatId="process" qsTypeId="urn:microsoft.com/office/officeart/2005/8/quickstyle/simple2" qsCatId="simple" csTypeId="urn:microsoft.com/office/officeart/2005/8/colors/accent1_2" csCatId="accent1" phldr="1"/>
      <dgm:spPr/>
      <dgm:t>
        <a:bodyPr/>
        <a:lstStyle/>
        <a:p>
          <a:endParaRPr lang="en-IN"/>
        </a:p>
      </dgm:t>
    </dgm:pt>
    <dgm:pt modelId="{27B23659-43DF-450C-83D5-A3F9E721B604}">
      <dgm:prSet/>
      <dgm:spPr>
        <a:solidFill>
          <a:srgbClr val="FFD700"/>
        </a:solidFill>
        <a:ln w="12700">
          <a:noFill/>
        </a:ln>
        <a:effectLst/>
      </dgm:spPr>
      <dgm:t>
        <a:bodyPr/>
        <a:lstStyle/>
        <a:p>
          <a:r>
            <a:rPr lang="en-US" b="1">
              <a:solidFill>
                <a:schemeClr val="bg1"/>
              </a:solidFill>
            </a:rPr>
            <a:t>Duplicate</a:t>
          </a:r>
          <a:r>
            <a:rPr lang="en-US" b="1">
              <a:solidFill>
                <a:schemeClr val="tx1"/>
              </a:solidFill>
            </a:rPr>
            <a:t> </a:t>
          </a:r>
          <a:r>
            <a:rPr lang="en-US" b="1">
              <a:solidFill>
                <a:srgbClr val="404040"/>
              </a:solidFill>
            </a:rPr>
            <a:t>Removal</a:t>
          </a:r>
          <a:endParaRPr lang="en-IN" b="1">
            <a:solidFill>
              <a:srgbClr val="404040"/>
            </a:solidFill>
          </a:endParaRPr>
        </a:p>
      </dgm:t>
    </dgm:pt>
    <dgm:pt modelId="{B54A2B58-B771-485C-9F3E-EDE2CAB221F0}" type="parTrans" cxnId="{E57EAABF-17AC-4379-88E7-33E14939B43E}">
      <dgm:prSet/>
      <dgm:spPr/>
      <dgm:t>
        <a:bodyPr/>
        <a:lstStyle/>
        <a:p>
          <a:endParaRPr lang="en-IN"/>
        </a:p>
      </dgm:t>
    </dgm:pt>
    <dgm:pt modelId="{176FF3D5-1B53-4C19-A65F-F36BE532B42E}" type="sibTrans" cxnId="{E57EAABF-17AC-4379-88E7-33E14939B43E}">
      <dgm:prSet/>
      <dgm:spPr/>
      <dgm:t>
        <a:bodyPr/>
        <a:lstStyle/>
        <a:p>
          <a:endParaRPr lang="en-IN"/>
        </a:p>
      </dgm:t>
    </dgm:pt>
    <dgm:pt modelId="{2C858053-A2F8-459E-B3B2-2596332525D3}">
      <dgm:prSet custT="1"/>
      <dgm:spPr>
        <a:solidFill>
          <a:srgbClr val="FFD700"/>
        </a:solidFill>
        <a:ln w="12700" cap="flat" cmpd="sng" algn="ctr">
          <a:noFill/>
          <a:prstDash val="solid"/>
        </a:ln>
        <a:effectLst/>
      </dgm:spPr>
      <dgm:t>
        <a:bodyPr spcFirstLastPara="0" vert="horz" wrap="square" lIns="92456" tIns="92456" rIns="92456" bIns="92456" numCol="1" spcCol="1270" anchor="ctr" anchorCtr="0"/>
        <a:lstStyle/>
        <a:p>
          <a:r>
            <a:rPr lang="en-US" sz="1300" b="1" kern="1200">
              <a:solidFill>
                <a:schemeClr val="bg1"/>
              </a:solidFill>
            </a:rPr>
            <a:t>Stop W</a:t>
          </a:r>
          <a:r>
            <a:rPr lang="en-US" sz="1300" b="1" kern="1200">
              <a:solidFill>
                <a:schemeClr val="bg1"/>
              </a:solidFill>
              <a:latin typeface="Avenir Next LT Pro"/>
              <a:ea typeface="맑은 고딕"/>
              <a:cs typeface="+mn-cs"/>
            </a:rPr>
            <a:t>ords</a:t>
          </a:r>
          <a:r>
            <a:rPr lang="en-US" sz="1300" b="1" kern="1200">
              <a:solidFill>
                <a:schemeClr val="bg1"/>
              </a:solidFill>
            </a:rPr>
            <a:t> </a:t>
          </a:r>
          <a:r>
            <a:rPr lang="en-US" sz="1300" b="1" kern="1200">
              <a:solidFill>
                <a:srgbClr val="404040"/>
              </a:solidFill>
            </a:rPr>
            <a:t>Removal</a:t>
          </a:r>
          <a:endParaRPr lang="en-IN" sz="1300" b="1" kern="1200">
            <a:solidFill>
              <a:srgbClr val="404040"/>
            </a:solidFill>
          </a:endParaRPr>
        </a:p>
      </dgm:t>
    </dgm:pt>
    <dgm:pt modelId="{94C950F9-7285-4148-9D64-BD15AA5528C1}" type="parTrans" cxnId="{1F4AF9E0-2E34-420C-9201-8A31DC8D905D}">
      <dgm:prSet/>
      <dgm:spPr/>
      <dgm:t>
        <a:bodyPr/>
        <a:lstStyle/>
        <a:p>
          <a:endParaRPr lang="en-IN"/>
        </a:p>
      </dgm:t>
    </dgm:pt>
    <dgm:pt modelId="{F57D96F4-051D-4079-9466-5DC8892AA054}" type="sibTrans" cxnId="{1F4AF9E0-2E34-420C-9201-8A31DC8D905D}">
      <dgm:prSet/>
      <dgm:spPr/>
      <dgm:t>
        <a:bodyPr/>
        <a:lstStyle/>
        <a:p>
          <a:endParaRPr lang="en-IN"/>
        </a:p>
      </dgm:t>
    </dgm:pt>
    <dgm:pt modelId="{E58575EC-4F01-404B-B1FB-01DAC0D5E9B8}">
      <dgm:prSet custT="1"/>
      <dgm:spPr>
        <a:solidFill>
          <a:srgbClr val="FFD700"/>
        </a:solidFill>
        <a:ln w="12700" cap="flat" cmpd="sng" algn="ctr">
          <a:noFill/>
          <a:prstDash val="solid"/>
        </a:ln>
        <a:effectLst/>
      </dgm:spPr>
      <dgm:t>
        <a:bodyPr spcFirstLastPara="0" vert="horz" wrap="square" lIns="92456" tIns="92456" rIns="92456" bIns="92456" numCol="1" spcCol="1270" anchor="ctr" anchorCtr="0"/>
        <a:lstStyle/>
        <a:p>
          <a:pPr marL="0" lvl="0" indent="0" algn="ctr" defTabSz="577850">
            <a:lnSpc>
              <a:spcPct val="90000"/>
            </a:lnSpc>
            <a:spcBef>
              <a:spcPct val="0"/>
            </a:spcBef>
            <a:spcAft>
              <a:spcPct val="35000"/>
            </a:spcAft>
            <a:buNone/>
          </a:pPr>
          <a:r>
            <a:rPr lang="en-US" sz="1300" b="1" kern="1200">
              <a:solidFill>
                <a:srgbClr val="FFFFFF"/>
              </a:solidFill>
              <a:latin typeface="Avenir Next LT Pro"/>
              <a:ea typeface="맑은 고딕"/>
              <a:cs typeface="+mn-cs"/>
            </a:rPr>
            <a:t>Lemmatization</a:t>
          </a:r>
          <a:endParaRPr lang="en-IN" sz="1300" b="1" kern="1200">
            <a:solidFill>
              <a:srgbClr val="FFFFFF"/>
            </a:solidFill>
            <a:latin typeface="Avenir Next LT Pro"/>
            <a:ea typeface="맑은 고딕"/>
            <a:cs typeface="+mn-cs"/>
          </a:endParaRPr>
        </a:p>
      </dgm:t>
    </dgm:pt>
    <dgm:pt modelId="{44263061-A07C-4F08-8A06-8D6E30166841}" type="parTrans" cxnId="{07A6BC31-B017-469C-9E34-C363CF7D9D84}">
      <dgm:prSet/>
      <dgm:spPr/>
      <dgm:t>
        <a:bodyPr/>
        <a:lstStyle/>
        <a:p>
          <a:endParaRPr lang="en-IN"/>
        </a:p>
      </dgm:t>
    </dgm:pt>
    <dgm:pt modelId="{A577EFB5-E2DA-4934-9D09-E262C1AD3F4F}" type="sibTrans" cxnId="{07A6BC31-B017-469C-9E34-C363CF7D9D84}">
      <dgm:prSet/>
      <dgm:spPr/>
      <dgm:t>
        <a:bodyPr/>
        <a:lstStyle/>
        <a:p>
          <a:endParaRPr lang="en-IN"/>
        </a:p>
      </dgm:t>
    </dgm:pt>
    <dgm:pt modelId="{C83D4352-DEDE-4555-AEF5-F537B3F1741E}">
      <dgm:prSet custT="1"/>
      <dgm:spPr>
        <a:solidFill>
          <a:srgbClr val="FFD700"/>
        </a:solidFill>
        <a:ln w="12700" cap="flat" cmpd="sng" algn="ctr">
          <a:noFill/>
          <a:prstDash val="solid"/>
        </a:ln>
        <a:effectLst/>
      </dgm:spPr>
      <dgm:t>
        <a:bodyPr spcFirstLastPara="0" vert="horz" wrap="square" lIns="92456" tIns="92456" rIns="92456" bIns="92456" numCol="1" spcCol="1270" anchor="ctr" anchorCtr="0"/>
        <a:lstStyle/>
        <a:p>
          <a:pPr marL="0" lvl="0" indent="0" algn="ctr" defTabSz="577850">
            <a:lnSpc>
              <a:spcPct val="90000"/>
            </a:lnSpc>
            <a:spcBef>
              <a:spcPct val="0"/>
            </a:spcBef>
            <a:spcAft>
              <a:spcPct val="35000"/>
            </a:spcAft>
            <a:buNone/>
          </a:pPr>
          <a:r>
            <a:rPr lang="en-US" sz="1300" b="1" kern="1200">
              <a:solidFill>
                <a:srgbClr val="404040"/>
              </a:solidFill>
              <a:latin typeface="Avenir Next LT Pro"/>
              <a:ea typeface="맑은 고딕"/>
              <a:cs typeface="+mn-cs"/>
            </a:rPr>
            <a:t>Eliminate</a:t>
          </a:r>
          <a:r>
            <a:rPr lang="en-US" sz="1300" b="1" kern="1200">
              <a:solidFill>
                <a:srgbClr val="FFFFFF"/>
              </a:solidFill>
              <a:latin typeface="Avenir Next LT Pro"/>
              <a:ea typeface="맑은 고딕"/>
              <a:cs typeface="+mn-cs"/>
            </a:rPr>
            <a:t> Punctuations</a:t>
          </a:r>
          <a:endParaRPr lang="en-IN" sz="1300" b="1" kern="1200">
            <a:solidFill>
              <a:srgbClr val="FFFFFF"/>
            </a:solidFill>
            <a:latin typeface="Avenir Next LT Pro"/>
            <a:ea typeface="맑은 고딕"/>
            <a:cs typeface="+mn-cs"/>
          </a:endParaRPr>
        </a:p>
      </dgm:t>
    </dgm:pt>
    <dgm:pt modelId="{F6FD8983-1EAD-4AC7-93D1-637F4A301B84}" type="parTrans" cxnId="{9FA409C1-701B-43A3-A786-9C4913A80E5F}">
      <dgm:prSet/>
      <dgm:spPr/>
      <dgm:t>
        <a:bodyPr/>
        <a:lstStyle/>
        <a:p>
          <a:endParaRPr lang="en-IN"/>
        </a:p>
      </dgm:t>
    </dgm:pt>
    <dgm:pt modelId="{7A7C65EC-7273-4C29-A78F-5CA3E84B5C9B}" type="sibTrans" cxnId="{9FA409C1-701B-43A3-A786-9C4913A80E5F}">
      <dgm:prSet/>
      <dgm:spPr/>
      <dgm:t>
        <a:bodyPr/>
        <a:lstStyle/>
        <a:p>
          <a:endParaRPr lang="en-IN"/>
        </a:p>
      </dgm:t>
    </dgm:pt>
    <dgm:pt modelId="{73E7D3E8-565A-4E6B-9F36-382655210A87}">
      <dgm:prSet custT="1"/>
      <dgm:spPr>
        <a:solidFill>
          <a:srgbClr val="FFD700"/>
        </a:solidFill>
        <a:ln w="12700" cap="flat" cmpd="sng" algn="ctr">
          <a:noFill/>
          <a:prstDash val="solid"/>
        </a:ln>
        <a:effectLst/>
      </dgm:spPr>
      <dgm:t>
        <a:bodyPr spcFirstLastPara="0" vert="horz" wrap="square" lIns="92456" tIns="92456" rIns="92456" bIns="92456" numCol="1" spcCol="1270" anchor="ctr" anchorCtr="0"/>
        <a:lstStyle/>
        <a:p>
          <a:pPr marL="0" lvl="0" indent="0" algn="ctr" defTabSz="577850">
            <a:lnSpc>
              <a:spcPct val="90000"/>
            </a:lnSpc>
            <a:spcBef>
              <a:spcPct val="0"/>
            </a:spcBef>
            <a:spcAft>
              <a:spcPct val="35000"/>
            </a:spcAft>
            <a:buNone/>
          </a:pPr>
          <a:r>
            <a:rPr lang="en-US" sz="1300" b="1" kern="1200">
              <a:solidFill>
                <a:srgbClr val="404040"/>
              </a:solidFill>
              <a:latin typeface="Avenir Next LT Pro"/>
              <a:ea typeface="맑은 고딕"/>
              <a:cs typeface="+mn-cs"/>
            </a:rPr>
            <a:t>Conversion to </a:t>
          </a:r>
          <a:r>
            <a:rPr lang="en-US" sz="1300" b="1" kern="1200">
              <a:solidFill>
                <a:schemeClr val="bg1"/>
              </a:solidFill>
              <a:latin typeface="Avenir Next LT Pro"/>
              <a:ea typeface="맑은 고딕"/>
              <a:cs typeface="+mn-cs"/>
            </a:rPr>
            <a:t>Lower Case</a:t>
          </a:r>
          <a:endParaRPr lang="en-IN" sz="1300" b="1" kern="1200">
            <a:solidFill>
              <a:schemeClr val="bg1"/>
            </a:solidFill>
            <a:latin typeface="Avenir Next LT Pro"/>
            <a:ea typeface="맑은 고딕"/>
            <a:cs typeface="+mn-cs"/>
          </a:endParaRPr>
        </a:p>
      </dgm:t>
    </dgm:pt>
    <dgm:pt modelId="{FC365049-DF57-4849-A3A1-31DDD99B464B}" type="parTrans" cxnId="{6025E26A-7AD6-4230-93AD-AA3B2151337C}">
      <dgm:prSet/>
      <dgm:spPr/>
      <dgm:t>
        <a:bodyPr/>
        <a:lstStyle/>
        <a:p>
          <a:endParaRPr lang="en-IN"/>
        </a:p>
      </dgm:t>
    </dgm:pt>
    <dgm:pt modelId="{30B1DB56-E783-445D-8243-D9DB8C63D003}" type="sibTrans" cxnId="{6025E26A-7AD6-4230-93AD-AA3B2151337C}">
      <dgm:prSet/>
      <dgm:spPr/>
      <dgm:t>
        <a:bodyPr/>
        <a:lstStyle/>
        <a:p>
          <a:endParaRPr lang="en-IN"/>
        </a:p>
      </dgm:t>
    </dgm:pt>
    <dgm:pt modelId="{D9B16432-A363-4E33-9B4F-2C4AFB637E02}" type="pres">
      <dgm:prSet presAssocID="{96B0CA7B-39E9-439A-A0B5-C7953F3A1749}" presName="Name0" presStyleCnt="0">
        <dgm:presLayoutVars>
          <dgm:dir/>
          <dgm:animLvl val="lvl"/>
          <dgm:resizeHandles val="exact"/>
        </dgm:presLayoutVars>
      </dgm:prSet>
      <dgm:spPr/>
    </dgm:pt>
    <dgm:pt modelId="{9D99563E-5ADB-4D9D-A947-273E92AE61EF}" type="pres">
      <dgm:prSet presAssocID="{73E7D3E8-565A-4E6B-9F36-382655210A87}" presName="boxAndChildren" presStyleCnt="0"/>
      <dgm:spPr/>
    </dgm:pt>
    <dgm:pt modelId="{400DE675-1DBD-470E-A2F9-6639FCC2969C}" type="pres">
      <dgm:prSet presAssocID="{73E7D3E8-565A-4E6B-9F36-382655210A87}" presName="parentTextBox" presStyleLbl="node1" presStyleIdx="0" presStyleCnt="5"/>
      <dgm:spPr>
        <a:xfrm>
          <a:off x="0" y="2324543"/>
          <a:ext cx="6033600" cy="381360"/>
        </a:xfrm>
        <a:prstGeom prst="rect">
          <a:avLst/>
        </a:prstGeom>
      </dgm:spPr>
    </dgm:pt>
    <dgm:pt modelId="{7001AFA8-D1BC-4AFB-A3B6-1562EC62FAE3}" type="pres">
      <dgm:prSet presAssocID="{7A7C65EC-7273-4C29-A78F-5CA3E84B5C9B}" presName="sp" presStyleCnt="0"/>
      <dgm:spPr/>
    </dgm:pt>
    <dgm:pt modelId="{667DC9A1-16DE-4000-A392-9020F50B8BE3}" type="pres">
      <dgm:prSet presAssocID="{C83D4352-DEDE-4555-AEF5-F537B3F1741E}" presName="arrowAndChildren" presStyleCnt="0"/>
      <dgm:spPr/>
    </dgm:pt>
    <dgm:pt modelId="{05EE680B-36E9-4B5B-96B3-15A9EF397C33}" type="pres">
      <dgm:prSet presAssocID="{C83D4352-DEDE-4555-AEF5-F537B3F1741E}" presName="parentTextArrow" presStyleLbl="node1" presStyleIdx="1" presStyleCnt="5"/>
      <dgm:spPr>
        <a:xfrm rot="10800000">
          <a:off x="0" y="1743730"/>
          <a:ext cx="6033600" cy="586532"/>
        </a:xfrm>
        <a:prstGeom prst="upArrowCallout">
          <a:avLst/>
        </a:prstGeom>
      </dgm:spPr>
    </dgm:pt>
    <dgm:pt modelId="{A2EA6ABB-E49E-4BA5-9F27-3D906FC9E0CF}" type="pres">
      <dgm:prSet presAssocID="{A577EFB5-E2DA-4934-9D09-E262C1AD3F4F}" presName="sp" presStyleCnt="0"/>
      <dgm:spPr/>
    </dgm:pt>
    <dgm:pt modelId="{4249C78E-220B-49AE-8F75-E71536A2EE2A}" type="pres">
      <dgm:prSet presAssocID="{E58575EC-4F01-404B-B1FB-01DAC0D5E9B8}" presName="arrowAndChildren" presStyleCnt="0"/>
      <dgm:spPr/>
    </dgm:pt>
    <dgm:pt modelId="{57D19CE0-E12E-4619-811C-271696B9FCD3}" type="pres">
      <dgm:prSet presAssocID="{E58575EC-4F01-404B-B1FB-01DAC0D5E9B8}" presName="parentTextArrow" presStyleLbl="node1" presStyleIdx="2" presStyleCnt="5"/>
      <dgm:spPr>
        <a:xfrm rot="10800000">
          <a:off x="0" y="1162918"/>
          <a:ext cx="6033600" cy="586532"/>
        </a:xfrm>
        <a:prstGeom prst="upArrowCallout">
          <a:avLst/>
        </a:prstGeom>
      </dgm:spPr>
    </dgm:pt>
    <dgm:pt modelId="{A421FA10-E49D-43C9-B029-B52E71A933A8}" type="pres">
      <dgm:prSet presAssocID="{F57D96F4-051D-4079-9466-5DC8892AA054}" presName="sp" presStyleCnt="0"/>
      <dgm:spPr/>
    </dgm:pt>
    <dgm:pt modelId="{12830EE0-5B8E-4B01-B2D9-ECA80531FB44}" type="pres">
      <dgm:prSet presAssocID="{2C858053-A2F8-459E-B3B2-2596332525D3}" presName="arrowAndChildren" presStyleCnt="0"/>
      <dgm:spPr/>
    </dgm:pt>
    <dgm:pt modelId="{3832E17E-55E1-4A7E-8C4D-3CE06B410E36}" type="pres">
      <dgm:prSet presAssocID="{2C858053-A2F8-459E-B3B2-2596332525D3}" presName="parentTextArrow" presStyleLbl="node1" presStyleIdx="3" presStyleCnt="5"/>
      <dgm:spPr>
        <a:xfrm rot="10800000">
          <a:off x="0" y="582106"/>
          <a:ext cx="6033600" cy="586532"/>
        </a:xfrm>
        <a:prstGeom prst="upArrowCallout">
          <a:avLst/>
        </a:prstGeom>
      </dgm:spPr>
    </dgm:pt>
    <dgm:pt modelId="{E00FFA4D-B000-474B-A34D-1F4D11B21AD6}" type="pres">
      <dgm:prSet presAssocID="{176FF3D5-1B53-4C19-A65F-F36BE532B42E}" presName="sp" presStyleCnt="0"/>
      <dgm:spPr/>
    </dgm:pt>
    <dgm:pt modelId="{56AB0678-C585-460A-81CB-4DFE64B301FE}" type="pres">
      <dgm:prSet presAssocID="{27B23659-43DF-450C-83D5-A3F9E721B604}" presName="arrowAndChildren" presStyleCnt="0"/>
      <dgm:spPr/>
    </dgm:pt>
    <dgm:pt modelId="{EC398DD6-164D-4732-9C6A-230F0E9FF5E5}" type="pres">
      <dgm:prSet presAssocID="{27B23659-43DF-450C-83D5-A3F9E721B604}" presName="parentTextArrow" presStyleLbl="node1" presStyleIdx="4" presStyleCnt="5"/>
      <dgm:spPr/>
    </dgm:pt>
  </dgm:ptLst>
  <dgm:cxnLst>
    <dgm:cxn modelId="{924AE70E-7D21-441F-83EF-068D0D71B9C2}" type="presOf" srcId="{73E7D3E8-565A-4E6B-9F36-382655210A87}" destId="{400DE675-1DBD-470E-A2F9-6639FCC2969C}" srcOrd="0" destOrd="0" presId="urn:microsoft.com/office/officeart/2005/8/layout/process4"/>
    <dgm:cxn modelId="{5F74BD18-AA0C-4841-8254-B4E9AD8B176C}" type="presOf" srcId="{27B23659-43DF-450C-83D5-A3F9E721B604}" destId="{EC398DD6-164D-4732-9C6A-230F0E9FF5E5}" srcOrd="0" destOrd="0" presId="urn:microsoft.com/office/officeart/2005/8/layout/process4"/>
    <dgm:cxn modelId="{07A6BC31-B017-469C-9E34-C363CF7D9D84}" srcId="{96B0CA7B-39E9-439A-A0B5-C7953F3A1749}" destId="{E58575EC-4F01-404B-B1FB-01DAC0D5E9B8}" srcOrd="2" destOrd="0" parTransId="{44263061-A07C-4F08-8A06-8D6E30166841}" sibTransId="{A577EFB5-E2DA-4934-9D09-E262C1AD3F4F}"/>
    <dgm:cxn modelId="{6025E26A-7AD6-4230-93AD-AA3B2151337C}" srcId="{96B0CA7B-39E9-439A-A0B5-C7953F3A1749}" destId="{73E7D3E8-565A-4E6B-9F36-382655210A87}" srcOrd="4" destOrd="0" parTransId="{FC365049-DF57-4849-A3A1-31DDD99B464B}" sibTransId="{30B1DB56-E783-445D-8243-D9DB8C63D003}"/>
    <dgm:cxn modelId="{379B5CAD-2D8B-46EF-9C0C-23C1AE88B127}" type="presOf" srcId="{2C858053-A2F8-459E-B3B2-2596332525D3}" destId="{3832E17E-55E1-4A7E-8C4D-3CE06B410E36}" srcOrd="0" destOrd="0" presId="urn:microsoft.com/office/officeart/2005/8/layout/process4"/>
    <dgm:cxn modelId="{9C9D19B6-2A08-4782-BC34-35C4D8142711}" type="presOf" srcId="{E58575EC-4F01-404B-B1FB-01DAC0D5E9B8}" destId="{57D19CE0-E12E-4619-811C-271696B9FCD3}" srcOrd="0" destOrd="0" presId="urn:microsoft.com/office/officeart/2005/8/layout/process4"/>
    <dgm:cxn modelId="{E57EAABF-17AC-4379-88E7-33E14939B43E}" srcId="{96B0CA7B-39E9-439A-A0B5-C7953F3A1749}" destId="{27B23659-43DF-450C-83D5-A3F9E721B604}" srcOrd="0" destOrd="0" parTransId="{B54A2B58-B771-485C-9F3E-EDE2CAB221F0}" sibTransId="{176FF3D5-1B53-4C19-A65F-F36BE532B42E}"/>
    <dgm:cxn modelId="{9FA409C1-701B-43A3-A786-9C4913A80E5F}" srcId="{96B0CA7B-39E9-439A-A0B5-C7953F3A1749}" destId="{C83D4352-DEDE-4555-AEF5-F537B3F1741E}" srcOrd="3" destOrd="0" parTransId="{F6FD8983-1EAD-4AC7-93D1-637F4A301B84}" sibTransId="{7A7C65EC-7273-4C29-A78F-5CA3E84B5C9B}"/>
    <dgm:cxn modelId="{36044CD6-FA50-428A-87E2-68C10411AF28}" type="presOf" srcId="{C83D4352-DEDE-4555-AEF5-F537B3F1741E}" destId="{05EE680B-36E9-4B5B-96B3-15A9EF397C33}" srcOrd="0" destOrd="0" presId="urn:microsoft.com/office/officeart/2005/8/layout/process4"/>
    <dgm:cxn modelId="{1F4AF9E0-2E34-420C-9201-8A31DC8D905D}" srcId="{96B0CA7B-39E9-439A-A0B5-C7953F3A1749}" destId="{2C858053-A2F8-459E-B3B2-2596332525D3}" srcOrd="1" destOrd="0" parTransId="{94C950F9-7285-4148-9D64-BD15AA5528C1}" sibTransId="{F57D96F4-051D-4079-9466-5DC8892AA054}"/>
    <dgm:cxn modelId="{DEA1DFE3-69AA-4AD4-8449-F59495B31AF2}" type="presOf" srcId="{96B0CA7B-39E9-439A-A0B5-C7953F3A1749}" destId="{D9B16432-A363-4E33-9B4F-2C4AFB637E02}" srcOrd="0" destOrd="0" presId="urn:microsoft.com/office/officeart/2005/8/layout/process4"/>
    <dgm:cxn modelId="{5D380A9C-F542-4310-81FD-BCCC2B205DC2}" type="presParOf" srcId="{D9B16432-A363-4E33-9B4F-2C4AFB637E02}" destId="{9D99563E-5ADB-4D9D-A947-273E92AE61EF}" srcOrd="0" destOrd="0" presId="urn:microsoft.com/office/officeart/2005/8/layout/process4"/>
    <dgm:cxn modelId="{A0B0C7D0-23A6-4477-9F98-C2D78747695C}" type="presParOf" srcId="{9D99563E-5ADB-4D9D-A947-273E92AE61EF}" destId="{400DE675-1DBD-470E-A2F9-6639FCC2969C}" srcOrd="0" destOrd="0" presId="urn:microsoft.com/office/officeart/2005/8/layout/process4"/>
    <dgm:cxn modelId="{5A973D45-25E0-4591-B4A7-82961ABAD7C7}" type="presParOf" srcId="{D9B16432-A363-4E33-9B4F-2C4AFB637E02}" destId="{7001AFA8-D1BC-4AFB-A3B6-1562EC62FAE3}" srcOrd="1" destOrd="0" presId="urn:microsoft.com/office/officeart/2005/8/layout/process4"/>
    <dgm:cxn modelId="{38C30687-D938-41C3-9F89-20D83ACD8318}" type="presParOf" srcId="{D9B16432-A363-4E33-9B4F-2C4AFB637E02}" destId="{667DC9A1-16DE-4000-A392-9020F50B8BE3}" srcOrd="2" destOrd="0" presId="urn:microsoft.com/office/officeart/2005/8/layout/process4"/>
    <dgm:cxn modelId="{CD7391A7-830F-4806-8324-D87239A001B4}" type="presParOf" srcId="{667DC9A1-16DE-4000-A392-9020F50B8BE3}" destId="{05EE680B-36E9-4B5B-96B3-15A9EF397C33}" srcOrd="0" destOrd="0" presId="urn:microsoft.com/office/officeart/2005/8/layout/process4"/>
    <dgm:cxn modelId="{4B76B8A7-6D38-48F6-A783-A0D16A241BF9}" type="presParOf" srcId="{D9B16432-A363-4E33-9B4F-2C4AFB637E02}" destId="{A2EA6ABB-E49E-4BA5-9F27-3D906FC9E0CF}" srcOrd="3" destOrd="0" presId="urn:microsoft.com/office/officeart/2005/8/layout/process4"/>
    <dgm:cxn modelId="{E5CC265F-F561-422A-9807-991360E69FC7}" type="presParOf" srcId="{D9B16432-A363-4E33-9B4F-2C4AFB637E02}" destId="{4249C78E-220B-49AE-8F75-E71536A2EE2A}" srcOrd="4" destOrd="0" presId="urn:microsoft.com/office/officeart/2005/8/layout/process4"/>
    <dgm:cxn modelId="{805A6EF1-44FE-4C21-9222-628136F419DA}" type="presParOf" srcId="{4249C78E-220B-49AE-8F75-E71536A2EE2A}" destId="{57D19CE0-E12E-4619-811C-271696B9FCD3}" srcOrd="0" destOrd="0" presId="urn:microsoft.com/office/officeart/2005/8/layout/process4"/>
    <dgm:cxn modelId="{F2812B58-DC9D-4D94-BDF1-CF2B42547C55}" type="presParOf" srcId="{D9B16432-A363-4E33-9B4F-2C4AFB637E02}" destId="{A421FA10-E49D-43C9-B029-B52E71A933A8}" srcOrd="5" destOrd="0" presId="urn:microsoft.com/office/officeart/2005/8/layout/process4"/>
    <dgm:cxn modelId="{B05DE9CD-A95B-4C07-998F-B7C4A73859B2}" type="presParOf" srcId="{D9B16432-A363-4E33-9B4F-2C4AFB637E02}" destId="{12830EE0-5B8E-4B01-B2D9-ECA80531FB44}" srcOrd="6" destOrd="0" presId="urn:microsoft.com/office/officeart/2005/8/layout/process4"/>
    <dgm:cxn modelId="{653FD512-2EA7-4887-82BA-282B16CFBF67}" type="presParOf" srcId="{12830EE0-5B8E-4B01-B2D9-ECA80531FB44}" destId="{3832E17E-55E1-4A7E-8C4D-3CE06B410E36}" srcOrd="0" destOrd="0" presId="urn:microsoft.com/office/officeart/2005/8/layout/process4"/>
    <dgm:cxn modelId="{283E0A02-6C09-45A6-8637-9A006E3A0746}" type="presParOf" srcId="{D9B16432-A363-4E33-9B4F-2C4AFB637E02}" destId="{E00FFA4D-B000-474B-A34D-1F4D11B21AD6}" srcOrd="7" destOrd="0" presId="urn:microsoft.com/office/officeart/2005/8/layout/process4"/>
    <dgm:cxn modelId="{701F933D-14C5-4F5E-8AC6-973669DAFF0D}" type="presParOf" srcId="{D9B16432-A363-4E33-9B4F-2C4AFB637E02}" destId="{56AB0678-C585-460A-81CB-4DFE64B301FE}" srcOrd="8" destOrd="0" presId="urn:microsoft.com/office/officeart/2005/8/layout/process4"/>
    <dgm:cxn modelId="{7B13C005-02AB-45D3-BB13-24EE60972D70}" type="presParOf" srcId="{56AB0678-C585-460A-81CB-4DFE64B301FE}" destId="{EC398DD6-164D-4732-9C6A-230F0E9FF5E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4F0507-65A6-47A5-B21C-09D0097E3F8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F1E4787E-41CB-4184-AE6A-94234826544A}">
      <dgm:prSet custT="1"/>
      <dgm:spPr/>
      <dgm:t>
        <a:bodyPr/>
        <a:lstStyle/>
        <a:p>
          <a:pPr algn="l"/>
          <a:r>
            <a:rPr lang="en-US" sz="900" b="1" i="0">
              <a:solidFill>
                <a:srgbClr val="404040"/>
              </a:solidFill>
            </a:rPr>
            <a:t>PRODUCT</a:t>
          </a:r>
          <a:br>
            <a:rPr lang="en-US" sz="800" b="1" i="0">
              <a:solidFill>
                <a:srgbClr val="404040"/>
              </a:solidFill>
            </a:rPr>
          </a:br>
          <a:r>
            <a:rPr lang="en-IN" sz="800" b="0" i="0">
              <a:solidFill>
                <a:srgbClr val="404040"/>
              </a:solidFill>
            </a:rPr>
            <a:t>Taser 7, Taser 10, Taser X26P, Taser X2,  Fleet 3, Fleet 2, Axon Air, Axon Signal Sidearm,  Axon Signal Vehicle, MY90,  Evidence com,  E com, Body Camera, Body Cam, T7, Body 2,  Body 3, Flex 2, Axon Capture, cameras</a:t>
          </a:r>
          <a:endParaRPr lang="en-IN" sz="800" b="1">
            <a:solidFill>
              <a:srgbClr val="404040"/>
            </a:solidFill>
          </a:endParaRPr>
        </a:p>
      </dgm:t>
    </dgm:pt>
    <dgm:pt modelId="{C8C6A7F2-0E2C-4C31-8CAE-47F89D5FBFAE}" type="parTrans" cxnId="{23C36FE2-B362-4066-A7EC-B987363BD728}">
      <dgm:prSet/>
      <dgm:spPr/>
      <dgm:t>
        <a:bodyPr/>
        <a:lstStyle/>
        <a:p>
          <a:endParaRPr lang="en-IN"/>
        </a:p>
      </dgm:t>
    </dgm:pt>
    <dgm:pt modelId="{AEE81C1B-1B11-4471-A580-162AAF35095F}" type="sibTrans" cxnId="{23C36FE2-B362-4066-A7EC-B987363BD728}">
      <dgm:prSet/>
      <dgm:spPr/>
      <dgm:t>
        <a:bodyPr/>
        <a:lstStyle/>
        <a:p>
          <a:endParaRPr lang="en-IN"/>
        </a:p>
      </dgm:t>
    </dgm:pt>
    <dgm:pt modelId="{FB69517F-6B82-4996-B6B3-1C595957C2C0}">
      <dgm:prSet custT="1"/>
      <dgm:spPr/>
      <dgm:t>
        <a:bodyPr/>
        <a:lstStyle/>
        <a:p>
          <a:pPr algn="l"/>
          <a:r>
            <a:rPr lang="en-IN" sz="900" b="1" i="0">
              <a:solidFill>
                <a:srgbClr val="404040"/>
              </a:solidFill>
            </a:rPr>
            <a:t>COST</a:t>
          </a:r>
          <a:br>
            <a:rPr lang="en-IN" sz="900" b="1" i="0">
              <a:solidFill>
                <a:srgbClr val="404040"/>
              </a:solidFill>
            </a:rPr>
          </a:br>
          <a:r>
            <a:rPr lang="en-IN" sz="900" b="0" i="0">
              <a:solidFill>
                <a:srgbClr val="404040"/>
              </a:solidFill>
            </a:rPr>
            <a:t>expensive, budget, pricing, cheap, afford, low price, high price</a:t>
          </a:r>
          <a:endParaRPr lang="en-IN" sz="900" b="1">
            <a:solidFill>
              <a:srgbClr val="404040"/>
            </a:solidFill>
          </a:endParaRPr>
        </a:p>
      </dgm:t>
    </dgm:pt>
    <dgm:pt modelId="{3A531B34-2429-445A-9501-BE420F1ACEEC}" type="parTrans" cxnId="{F8487BD8-1D0F-4742-B1E4-0BDD365D4EF0}">
      <dgm:prSet/>
      <dgm:spPr/>
      <dgm:t>
        <a:bodyPr/>
        <a:lstStyle/>
        <a:p>
          <a:endParaRPr lang="en-IN"/>
        </a:p>
      </dgm:t>
    </dgm:pt>
    <dgm:pt modelId="{3682DBAD-22CF-47AB-B594-B6842E70C8B4}" type="sibTrans" cxnId="{F8487BD8-1D0F-4742-B1E4-0BDD365D4EF0}">
      <dgm:prSet/>
      <dgm:spPr/>
      <dgm:t>
        <a:bodyPr/>
        <a:lstStyle/>
        <a:p>
          <a:endParaRPr lang="en-IN"/>
        </a:p>
      </dgm:t>
    </dgm:pt>
    <dgm:pt modelId="{E32F3F36-BEF7-41DF-9D4E-BA8A7BA4151B}">
      <dgm:prSet custT="1"/>
      <dgm:spPr/>
      <dgm:t>
        <a:bodyPr/>
        <a:lstStyle/>
        <a:p>
          <a:pPr algn="l"/>
          <a:r>
            <a:rPr lang="en-IN" sz="900" b="1" i="0">
              <a:solidFill>
                <a:srgbClr val="404040"/>
              </a:solidFill>
            </a:rPr>
            <a:t>TRAINING</a:t>
          </a:r>
          <a:br>
            <a:rPr lang="en-IN" sz="900" b="1" i="0">
              <a:solidFill>
                <a:srgbClr val="404040"/>
              </a:solidFill>
            </a:rPr>
          </a:br>
          <a:r>
            <a:rPr lang="en-IN" sz="900" b="0" i="0">
              <a:solidFill>
                <a:srgbClr val="404040"/>
              </a:solidFill>
            </a:rPr>
            <a:t>training, instructor, class, course, online, certification, cert, certificate</a:t>
          </a:r>
          <a:endParaRPr lang="en-IN" sz="900" b="1">
            <a:solidFill>
              <a:srgbClr val="404040"/>
            </a:solidFill>
          </a:endParaRPr>
        </a:p>
      </dgm:t>
    </dgm:pt>
    <dgm:pt modelId="{1B83C4D3-57DA-415A-947A-E0A351859636}" type="parTrans" cxnId="{2B481EE8-E04B-4549-A6FF-F498634AF07E}">
      <dgm:prSet/>
      <dgm:spPr/>
      <dgm:t>
        <a:bodyPr/>
        <a:lstStyle/>
        <a:p>
          <a:endParaRPr lang="en-IN"/>
        </a:p>
      </dgm:t>
    </dgm:pt>
    <dgm:pt modelId="{9EF24A03-3469-4808-8847-188787B24DE9}" type="sibTrans" cxnId="{2B481EE8-E04B-4549-A6FF-F498634AF07E}">
      <dgm:prSet/>
      <dgm:spPr/>
      <dgm:t>
        <a:bodyPr/>
        <a:lstStyle/>
        <a:p>
          <a:endParaRPr lang="en-IN"/>
        </a:p>
      </dgm:t>
    </dgm:pt>
    <dgm:pt modelId="{3792FB6A-5B10-4BD9-B674-D33F3890D39B}">
      <dgm:prSet custT="1"/>
      <dgm:spPr/>
      <dgm:t>
        <a:bodyPr/>
        <a:lstStyle/>
        <a:p>
          <a:pPr algn="l"/>
          <a:r>
            <a:rPr lang="en-IN" sz="900" b="1" i="0">
              <a:solidFill>
                <a:srgbClr val="404040"/>
              </a:solidFill>
            </a:rPr>
            <a:t>SALES</a:t>
          </a:r>
          <a:br>
            <a:rPr lang="en-IN" sz="900" b="1" i="0">
              <a:solidFill>
                <a:srgbClr val="404040"/>
              </a:solidFill>
            </a:rPr>
          </a:br>
          <a:r>
            <a:rPr lang="en-IN" sz="900" b="0" i="0">
              <a:solidFill>
                <a:srgbClr val="404040"/>
              </a:solidFill>
            </a:rPr>
            <a:t>sale, rep, contract, order, ordering, purchase, representative, quote, ship, shipping, 	invoice</a:t>
          </a:r>
          <a:endParaRPr lang="en-IN" sz="900" b="1">
            <a:solidFill>
              <a:srgbClr val="404040"/>
            </a:solidFill>
          </a:endParaRPr>
        </a:p>
      </dgm:t>
    </dgm:pt>
    <dgm:pt modelId="{714A4584-40E3-4C14-9D50-7A0F3F0C0A1E}" type="parTrans" cxnId="{9368D6F0-48AB-4E27-B550-F535DF4BCCC4}">
      <dgm:prSet/>
      <dgm:spPr/>
      <dgm:t>
        <a:bodyPr/>
        <a:lstStyle/>
        <a:p>
          <a:endParaRPr lang="en-IN"/>
        </a:p>
      </dgm:t>
    </dgm:pt>
    <dgm:pt modelId="{D1B4236E-FFA8-4A44-9C64-3F35E0A5D63C}" type="sibTrans" cxnId="{9368D6F0-48AB-4E27-B550-F535DF4BCCC4}">
      <dgm:prSet/>
      <dgm:spPr/>
      <dgm:t>
        <a:bodyPr/>
        <a:lstStyle/>
        <a:p>
          <a:endParaRPr lang="en-IN"/>
        </a:p>
      </dgm:t>
    </dgm:pt>
    <dgm:pt modelId="{89F97E19-DB2E-4062-9FD0-3532BA39E139}">
      <dgm:prSet custT="1"/>
      <dgm:spPr/>
      <dgm:t>
        <a:bodyPr/>
        <a:lstStyle/>
        <a:p>
          <a:pPr algn="l"/>
          <a:r>
            <a:rPr lang="en-IN" sz="900" b="1" i="0">
              <a:solidFill>
                <a:srgbClr val="404040"/>
              </a:solidFill>
            </a:rPr>
            <a:t>CUSTOMER SERVICE</a:t>
          </a:r>
          <a:br>
            <a:rPr lang="en-IN" sz="900" b="1" i="0">
              <a:solidFill>
                <a:srgbClr val="404040"/>
              </a:solidFill>
            </a:rPr>
          </a:br>
          <a:r>
            <a:rPr lang="en-IN" sz="900" b="0" i="0">
              <a:solidFill>
                <a:srgbClr val="404040"/>
              </a:solidFill>
            </a:rPr>
            <a:t>customer, service, support, billing, customer service</a:t>
          </a:r>
          <a:endParaRPr lang="en-IN" sz="900" b="1">
            <a:solidFill>
              <a:srgbClr val="404040"/>
            </a:solidFill>
          </a:endParaRPr>
        </a:p>
      </dgm:t>
    </dgm:pt>
    <dgm:pt modelId="{68D6D2C9-9BC5-4282-A5B1-FA914C356CEF}" type="parTrans" cxnId="{6DFE22AB-2774-4840-8547-CFD680A409CE}">
      <dgm:prSet/>
      <dgm:spPr/>
      <dgm:t>
        <a:bodyPr/>
        <a:lstStyle/>
        <a:p>
          <a:endParaRPr lang="en-IN"/>
        </a:p>
      </dgm:t>
    </dgm:pt>
    <dgm:pt modelId="{78E5714F-3A91-426B-B5E5-27E1A099FE47}" type="sibTrans" cxnId="{6DFE22AB-2774-4840-8547-CFD680A409CE}">
      <dgm:prSet/>
      <dgm:spPr/>
      <dgm:t>
        <a:bodyPr/>
        <a:lstStyle/>
        <a:p>
          <a:endParaRPr lang="en-IN"/>
        </a:p>
      </dgm:t>
    </dgm:pt>
    <dgm:pt modelId="{88D9FF96-E0B8-45A7-9D2A-F29AD2C0B123}" type="pres">
      <dgm:prSet presAssocID="{3D4F0507-65A6-47A5-B21C-09D0097E3F83}" presName="compositeShape" presStyleCnt="0">
        <dgm:presLayoutVars>
          <dgm:chMax val="7"/>
          <dgm:dir/>
          <dgm:resizeHandles val="exact"/>
        </dgm:presLayoutVars>
      </dgm:prSet>
      <dgm:spPr/>
    </dgm:pt>
    <dgm:pt modelId="{8D978358-796E-4219-A1A2-508846150804}" type="pres">
      <dgm:prSet presAssocID="{F1E4787E-41CB-4184-AE6A-94234826544A}" presName="circ1" presStyleLbl="vennNode1" presStyleIdx="0" presStyleCnt="5"/>
      <dgm:spPr>
        <a:xfrm>
          <a:off x="2553728" y="1039438"/>
          <a:ext cx="1276503" cy="1276503"/>
        </a:xfrm>
        <a:prstGeom prst="ellipse">
          <a:avLst/>
        </a:prstGeom>
        <a:solidFill>
          <a:srgbClr val="FFC627">
            <a:alpha val="50000"/>
            <a:hueOff val="0"/>
            <a:satOff val="0"/>
            <a:lumOff val="0"/>
            <a:alphaOff val="0"/>
          </a:srgbClr>
        </a:solidFill>
        <a:ln w="9525" cap="flat" cmpd="sng" algn="ctr">
          <a:solidFill>
            <a:srgbClr val="404040"/>
          </a:solidFill>
          <a:prstDash val="solid"/>
        </a:ln>
        <a:effectLst/>
      </dgm:spPr>
    </dgm:pt>
    <dgm:pt modelId="{818060BB-C8DC-4BFF-8C26-365935BEA2DF}" type="pres">
      <dgm:prSet presAssocID="{F1E4787E-41CB-4184-AE6A-94234826544A}" presName="circ1Tx" presStyleLbl="revTx" presStyleIdx="0" presStyleCnt="0" custScaleX="129309">
        <dgm:presLayoutVars>
          <dgm:chMax val="0"/>
          <dgm:chPref val="0"/>
          <dgm:bulletEnabled val="1"/>
        </dgm:presLayoutVars>
      </dgm:prSet>
      <dgm:spPr/>
    </dgm:pt>
    <dgm:pt modelId="{B266F80C-F31C-4BFC-976A-B73160027045}" type="pres">
      <dgm:prSet presAssocID="{FB69517F-6B82-4996-B6B3-1C595957C2C0}" presName="circ2" presStyleLbl="vennNode1" presStyleIdx="1" presStyleCnt="5"/>
      <dgm:spPr>
        <a:xfrm>
          <a:off x="3039310" y="1392117"/>
          <a:ext cx="1276503" cy="1276503"/>
        </a:xfrm>
        <a:prstGeom prst="ellipse">
          <a:avLst/>
        </a:prstGeom>
        <a:solidFill>
          <a:srgbClr val="FFC627">
            <a:alpha val="50000"/>
            <a:hueOff val="0"/>
            <a:satOff val="0"/>
            <a:lumOff val="0"/>
            <a:alphaOff val="0"/>
          </a:srgbClr>
        </a:solidFill>
        <a:ln w="9525" cap="flat" cmpd="sng" algn="ctr">
          <a:solidFill>
            <a:srgbClr val="404040"/>
          </a:solidFill>
          <a:prstDash val="solid"/>
        </a:ln>
        <a:effectLst/>
      </dgm:spPr>
    </dgm:pt>
    <dgm:pt modelId="{FB28922D-1B3D-4F83-85F0-2B717DD4AB44}" type="pres">
      <dgm:prSet presAssocID="{FB69517F-6B82-4996-B6B3-1C595957C2C0}" presName="circ2Tx" presStyleLbl="revTx" presStyleIdx="0" presStyleCnt="0">
        <dgm:presLayoutVars>
          <dgm:chMax val="0"/>
          <dgm:chPref val="0"/>
          <dgm:bulletEnabled val="1"/>
        </dgm:presLayoutVars>
      </dgm:prSet>
      <dgm:spPr/>
    </dgm:pt>
    <dgm:pt modelId="{DB8BC530-F2F4-42F9-BCB6-B0F4542B81D7}" type="pres">
      <dgm:prSet presAssocID="{E32F3F36-BEF7-41DF-9D4E-BA8A7BA4151B}" presName="circ3" presStyleLbl="vennNode1" presStyleIdx="2" presStyleCnt="5"/>
      <dgm:spPr>
        <a:xfrm>
          <a:off x="2853961" y="1963261"/>
          <a:ext cx="1276503" cy="1276503"/>
        </a:xfrm>
        <a:prstGeom prst="ellipse">
          <a:avLst/>
        </a:prstGeom>
        <a:solidFill>
          <a:srgbClr val="FFC627">
            <a:alpha val="50000"/>
            <a:hueOff val="0"/>
            <a:satOff val="0"/>
            <a:lumOff val="0"/>
            <a:alphaOff val="0"/>
          </a:srgbClr>
        </a:solidFill>
        <a:ln w="9525" cap="flat" cmpd="sng" algn="ctr">
          <a:solidFill>
            <a:srgbClr val="404040"/>
          </a:solidFill>
          <a:prstDash val="solid"/>
        </a:ln>
        <a:effectLst/>
      </dgm:spPr>
    </dgm:pt>
    <dgm:pt modelId="{5631E557-DA9B-4CBA-B22A-BA7A6B1129B4}" type="pres">
      <dgm:prSet presAssocID="{E32F3F36-BEF7-41DF-9D4E-BA8A7BA4151B}" presName="circ3Tx" presStyleLbl="revTx" presStyleIdx="0" presStyleCnt="0">
        <dgm:presLayoutVars>
          <dgm:chMax val="0"/>
          <dgm:chPref val="0"/>
          <dgm:bulletEnabled val="1"/>
        </dgm:presLayoutVars>
      </dgm:prSet>
      <dgm:spPr/>
    </dgm:pt>
    <dgm:pt modelId="{97808A85-0886-4B04-882C-ABA95F4952D3}" type="pres">
      <dgm:prSet presAssocID="{3792FB6A-5B10-4BD9-B674-D33F3890D39B}" presName="circ4" presStyleLbl="vennNode1" presStyleIdx="3" presStyleCnt="5"/>
      <dgm:spPr>
        <a:xfrm>
          <a:off x="2253494" y="1963261"/>
          <a:ext cx="1276503" cy="1276503"/>
        </a:xfrm>
        <a:prstGeom prst="ellipse">
          <a:avLst/>
        </a:prstGeom>
        <a:solidFill>
          <a:srgbClr val="FFC627">
            <a:alpha val="50000"/>
            <a:hueOff val="0"/>
            <a:satOff val="0"/>
            <a:lumOff val="0"/>
            <a:alphaOff val="0"/>
          </a:srgbClr>
        </a:solidFill>
        <a:ln w="9525" cap="flat" cmpd="sng" algn="ctr">
          <a:solidFill>
            <a:srgbClr val="404040"/>
          </a:solidFill>
          <a:prstDash val="solid"/>
        </a:ln>
        <a:effectLst/>
      </dgm:spPr>
    </dgm:pt>
    <dgm:pt modelId="{87B8A3B8-4109-413B-9111-5AE3FF437288}" type="pres">
      <dgm:prSet presAssocID="{3792FB6A-5B10-4BD9-B674-D33F3890D39B}" presName="circ4Tx" presStyleLbl="revTx" presStyleIdx="0" presStyleCnt="0">
        <dgm:presLayoutVars>
          <dgm:chMax val="0"/>
          <dgm:chPref val="0"/>
          <dgm:bulletEnabled val="1"/>
        </dgm:presLayoutVars>
      </dgm:prSet>
      <dgm:spPr/>
    </dgm:pt>
    <dgm:pt modelId="{269C6134-2CD2-43E8-8CDD-65F2D231A18A}" type="pres">
      <dgm:prSet presAssocID="{89F97E19-DB2E-4062-9FD0-3532BA39E139}" presName="circ5" presStyleLbl="vennNode1" presStyleIdx="4" presStyleCnt="5"/>
      <dgm:spPr>
        <a:ln w="9525">
          <a:solidFill>
            <a:srgbClr val="404040"/>
          </a:solidFill>
        </a:ln>
      </dgm:spPr>
    </dgm:pt>
    <dgm:pt modelId="{AF637655-6B48-4B1A-9EF0-F23E72120467}" type="pres">
      <dgm:prSet presAssocID="{89F97E19-DB2E-4062-9FD0-3532BA39E139}" presName="circ5Tx" presStyleLbl="revTx" presStyleIdx="0" presStyleCnt="0">
        <dgm:presLayoutVars>
          <dgm:chMax val="0"/>
          <dgm:chPref val="0"/>
          <dgm:bulletEnabled val="1"/>
        </dgm:presLayoutVars>
      </dgm:prSet>
      <dgm:spPr/>
    </dgm:pt>
  </dgm:ptLst>
  <dgm:cxnLst>
    <dgm:cxn modelId="{6489E600-B9AD-4888-8F19-E8E0DE565A53}" type="presOf" srcId="{89F97E19-DB2E-4062-9FD0-3532BA39E139}" destId="{AF637655-6B48-4B1A-9EF0-F23E72120467}" srcOrd="0" destOrd="0" presId="urn:microsoft.com/office/officeart/2005/8/layout/venn1"/>
    <dgm:cxn modelId="{247E2B19-D42A-4338-9306-DEFBD97C0569}" type="presOf" srcId="{FB69517F-6B82-4996-B6B3-1C595957C2C0}" destId="{FB28922D-1B3D-4F83-85F0-2B717DD4AB44}" srcOrd="0" destOrd="0" presId="urn:microsoft.com/office/officeart/2005/8/layout/venn1"/>
    <dgm:cxn modelId="{49578835-A2AE-454E-9E99-28E2C7072234}" type="presOf" srcId="{3D4F0507-65A6-47A5-B21C-09D0097E3F83}" destId="{88D9FF96-E0B8-45A7-9D2A-F29AD2C0B123}" srcOrd="0" destOrd="0" presId="urn:microsoft.com/office/officeart/2005/8/layout/venn1"/>
    <dgm:cxn modelId="{8CBDC180-E249-4051-B62E-75023E62628A}" type="presOf" srcId="{3792FB6A-5B10-4BD9-B674-D33F3890D39B}" destId="{87B8A3B8-4109-413B-9111-5AE3FF437288}" srcOrd="0" destOrd="0" presId="urn:microsoft.com/office/officeart/2005/8/layout/venn1"/>
    <dgm:cxn modelId="{B3987898-5A88-4267-B59E-FECAD348D6C5}" type="presOf" srcId="{E32F3F36-BEF7-41DF-9D4E-BA8A7BA4151B}" destId="{5631E557-DA9B-4CBA-B22A-BA7A6B1129B4}" srcOrd="0" destOrd="0" presId="urn:microsoft.com/office/officeart/2005/8/layout/venn1"/>
    <dgm:cxn modelId="{6DFE22AB-2774-4840-8547-CFD680A409CE}" srcId="{3D4F0507-65A6-47A5-B21C-09D0097E3F83}" destId="{89F97E19-DB2E-4062-9FD0-3532BA39E139}" srcOrd="4" destOrd="0" parTransId="{68D6D2C9-9BC5-4282-A5B1-FA914C356CEF}" sibTransId="{78E5714F-3A91-426B-B5E5-27E1A099FE47}"/>
    <dgm:cxn modelId="{90EDD7B0-1BC6-4318-891A-250F04D5ACDD}" type="presOf" srcId="{F1E4787E-41CB-4184-AE6A-94234826544A}" destId="{818060BB-C8DC-4BFF-8C26-365935BEA2DF}" srcOrd="0" destOrd="0" presId="urn:microsoft.com/office/officeart/2005/8/layout/venn1"/>
    <dgm:cxn modelId="{F8487BD8-1D0F-4742-B1E4-0BDD365D4EF0}" srcId="{3D4F0507-65A6-47A5-B21C-09D0097E3F83}" destId="{FB69517F-6B82-4996-B6B3-1C595957C2C0}" srcOrd="1" destOrd="0" parTransId="{3A531B34-2429-445A-9501-BE420F1ACEEC}" sibTransId="{3682DBAD-22CF-47AB-B594-B6842E70C8B4}"/>
    <dgm:cxn modelId="{23C36FE2-B362-4066-A7EC-B987363BD728}" srcId="{3D4F0507-65A6-47A5-B21C-09D0097E3F83}" destId="{F1E4787E-41CB-4184-AE6A-94234826544A}" srcOrd="0" destOrd="0" parTransId="{C8C6A7F2-0E2C-4C31-8CAE-47F89D5FBFAE}" sibTransId="{AEE81C1B-1B11-4471-A580-162AAF35095F}"/>
    <dgm:cxn modelId="{2B481EE8-E04B-4549-A6FF-F498634AF07E}" srcId="{3D4F0507-65A6-47A5-B21C-09D0097E3F83}" destId="{E32F3F36-BEF7-41DF-9D4E-BA8A7BA4151B}" srcOrd="2" destOrd="0" parTransId="{1B83C4D3-57DA-415A-947A-E0A351859636}" sibTransId="{9EF24A03-3469-4808-8847-188787B24DE9}"/>
    <dgm:cxn modelId="{9368D6F0-48AB-4E27-B550-F535DF4BCCC4}" srcId="{3D4F0507-65A6-47A5-B21C-09D0097E3F83}" destId="{3792FB6A-5B10-4BD9-B674-D33F3890D39B}" srcOrd="3" destOrd="0" parTransId="{714A4584-40E3-4C14-9D50-7A0F3F0C0A1E}" sibTransId="{D1B4236E-FFA8-4A44-9C64-3F35E0A5D63C}"/>
    <dgm:cxn modelId="{91EA446A-CE12-4C20-9713-6C80BA03EAD6}" type="presParOf" srcId="{88D9FF96-E0B8-45A7-9D2A-F29AD2C0B123}" destId="{8D978358-796E-4219-A1A2-508846150804}" srcOrd="0" destOrd="0" presId="urn:microsoft.com/office/officeart/2005/8/layout/venn1"/>
    <dgm:cxn modelId="{F54FFFDE-7675-4FAF-8BB7-FA7BE91A5A95}" type="presParOf" srcId="{88D9FF96-E0B8-45A7-9D2A-F29AD2C0B123}" destId="{818060BB-C8DC-4BFF-8C26-365935BEA2DF}" srcOrd="1" destOrd="0" presId="urn:microsoft.com/office/officeart/2005/8/layout/venn1"/>
    <dgm:cxn modelId="{B0C9CA37-0D80-47A8-8AE8-60EB0C69108C}" type="presParOf" srcId="{88D9FF96-E0B8-45A7-9D2A-F29AD2C0B123}" destId="{B266F80C-F31C-4BFC-976A-B73160027045}" srcOrd="2" destOrd="0" presId="urn:microsoft.com/office/officeart/2005/8/layout/venn1"/>
    <dgm:cxn modelId="{9BD7CD9A-9CFE-4339-9E7F-3496ABE89B0A}" type="presParOf" srcId="{88D9FF96-E0B8-45A7-9D2A-F29AD2C0B123}" destId="{FB28922D-1B3D-4F83-85F0-2B717DD4AB44}" srcOrd="3" destOrd="0" presId="urn:microsoft.com/office/officeart/2005/8/layout/venn1"/>
    <dgm:cxn modelId="{8CA25D7D-B279-4748-9756-500DD7482E2A}" type="presParOf" srcId="{88D9FF96-E0B8-45A7-9D2A-F29AD2C0B123}" destId="{DB8BC530-F2F4-42F9-BCB6-B0F4542B81D7}" srcOrd="4" destOrd="0" presId="urn:microsoft.com/office/officeart/2005/8/layout/venn1"/>
    <dgm:cxn modelId="{48F866C8-4622-4265-8CDA-C91E75876F5F}" type="presParOf" srcId="{88D9FF96-E0B8-45A7-9D2A-F29AD2C0B123}" destId="{5631E557-DA9B-4CBA-B22A-BA7A6B1129B4}" srcOrd="5" destOrd="0" presId="urn:microsoft.com/office/officeart/2005/8/layout/venn1"/>
    <dgm:cxn modelId="{53A811D2-7581-4389-9685-222AF1F1A421}" type="presParOf" srcId="{88D9FF96-E0B8-45A7-9D2A-F29AD2C0B123}" destId="{97808A85-0886-4B04-882C-ABA95F4952D3}" srcOrd="6" destOrd="0" presId="urn:microsoft.com/office/officeart/2005/8/layout/venn1"/>
    <dgm:cxn modelId="{5E33551E-C768-46A4-BAB8-0FBBAEEDAE49}" type="presParOf" srcId="{88D9FF96-E0B8-45A7-9D2A-F29AD2C0B123}" destId="{87B8A3B8-4109-413B-9111-5AE3FF437288}" srcOrd="7" destOrd="0" presId="urn:microsoft.com/office/officeart/2005/8/layout/venn1"/>
    <dgm:cxn modelId="{42A1A84B-4E41-4D98-8171-E49661E3C4E0}" type="presParOf" srcId="{88D9FF96-E0B8-45A7-9D2A-F29AD2C0B123}" destId="{269C6134-2CD2-43E8-8CDD-65F2D231A18A}" srcOrd="8" destOrd="0" presId="urn:microsoft.com/office/officeart/2005/8/layout/venn1"/>
    <dgm:cxn modelId="{5B7D85B2-1259-444E-9994-B851CCA21594}" type="presParOf" srcId="{88D9FF96-E0B8-45A7-9D2A-F29AD2C0B123}" destId="{AF637655-6B48-4B1A-9EF0-F23E72120467}"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ED69BD-A426-4A22-A6B0-4310BF1F511F}" type="doc">
      <dgm:prSet loTypeId="urn:microsoft.com/office/officeart/2009/3/layout/PieProcess" loCatId="process" qsTypeId="urn:microsoft.com/office/officeart/2005/8/quickstyle/simple1" qsCatId="simple" csTypeId="urn:microsoft.com/office/officeart/2005/8/colors/accent1_2" csCatId="accent1" phldr="1"/>
      <dgm:spPr/>
      <dgm:t>
        <a:bodyPr/>
        <a:lstStyle/>
        <a:p>
          <a:endParaRPr lang="en-IN"/>
        </a:p>
      </dgm:t>
    </dgm:pt>
    <dgm:pt modelId="{3B7C7C03-10DA-4766-A884-E292261E7EA9}">
      <dgm:prSet/>
      <dgm:spPr/>
      <dgm:t>
        <a:bodyPr/>
        <a:lstStyle/>
        <a:p>
          <a:r>
            <a:rPr lang="en-US" b="1" i="0">
              <a:solidFill>
                <a:srgbClr val="404040"/>
              </a:solidFill>
            </a:rPr>
            <a:t>Word Embeddings</a:t>
          </a:r>
          <a:endParaRPr lang="en-IN">
            <a:solidFill>
              <a:srgbClr val="404040"/>
            </a:solidFill>
          </a:endParaRPr>
        </a:p>
      </dgm:t>
    </dgm:pt>
    <dgm:pt modelId="{DF412DE7-5769-41BA-B435-B969FBCD4018}" type="parTrans" cxnId="{744EC767-9B80-4FE5-B4E2-54343F9C4D95}">
      <dgm:prSet/>
      <dgm:spPr/>
      <dgm:t>
        <a:bodyPr/>
        <a:lstStyle/>
        <a:p>
          <a:endParaRPr lang="en-IN"/>
        </a:p>
      </dgm:t>
    </dgm:pt>
    <dgm:pt modelId="{6865D348-37D2-4B18-AF94-39F20F02D2A7}" type="sibTrans" cxnId="{744EC767-9B80-4FE5-B4E2-54343F9C4D95}">
      <dgm:prSet/>
      <dgm:spPr/>
      <dgm:t>
        <a:bodyPr/>
        <a:lstStyle/>
        <a:p>
          <a:endParaRPr lang="en-IN"/>
        </a:p>
      </dgm:t>
    </dgm:pt>
    <dgm:pt modelId="{C8F694B5-E21E-408C-B1EA-F2C0D4E4149F}">
      <dgm:prSet custT="1"/>
      <dgm:spPr/>
      <dgm:t>
        <a:bodyPr/>
        <a:lstStyle/>
        <a:p>
          <a:pPr algn="l"/>
          <a:r>
            <a:rPr lang="en-US" sz="1000" b="1" i="0">
              <a:solidFill>
                <a:srgbClr val="404040"/>
              </a:solidFill>
            </a:rPr>
            <a:t>Word embeddings</a:t>
          </a:r>
          <a:r>
            <a:rPr lang="en-US" sz="1000" b="0" i="0">
              <a:solidFill>
                <a:srgbClr val="404040"/>
              </a:solidFill>
            </a:rPr>
            <a:t> are a technique used in NLP to represent words as numerical vectors. These vectors capture semantic and syntactic similarities between words, allowing for more efficient and accurate analysis of textual data. </a:t>
          </a:r>
          <a:r>
            <a:rPr lang="en-US" sz="1000" b="1" i="0">
              <a:solidFill>
                <a:srgbClr val="404040"/>
              </a:solidFill>
            </a:rPr>
            <a:t>word2vec-google-news-300</a:t>
          </a:r>
          <a:r>
            <a:rPr lang="en-US" sz="1000" b="0" i="0">
              <a:solidFill>
                <a:srgbClr val="404040"/>
              </a:solidFill>
            </a:rPr>
            <a:t> is a pre-trained word embedding model consisting of 300-dimensional word vectors trained on a large corpus of Google News articles.</a:t>
          </a:r>
          <a:endParaRPr lang="en-IN" sz="1000">
            <a:solidFill>
              <a:srgbClr val="404040"/>
            </a:solidFill>
          </a:endParaRPr>
        </a:p>
      </dgm:t>
    </dgm:pt>
    <dgm:pt modelId="{B2DD5B09-914F-4080-8E00-D66C34F3FCB4}" type="parTrans" cxnId="{CF78363B-5546-4115-AE8B-3FB0697359C5}">
      <dgm:prSet/>
      <dgm:spPr/>
      <dgm:t>
        <a:bodyPr/>
        <a:lstStyle/>
        <a:p>
          <a:endParaRPr lang="en-IN"/>
        </a:p>
      </dgm:t>
    </dgm:pt>
    <dgm:pt modelId="{064BFC40-5DBB-4506-941F-14F129ACB591}" type="sibTrans" cxnId="{CF78363B-5546-4115-AE8B-3FB0697359C5}">
      <dgm:prSet/>
      <dgm:spPr/>
      <dgm:t>
        <a:bodyPr/>
        <a:lstStyle/>
        <a:p>
          <a:endParaRPr lang="en-IN"/>
        </a:p>
      </dgm:t>
    </dgm:pt>
    <dgm:pt modelId="{6E442FF7-9098-4EA3-A290-C0276CBC6202}">
      <dgm:prSet/>
      <dgm:spPr/>
      <dgm:t>
        <a:bodyPr/>
        <a:lstStyle/>
        <a:p>
          <a:r>
            <a:rPr lang="en-US" b="1" i="0">
              <a:solidFill>
                <a:srgbClr val="404040"/>
              </a:solidFill>
            </a:rPr>
            <a:t>SMOTE</a:t>
          </a:r>
          <a:r>
            <a:rPr lang="en-US" b="1" i="0"/>
            <a:t> </a:t>
          </a:r>
          <a:endParaRPr lang="en-IN"/>
        </a:p>
      </dgm:t>
    </dgm:pt>
    <dgm:pt modelId="{575BC370-BFB4-466D-891C-BC95C021672E}" type="parTrans" cxnId="{5F68DD86-2FED-447B-8D01-0673DD420C8A}">
      <dgm:prSet/>
      <dgm:spPr/>
      <dgm:t>
        <a:bodyPr/>
        <a:lstStyle/>
        <a:p>
          <a:endParaRPr lang="en-IN"/>
        </a:p>
      </dgm:t>
    </dgm:pt>
    <dgm:pt modelId="{AFF6DE4A-5CB4-4F12-8173-0CE4DCECAEB4}" type="sibTrans" cxnId="{5F68DD86-2FED-447B-8D01-0673DD420C8A}">
      <dgm:prSet/>
      <dgm:spPr/>
      <dgm:t>
        <a:bodyPr/>
        <a:lstStyle/>
        <a:p>
          <a:endParaRPr lang="en-IN"/>
        </a:p>
      </dgm:t>
    </dgm:pt>
    <dgm:pt modelId="{7536FF58-D5E6-49CB-A825-44FA838A7CB4}">
      <dgm:prSet/>
      <dgm:spPr/>
      <dgm:t>
        <a:bodyPr/>
        <a:lstStyle/>
        <a:p>
          <a:pPr algn="l"/>
          <a:r>
            <a:rPr lang="en-US" b="0" i="0">
              <a:solidFill>
                <a:srgbClr val="404040"/>
              </a:solidFill>
            </a:rPr>
            <a:t>Synthetic Minority Oversampling Technique </a:t>
          </a:r>
          <a:r>
            <a:rPr lang="en-US" b="1" i="0">
              <a:solidFill>
                <a:srgbClr val="404040"/>
              </a:solidFill>
            </a:rPr>
            <a:t>(SMOTE)</a:t>
          </a:r>
          <a:r>
            <a:rPr lang="en-US" b="0" i="0">
              <a:solidFill>
                <a:srgbClr val="404040"/>
              </a:solidFill>
            </a:rPr>
            <a:t> works by selecting a random minority class instance and creating synthetic samples by interpolating with its k- nearest neighbors.</a:t>
          </a:r>
          <a:endParaRPr lang="en-IN">
            <a:solidFill>
              <a:srgbClr val="404040"/>
            </a:solidFill>
          </a:endParaRPr>
        </a:p>
      </dgm:t>
    </dgm:pt>
    <dgm:pt modelId="{10C2756E-83B5-4F82-940A-1851103691A0}" type="parTrans" cxnId="{9B69FD1C-B6C9-476F-A1AA-21B35B3ABB2F}">
      <dgm:prSet/>
      <dgm:spPr/>
      <dgm:t>
        <a:bodyPr/>
        <a:lstStyle/>
        <a:p>
          <a:endParaRPr lang="en-IN"/>
        </a:p>
      </dgm:t>
    </dgm:pt>
    <dgm:pt modelId="{9081973E-779F-4046-BEB1-B3DE751B8D87}" type="sibTrans" cxnId="{9B69FD1C-B6C9-476F-A1AA-21B35B3ABB2F}">
      <dgm:prSet/>
      <dgm:spPr/>
      <dgm:t>
        <a:bodyPr/>
        <a:lstStyle/>
        <a:p>
          <a:endParaRPr lang="en-IN"/>
        </a:p>
      </dgm:t>
    </dgm:pt>
    <dgm:pt modelId="{DD63BE8D-B842-4786-8DB4-9463A708D4E2}">
      <dgm:prSet/>
      <dgm:spPr/>
      <dgm:t>
        <a:bodyPr/>
        <a:lstStyle/>
        <a:p>
          <a:r>
            <a:rPr lang="en-US" b="1" i="0">
              <a:solidFill>
                <a:srgbClr val="404040"/>
              </a:solidFill>
            </a:rPr>
            <a:t>Classifiers</a:t>
          </a:r>
          <a:endParaRPr lang="en-IN">
            <a:solidFill>
              <a:srgbClr val="404040"/>
            </a:solidFill>
          </a:endParaRPr>
        </a:p>
      </dgm:t>
    </dgm:pt>
    <dgm:pt modelId="{D34F694E-7BFB-485E-9B3C-C2B1C50BE6CF}" type="parTrans" cxnId="{DD07A419-0D16-496F-9572-35B864031302}">
      <dgm:prSet/>
      <dgm:spPr/>
      <dgm:t>
        <a:bodyPr/>
        <a:lstStyle/>
        <a:p>
          <a:endParaRPr lang="en-IN"/>
        </a:p>
      </dgm:t>
    </dgm:pt>
    <dgm:pt modelId="{256122B2-A96C-41BD-897C-23744B3B18F1}" type="sibTrans" cxnId="{DD07A419-0D16-496F-9572-35B864031302}">
      <dgm:prSet/>
      <dgm:spPr/>
      <dgm:t>
        <a:bodyPr/>
        <a:lstStyle/>
        <a:p>
          <a:endParaRPr lang="en-IN"/>
        </a:p>
      </dgm:t>
    </dgm:pt>
    <dgm:pt modelId="{CAE2B125-0AAE-4660-9C84-DE3D8F6EC983}">
      <dgm:prSet/>
      <dgm:spPr/>
      <dgm:t>
        <a:bodyPr/>
        <a:lstStyle/>
        <a:p>
          <a:pPr algn="l"/>
          <a:r>
            <a:rPr lang="en-US" b="1" i="0">
              <a:solidFill>
                <a:srgbClr val="404040"/>
              </a:solidFill>
            </a:rPr>
            <a:t>Supervised classifiers</a:t>
          </a:r>
          <a:r>
            <a:rPr lang="en-US" b="0" i="0">
              <a:solidFill>
                <a:srgbClr val="404040"/>
              </a:solidFill>
            </a:rPr>
            <a:t> in ML are a category of algorithms that imbibe knowledge from labeled training data to make predictions on unseen instances. This genre of classifiers encompasses a diverse set of models, including </a:t>
          </a:r>
          <a:r>
            <a:rPr lang="en-US" b="1" i="0">
              <a:solidFill>
                <a:srgbClr val="404040"/>
              </a:solidFill>
            </a:rPr>
            <a:t>Logistic Regression</a:t>
          </a:r>
          <a:r>
            <a:rPr lang="en-US" b="0" i="0">
              <a:solidFill>
                <a:srgbClr val="404040"/>
              </a:solidFill>
            </a:rPr>
            <a:t>, Random Forest, and Support Vector Classifier (SVC).</a:t>
          </a:r>
          <a:endParaRPr lang="en-IN">
            <a:solidFill>
              <a:srgbClr val="404040"/>
            </a:solidFill>
          </a:endParaRPr>
        </a:p>
      </dgm:t>
    </dgm:pt>
    <dgm:pt modelId="{F6684A7F-C320-43EE-B5F3-C9CDB4F0B648}" type="parTrans" cxnId="{2D625705-DFF5-4B92-8C89-80D2EA60E266}">
      <dgm:prSet/>
      <dgm:spPr/>
      <dgm:t>
        <a:bodyPr/>
        <a:lstStyle/>
        <a:p>
          <a:endParaRPr lang="en-IN"/>
        </a:p>
      </dgm:t>
    </dgm:pt>
    <dgm:pt modelId="{4A88ECAE-730F-48E6-A642-33464E6897AE}" type="sibTrans" cxnId="{2D625705-DFF5-4B92-8C89-80D2EA60E266}">
      <dgm:prSet/>
      <dgm:spPr/>
      <dgm:t>
        <a:bodyPr/>
        <a:lstStyle/>
        <a:p>
          <a:endParaRPr lang="en-IN"/>
        </a:p>
      </dgm:t>
    </dgm:pt>
    <dgm:pt modelId="{74128F31-3646-4653-8CF5-E0EAFF2930D4}">
      <dgm:prSet/>
      <dgm:spPr/>
      <dgm:t>
        <a:bodyPr/>
        <a:lstStyle/>
        <a:p>
          <a:r>
            <a:rPr lang="en-US" b="1" i="0">
              <a:solidFill>
                <a:srgbClr val="404040"/>
              </a:solidFill>
            </a:rPr>
            <a:t>Randomized Search</a:t>
          </a:r>
          <a:endParaRPr lang="en-IN">
            <a:solidFill>
              <a:srgbClr val="404040"/>
            </a:solidFill>
          </a:endParaRPr>
        </a:p>
      </dgm:t>
    </dgm:pt>
    <dgm:pt modelId="{28E27B5B-5024-4774-A4EC-0EC4ECD5ADCF}" type="parTrans" cxnId="{57C77053-EA03-48FC-AAE4-32C24C924996}">
      <dgm:prSet/>
      <dgm:spPr/>
      <dgm:t>
        <a:bodyPr/>
        <a:lstStyle/>
        <a:p>
          <a:endParaRPr lang="en-IN"/>
        </a:p>
      </dgm:t>
    </dgm:pt>
    <dgm:pt modelId="{225C8324-1B2B-4DF3-BCD2-727871F06A48}" type="sibTrans" cxnId="{57C77053-EA03-48FC-AAE4-32C24C924996}">
      <dgm:prSet/>
      <dgm:spPr/>
      <dgm:t>
        <a:bodyPr/>
        <a:lstStyle/>
        <a:p>
          <a:endParaRPr lang="en-IN"/>
        </a:p>
      </dgm:t>
    </dgm:pt>
    <dgm:pt modelId="{9CDA7CFD-1BA5-43DB-9CF2-136FAC56B7A4}">
      <dgm:prSet custT="1"/>
      <dgm:spPr/>
      <dgm:t>
        <a:bodyPr/>
        <a:lstStyle/>
        <a:p>
          <a:pPr algn="l"/>
          <a:r>
            <a:rPr lang="en-US" sz="1100" b="0" i="0">
              <a:solidFill>
                <a:srgbClr val="404040"/>
              </a:solidFill>
            </a:rPr>
            <a:t>Allows for efficient exploration of the hyperparameter space and helps to find the </a:t>
          </a:r>
          <a:r>
            <a:rPr lang="en-US" sz="1100" b="1" i="0">
              <a:solidFill>
                <a:srgbClr val="404040"/>
              </a:solidFill>
            </a:rPr>
            <a:t>optimal</a:t>
          </a:r>
          <a:r>
            <a:rPr lang="en-US" sz="1100" b="0" i="0">
              <a:solidFill>
                <a:srgbClr val="404040"/>
              </a:solidFill>
            </a:rPr>
            <a:t> set of </a:t>
          </a:r>
          <a:r>
            <a:rPr lang="en-US" sz="1050" b="1" i="0">
              <a:solidFill>
                <a:srgbClr val="404040"/>
              </a:solidFill>
            </a:rPr>
            <a:t>hyperparameters</a:t>
          </a:r>
          <a:r>
            <a:rPr lang="en-US" sz="1100" b="0" i="0">
              <a:solidFill>
                <a:srgbClr val="404040"/>
              </a:solidFill>
            </a:rPr>
            <a:t> </a:t>
          </a:r>
          <a:r>
            <a:rPr lang="en-US" sz="1050" b="0" i="0">
              <a:solidFill>
                <a:srgbClr val="404040"/>
              </a:solidFill>
            </a:rPr>
            <a:t>for a given model</a:t>
          </a:r>
          <a:r>
            <a:rPr lang="en-US" sz="1100" b="0" i="0">
              <a:solidFill>
                <a:srgbClr val="404040"/>
              </a:solidFill>
            </a:rPr>
            <a:t>.</a:t>
          </a:r>
          <a:endParaRPr lang="en-IN" sz="1100">
            <a:solidFill>
              <a:srgbClr val="404040"/>
            </a:solidFill>
          </a:endParaRPr>
        </a:p>
      </dgm:t>
    </dgm:pt>
    <dgm:pt modelId="{8793E1F2-8524-4D77-A368-1A8785638B1D}" type="parTrans" cxnId="{081E03D7-55C2-40E6-9EC2-8411FD8D3D3D}">
      <dgm:prSet/>
      <dgm:spPr/>
      <dgm:t>
        <a:bodyPr/>
        <a:lstStyle/>
        <a:p>
          <a:endParaRPr lang="en-IN"/>
        </a:p>
      </dgm:t>
    </dgm:pt>
    <dgm:pt modelId="{C92498B4-80DC-4AED-85D8-23F25425E3E1}" type="sibTrans" cxnId="{081E03D7-55C2-40E6-9EC2-8411FD8D3D3D}">
      <dgm:prSet/>
      <dgm:spPr/>
      <dgm:t>
        <a:bodyPr/>
        <a:lstStyle/>
        <a:p>
          <a:endParaRPr lang="en-IN"/>
        </a:p>
      </dgm:t>
    </dgm:pt>
    <dgm:pt modelId="{857E0D28-9B29-4ADD-989E-C54794D5F96B}" type="pres">
      <dgm:prSet presAssocID="{7AED69BD-A426-4A22-A6B0-4310BF1F511F}" presName="Name0" presStyleCnt="0">
        <dgm:presLayoutVars>
          <dgm:chMax val="7"/>
          <dgm:chPref val="7"/>
          <dgm:dir/>
          <dgm:animOne val="branch"/>
          <dgm:animLvl val="lvl"/>
        </dgm:presLayoutVars>
      </dgm:prSet>
      <dgm:spPr/>
    </dgm:pt>
    <dgm:pt modelId="{A54E8686-DFBD-4D24-82DF-551BA050E1EB}" type="pres">
      <dgm:prSet presAssocID="{3B7C7C03-10DA-4766-A884-E292261E7EA9}" presName="ParentComposite" presStyleCnt="0"/>
      <dgm:spPr/>
    </dgm:pt>
    <dgm:pt modelId="{7EB76A36-63B5-494D-93BB-F606169395CD}" type="pres">
      <dgm:prSet presAssocID="{3B7C7C03-10DA-4766-A884-E292261E7EA9}" presName="Chord" presStyleLbl="bgShp" presStyleIdx="0" presStyleCnt="4"/>
      <dgm:spPr/>
    </dgm:pt>
    <dgm:pt modelId="{9D62A521-F829-4C75-B40A-1575A250E3E8}" type="pres">
      <dgm:prSet presAssocID="{3B7C7C03-10DA-4766-A884-E292261E7EA9}" presName="Pie" presStyleLbl="alignNode1" presStyleIdx="0" presStyleCnt="4"/>
      <dgm:spPr/>
    </dgm:pt>
    <dgm:pt modelId="{97D80B63-0F51-463F-BBC6-051CD51D53A6}" type="pres">
      <dgm:prSet presAssocID="{3B7C7C03-10DA-4766-A884-E292261E7EA9}" presName="Parent" presStyleLbl="revTx" presStyleIdx="0" presStyleCnt="8">
        <dgm:presLayoutVars>
          <dgm:chMax val="1"/>
          <dgm:chPref val="1"/>
          <dgm:bulletEnabled val="1"/>
        </dgm:presLayoutVars>
      </dgm:prSet>
      <dgm:spPr/>
    </dgm:pt>
    <dgm:pt modelId="{D5938A9F-519D-4E97-8BA3-ECA168383A54}" type="pres">
      <dgm:prSet presAssocID="{064BFC40-5DBB-4506-941F-14F129ACB591}" presName="negSibTrans" presStyleCnt="0"/>
      <dgm:spPr/>
    </dgm:pt>
    <dgm:pt modelId="{21F90A57-726A-4252-81DD-D25C7B6C8754}" type="pres">
      <dgm:prSet presAssocID="{3B7C7C03-10DA-4766-A884-E292261E7EA9}" presName="composite" presStyleCnt="0"/>
      <dgm:spPr/>
    </dgm:pt>
    <dgm:pt modelId="{0419F382-11E8-418E-B09C-8CD35818EF7E}" type="pres">
      <dgm:prSet presAssocID="{3B7C7C03-10DA-4766-A884-E292261E7EA9}" presName="Child" presStyleLbl="revTx" presStyleIdx="1" presStyleCnt="8" custScaleX="116863" custLinFactNeighborX="1773">
        <dgm:presLayoutVars>
          <dgm:chMax val="0"/>
          <dgm:chPref val="0"/>
          <dgm:bulletEnabled val="1"/>
        </dgm:presLayoutVars>
      </dgm:prSet>
      <dgm:spPr/>
    </dgm:pt>
    <dgm:pt modelId="{FE3D4ACD-2D8E-4A34-AA44-A94A216404A2}" type="pres">
      <dgm:prSet presAssocID="{6865D348-37D2-4B18-AF94-39F20F02D2A7}" presName="sibTrans" presStyleCnt="0"/>
      <dgm:spPr/>
    </dgm:pt>
    <dgm:pt modelId="{23DB9512-BAB4-4104-8421-022E90918189}" type="pres">
      <dgm:prSet presAssocID="{6E442FF7-9098-4EA3-A290-C0276CBC6202}" presName="ParentComposite" presStyleCnt="0"/>
      <dgm:spPr/>
    </dgm:pt>
    <dgm:pt modelId="{5C22B7AC-3BF4-49D9-AC23-C8DD5D80A5AB}" type="pres">
      <dgm:prSet presAssocID="{6E442FF7-9098-4EA3-A290-C0276CBC6202}" presName="Chord" presStyleLbl="bgShp" presStyleIdx="1" presStyleCnt="4"/>
      <dgm:spPr/>
    </dgm:pt>
    <dgm:pt modelId="{CAF0685B-B334-46F1-9510-70AEE41C8436}" type="pres">
      <dgm:prSet presAssocID="{6E442FF7-9098-4EA3-A290-C0276CBC6202}" presName="Pie" presStyleLbl="alignNode1" presStyleIdx="1" presStyleCnt="4"/>
      <dgm:spPr/>
    </dgm:pt>
    <dgm:pt modelId="{D6BBC446-243A-4360-8CF8-19AB807600AC}" type="pres">
      <dgm:prSet presAssocID="{6E442FF7-9098-4EA3-A290-C0276CBC6202}" presName="Parent" presStyleLbl="revTx" presStyleIdx="2" presStyleCnt="8">
        <dgm:presLayoutVars>
          <dgm:chMax val="1"/>
          <dgm:chPref val="1"/>
          <dgm:bulletEnabled val="1"/>
        </dgm:presLayoutVars>
      </dgm:prSet>
      <dgm:spPr/>
    </dgm:pt>
    <dgm:pt modelId="{FFE25D7C-76A4-4D5B-BEE8-C96B03171D2E}" type="pres">
      <dgm:prSet presAssocID="{9081973E-779F-4046-BEB1-B3DE751B8D87}" presName="negSibTrans" presStyleCnt="0"/>
      <dgm:spPr/>
    </dgm:pt>
    <dgm:pt modelId="{034FC034-DB0F-43BF-9130-37F6CD862C19}" type="pres">
      <dgm:prSet presAssocID="{6E442FF7-9098-4EA3-A290-C0276CBC6202}" presName="composite" presStyleCnt="0"/>
      <dgm:spPr/>
    </dgm:pt>
    <dgm:pt modelId="{41A41532-BD26-4B3C-9035-7EC076B4DA43}" type="pres">
      <dgm:prSet presAssocID="{6E442FF7-9098-4EA3-A290-C0276CBC6202}" presName="Child" presStyleLbl="revTx" presStyleIdx="3" presStyleCnt="8" custScaleX="118644" custLinFactNeighborX="1182">
        <dgm:presLayoutVars>
          <dgm:chMax val="0"/>
          <dgm:chPref val="0"/>
          <dgm:bulletEnabled val="1"/>
        </dgm:presLayoutVars>
      </dgm:prSet>
      <dgm:spPr/>
    </dgm:pt>
    <dgm:pt modelId="{0B48EB58-856D-4419-90DD-2439CBA2A137}" type="pres">
      <dgm:prSet presAssocID="{AFF6DE4A-5CB4-4F12-8173-0CE4DCECAEB4}" presName="sibTrans" presStyleCnt="0"/>
      <dgm:spPr/>
    </dgm:pt>
    <dgm:pt modelId="{9C7D6D69-7253-4F2B-821D-6BF3E376E5FB}" type="pres">
      <dgm:prSet presAssocID="{DD63BE8D-B842-4786-8DB4-9463A708D4E2}" presName="ParentComposite" presStyleCnt="0"/>
      <dgm:spPr/>
    </dgm:pt>
    <dgm:pt modelId="{175E9B5E-B14F-4CEE-B799-82B43450DFC1}" type="pres">
      <dgm:prSet presAssocID="{DD63BE8D-B842-4786-8DB4-9463A708D4E2}" presName="Chord" presStyleLbl="bgShp" presStyleIdx="2" presStyleCnt="4"/>
      <dgm:spPr/>
    </dgm:pt>
    <dgm:pt modelId="{7CA05B5A-DAD5-4B71-BE86-726C29A2DD7B}" type="pres">
      <dgm:prSet presAssocID="{DD63BE8D-B842-4786-8DB4-9463A708D4E2}" presName="Pie" presStyleLbl="alignNode1" presStyleIdx="2" presStyleCnt="4"/>
      <dgm:spPr/>
    </dgm:pt>
    <dgm:pt modelId="{C1EB3564-FA5B-4438-AFEB-4A7FB7B2ECBF}" type="pres">
      <dgm:prSet presAssocID="{DD63BE8D-B842-4786-8DB4-9463A708D4E2}" presName="Parent" presStyleLbl="revTx" presStyleIdx="4" presStyleCnt="8">
        <dgm:presLayoutVars>
          <dgm:chMax val="1"/>
          <dgm:chPref val="1"/>
          <dgm:bulletEnabled val="1"/>
        </dgm:presLayoutVars>
      </dgm:prSet>
      <dgm:spPr/>
    </dgm:pt>
    <dgm:pt modelId="{09D58BDD-20B0-4592-BF60-FC1A8E38515F}" type="pres">
      <dgm:prSet presAssocID="{4A88ECAE-730F-48E6-A642-33464E6897AE}" presName="negSibTrans" presStyleCnt="0"/>
      <dgm:spPr/>
    </dgm:pt>
    <dgm:pt modelId="{85976DAC-CCCE-4CB0-A6BE-A8054FC47CAB}" type="pres">
      <dgm:prSet presAssocID="{DD63BE8D-B842-4786-8DB4-9463A708D4E2}" presName="composite" presStyleCnt="0"/>
      <dgm:spPr/>
    </dgm:pt>
    <dgm:pt modelId="{F1A0123A-3DDC-4B25-A031-9897D6B490B8}" type="pres">
      <dgm:prSet presAssocID="{DD63BE8D-B842-4786-8DB4-9463A708D4E2}" presName="Child" presStyleLbl="revTx" presStyleIdx="5" presStyleCnt="8" custScaleX="117707">
        <dgm:presLayoutVars>
          <dgm:chMax val="0"/>
          <dgm:chPref val="0"/>
          <dgm:bulletEnabled val="1"/>
        </dgm:presLayoutVars>
      </dgm:prSet>
      <dgm:spPr/>
    </dgm:pt>
    <dgm:pt modelId="{29F22656-09D6-49CB-BBF4-24596D9CBCAF}" type="pres">
      <dgm:prSet presAssocID="{256122B2-A96C-41BD-897C-23744B3B18F1}" presName="sibTrans" presStyleCnt="0"/>
      <dgm:spPr/>
    </dgm:pt>
    <dgm:pt modelId="{AF039041-8C96-4E9D-B883-EE6B163CA78F}" type="pres">
      <dgm:prSet presAssocID="{74128F31-3646-4653-8CF5-E0EAFF2930D4}" presName="ParentComposite" presStyleCnt="0"/>
      <dgm:spPr/>
    </dgm:pt>
    <dgm:pt modelId="{4E0BEF43-D0F0-4C74-AF1A-8586387FB7E1}" type="pres">
      <dgm:prSet presAssocID="{74128F31-3646-4653-8CF5-E0EAFF2930D4}" presName="Chord" presStyleLbl="bgShp" presStyleIdx="3" presStyleCnt="4"/>
      <dgm:spPr/>
    </dgm:pt>
    <dgm:pt modelId="{7007FE86-E01A-4522-BE1F-1E9F3E67ED10}" type="pres">
      <dgm:prSet presAssocID="{74128F31-3646-4653-8CF5-E0EAFF2930D4}" presName="Pie" presStyleLbl="alignNode1" presStyleIdx="3" presStyleCnt="4"/>
      <dgm:spPr/>
    </dgm:pt>
    <dgm:pt modelId="{F446E240-9393-472C-BBBF-92918C96D6AA}" type="pres">
      <dgm:prSet presAssocID="{74128F31-3646-4653-8CF5-E0EAFF2930D4}" presName="Parent" presStyleLbl="revTx" presStyleIdx="6" presStyleCnt="8">
        <dgm:presLayoutVars>
          <dgm:chMax val="1"/>
          <dgm:chPref val="1"/>
          <dgm:bulletEnabled val="1"/>
        </dgm:presLayoutVars>
      </dgm:prSet>
      <dgm:spPr/>
    </dgm:pt>
    <dgm:pt modelId="{33EC0828-8254-49EF-BEB5-66285353A78D}" type="pres">
      <dgm:prSet presAssocID="{C92498B4-80DC-4AED-85D8-23F25425E3E1}" presName="negSibTrans" presStyleCnt="0"/>
      <dgm:spPr/>
    </dgm:pt>
    <dgm:pt modelId="{F657A8AC-3D7C-488A-90CB-F6DCF5BCEDC1}" type="pres">
      <dgm:prSet presAssocID="{74128F31-3646-4653-8CF5-E0EAFF2930D4}" presName="composite" presStyleCnt="0"/>
      <dgm:spPr/>
    </dgm:pt>
    <dgm:pt modelId="{CD31BE9E-2E70-4F63-900B-17B52A9EE17F}" type="pres">
      <dgm:prSet presAssocID="{74128F31-3646-4653-8CF5-E0EAFF2930D4}" presName="Child" presStyleLbl="revTx" presStyleIdx="7" presStyleCnt="8">
        <dgm:presLayoutVars>
          <dgm:chMax val="0"/>
          <dgm:chPref val="0"/>
          <dgm:bulletEnabled val="1"/>
        </dgm:presLayoutVars>
      </dgm:prSet>
      <dgm:spPr/>
    </dgm:pt>
  </dgm:ptLst>
  <dgm:cxnLst>
    <dgm:cxn modelId="{2D625705-DFF5-4B92-8C89-80D2EA60E266}" srcId="{DD63BE8D-B842-4786-8DB4-9463A708D4E2}" destId="{CAE2B125-0AAE-4660-9C84-DE3D8F6EC983}" srcOrd="0" destOrd="0" parTransId="{F6684A7F-C320-43EE-B5F3-C9CDB4F0B648}" sibTransId="{4A88ECAE-730F-48E6-A642-33464E6897AE}"/>
    <dgm:cxn modelId="{DD07A419-0D16-496F-9572-35B864031302}" srcId="{7AED69BD-A426-4A22-A6B0-4310BF1F511F}" destId="{DD63BE8D-B842-4786-8DB4-9463A708D4E2}" srcOrd="2" destOrd="0" parTransId="{D34F694E-7BFB-485E-9B3C-C2B1C50BE6CF}" sibTransId="{256122B2-A96C-41BD-897C-23744B3B18F1}"/>
    <dgm:cxn modelId="{9B69FD1C-B6C9-476F-A1AA-21B35B3ABB2F}" srcId="{6E442FF7-9098-4EA3-A290-C0276CBC6202}" destId="{7536FF58-D5E6-49CB-A825-44FA838A7CB4}" srcOrd="0" destOrd="0" parTransId="{10C2756E-83B5-4F82-940A-1851103691A0}" sibTransId="{9081973E-779F-4046-BEB1-B3DE751B8D87}"/>
    <dgm:cxn modelId="{CD8B1A35-9EAC-4C9C-BC2D-C6A4D265AF5E}" type="presOf" srcId="{6E442FF7-9098-4EA3-A290-C0276CBC6202}" destId="{D6BBC446-243A-4360-8CF8-19AB807600AC}" srcOrd="0" destOrd="0" presId="urn:microsoft.com/office/officeart/2009/3/layout/PieProcess"/>
    <dgm:cxn modelId="{81F10F38-C033-4C2C-BA47-E16B599475A3}" type="presOf" srcId="{7536FF58-D5E6-49CB-A825-44FA838A7CB4}" destId="{41A41532-BD26-4B3C-9035-7EC076B4DA43}" srcOrd="0" destOrd="0" presId="urn:microsoft.com/office/officeart/2009/3/layout/PieProcess"/>
    <dgm:cxn modelId="{CF78363B-5546-4115-AE8B-3FB0697359C5}" srcId="{3B7C7C03-10DA-4766-A884-E292261E7EA9}" destId="{C8F694B5-E21E-408C-B1EA-F2C0D4E4149F}" srcOrd="0" destOrd="0" parTransId="{B2DD5B09-914F-4080-8E00-D66C34F3FCB4}" sibTransId="{064BFC40-5DBB-4506-941F-14F129ACB591}"/>
    <dgm:cxn modelId="{744EC767-9B80-4FE5-B4E2-54343F9C4D95}" srcId="{7AED69BD-A426-4A22-A6B0-4310BF1F511F}" destId="{3B7C7C03-10DA-4766-A884-E292261E7EA9}" srcOrd="0" destOrd="0" parTransId="{DF412DE7-5769-41BA-B435-B969FBCD4018}" sibTransId="{6865D348-37D2-4B18-AF94-39F20F02D2A7}"/>
    <dgm:cxn modelId="{57C77053-EA03-48FC-AAE4-32C24C924996}" srcId="{7AED69BD-A426-4A22-A6B0-4310BF1F511F}" destId="{74128F31-3646-4653-8CF5-E0EAFF2930D4}" srcOrd="3" destOrd="0" parTransId="{28E27B5B-5024-4774-A4EC-0EC4ECD5ADCF}" sibTransId="{225C8324-1B2B-4DF3-BCD2-727871F06A48}"/>
    <dgm:cxn modelId="{7A119581-9165-462F-B54E-8A2DABB4DC9A}" type="presOf" srcId="{7AED69BD-A426-4A22-A6B0-4310BF1F511F}" destId="{857E0D28-9B29-4ADD-989E-C54794D5F96B}" srcOrd="0" destOrd="0" presId="urn:microsoft.com/office/officeart/2009/3/layout/PieProcess"/>
    <dgm:cxn modelId="{5F68DD86-2FED-447B-8D01-0673DD420C8A}" srcId="{7AED69BD-A426-4A22-A6B0-4310BF1F511F}" destId="{6E442FF7-9098-4EA3-A290-C0276CBC6202}" srcOrd="1" destOrd="0" parTransId="{575BC370-BFB4-466D-891C-BC95C021672E}" sibTransId="{AFF6DE4A-5CB4-4F12-8173-0CE4DCECAEB4}"/>
    <dgm:cxn modelId="{EF72F188-DE14-4AA4-800A-3EBE1C36A8E8}" type="presOf" srcId="{C8F694B5-E21E-408C-B1EA-F2C0D4E4149F}" destId="{0419F382-11E8-418E-B09C-8CD35818EF7E}" srcOrd="0" destOrd="0" presId="urn:microsoft.com/office/officeart/2009/3/layout/PieProcess"/>
    <dgm:cxn modelId="{9F4DFB98-D5BD-4AB2-9DC7-1F581A01D5DD}" type="presOf" srcId="{3B7C7C03-10DA-4766-A884-E292261E7EA9}" destId="{97D80B63-0F51-463F-BBC6-051CD51D53A6}" srcOrd="0" destOrd="0" presId="urn:microsoft.com/office/officeart/2009/3/layout/PieProcess"/>
    <dgm:cxn modelId="{53E0ADAF-DFFB-4180-AAD7-3E69CDBDA456}" type="presOf" srcId="{CAE2B125-0AAE-4660-9C84-DE3D8F6EC983}" destId="{F1A0123A-3DDC-4B25-A031-9897D6B490B8}" srcOrd="0" destOrd="0" presId="urn:microsoft.com/office/officeart/2009/3/layout/PieProcess"/>
    <dgm:cxn modelId="{B5A389D4-D248-425F-9374-655E6DDB2514}" type="presOf" srcId="{9CDA7CFD-1BA5-43DB-9CF2-136FAC56B7A4}" destId="{CD31BE9E-2E70-4F63-900B-17B52A9EE17F}" srcOrd="0" destOrd="0" presId="urn:microsoft.com/office/officeart/2009/3/layout/PieProcess"/>
    <dgm:cxn modelId="{081E03D7-55C2-40E6-9EC2-8411FD8D3D3D}" srcId="{74128F31-3646-4653-8CF5-E0EAFF2930D4}" destId="{9CDA7CFD-1BA5-43DB-9CF2-136FAC56B7A4}" srcOrd="0" destOrd="0" parTransId="{8793E1F2-8524-4D77-A368-1A8785638B1D}" sibTransId="{C92498B4-80DC-4AED-85D8-23F25425E3E1}"/>
    <dgm:cxn modelId="{704F1CD8-47FA-457C-82F5-008D1EB96C8D}" type="presOf" srcId="{74128F31-3646-4653-8CF5-E0EAFF2930D4}" destId="{F446E240-9393-472C-BBBF-92918C96D6AA}" srcOrd="0" destOrd="0" presId="urn:microsoft.com/office/officeart/2009/3/layout/PieProcess"/>
    <dgm:cxn modelId="{13C94ADE-ACF0-493B-9EC8-74D0691C4909}" type="presOf" srcId="{DD63BE8D-B842-4786-8DB4-9463A708D4E2}" destId="{C1EB3564-FA5B-4438-AFEB-4A7FB7B2ECBF}" srcOrd="0" destOrd="0" presId="urn:microsoft.com/office/officeart/2009/3/layout/PieProcess"/>
    <dgm:cxn modelId="{E4058EE1-0B32-438A-8AE5-58AC24D26815}" type="presParOf" srcId="{857E0D28-9B29-4ADD-989E-C54794D5F96B}" destId="{A54E8686-DFBD-4D24-82DF-551BA050E1EB}" srcOrd="0" destOrd="0" presId="urn:microsoft.com/office/officeart/2009/3/layout/PieProcess"/>
    <dgm:cxn modelId="{77C4CEFD-EFC8-4619-9B9B-9D4C1B80F4E9}" type="presParOf" srcId="{A54E8686-DFBD-4D24-82DF-551BA050E1EB}" destId="{7EB76A36-63B5-494D-93BB-F606169395CD}" srcOrd="0" destOrd="0" presId="urn:microsoft.com/office/officeart/2009/3/layout/PieProcess"/>
    <dgm:cxn modelId="{2BFB7898-2641-4371-A732-49319652FFFA}" type="presParOf" srcId="{A54E8686-DFBD-4D24-82DF-551BA050E1EB}" destId="{9D62A521-F829-4C75-B40A-1575A250E3E8}" srcOrd="1" destOrd="0" presId="urn:microsoft.com/office/officeart/2009/3/layout/PieProcess"/>
    <dgm:cxn modelId="{E009AE39-F75A-4422-BF80-BA59AD7917D9}" type="presParOf" srcId="{A54E8686-DFBD-4D24-82DF-551BA050E1EB}" destId="{97D80B63-0F51-463F-BBC6-051CD51D53A6}" srcOrd="2" destOrd="0" presId="urn:microsoft.com/office/officeart/2009/3/layout/PieProcess"/>
    <dgm:cxn modelId="{5A993930-C7DA-4D19-9AC4-182A30254626}" type="presParOf" srcId="{857E0D28-9B29-4ADD-989E-C54794D5F96B}" destId="{D5938A9F-519D-4E97-8BA3-ECA168383A54}" srcOrd="1" destOrd="0" presId="urn:microsoft.com/office/officeart/2009/3/layout/PieProcess"/>
    <dgm:cxn modelId="{B8050CDF-EAF3-4920-9499-C6A8707CE7D6}" type="presParOf" srcId="{857E0D28-9B29-4ADD-989E-C54794D5F96B}" destId="{21F90A57-726A-4252-81DD-D25C7B6C8754}" srcOrd="2" destOrd="0" presId="urn:microsoft.com/office/officeart/2009/3/layout/PieProcess"/>
    <dgm:cxn modelId="{4D12E8ED-28DC-49F3-A536-516A708D49A5}" type="presParOf" srcId="{21F90A57-726A-4252-81DD-D25C7B6C8754}" destId="{0419F382-11E8-418E-B09C-8CD35818EF7E}" srcOrd="0" destOrd="0" presId="urn:microsoft.com/office/officeart/2009/3/layout/PieProcess"/>
    <dgm:cxn modelId="{E88A0FF3-7054-45D8-8319-45612A88F4C4}" type="presParOf" srcId="{857E0D28-9B29-4ADD-989E-C54794D5F96B}" destId="{FE3D4ACD-2D8E-4A34-AA44-A94A216404A2}" srcOrd="3" destOrd="0" presId="urn:microsoft.com/office/officeart/2009/3/layout/PieProcess"/>
    <dgm:cxn modelId="{F66755E3-2C01-4EE9-95EE-4DB95454600B}" type="presParOf" srcId="{857E0D28-9B29-4ADD-989E-C54794D5F96B}" destId="{23DB9512-BAB4-4104-8421-022E90918189}" srcOrd="4" destOrd="0" presId="urn:microsoft.com/office/officeart/2009/3/layout/PieProcess"/>
    <dgm:cxn modelId="{D53E66B4-301E-480F-BF91-232C175F0498}" type="presParOf" srcId="{23DB9512-BAB4-4104-8421-022E90918189}" destId="{5C22B7AC-3BF4-49D9-AC23-C8DD5D80A5AB}" srcOrd="0" destOrd="0" presId="urn:microsoft.com/office/officeart/2009/3/layout/PieProcess"/>
    <dgm:cxn modelId="{A985E2ED-416E-441F-831E-644463E8C4D2}" type="presParOf" srcId="{23DB9512-BAB4-4104-8421-022E90918189}" destId="{CAF0685B-B334-46F1-9510-70AEE41C8436}" srcOrd="1" destOrd="0" presId="urn:microsoft.com/office/officeart/2009/3/layout/PieProcess"/>
    <dgm:cxn modelId="{D78295B2-386E-454D-8D20-F7F4C0E6E9C2}" type="presParOf" srcId="{23DB9512-BAB4-4104-8421-022E90918189}" destId="{D6BBC446-243A-4360-8CF8-19AB807600AC}" srcOrd="2" destOrd="0" presId="urn:microsoft.com/office/officeart/2009/3/layout/PieProcess"/>
    <dgm:cxn modelId="{6B960166-3119-47AA-B551-414F49BE6133}" type="presParOf" srcId="{857E0D28-9B29-4ADD-989E-C54794D5F96B}" destId="{FFE25D7C-76A4-4D5B-BEE8-C96B03171D2E}" srcOrd="5" destOrd="0" presId="urn:microsoft.com/office/officeart/2009/3/layout/PieProcess"/>
    <dgm:cxn modelId="{9EAFDA76-CEB5-4142-8830-C55ED3F00ECC}" type="presParOf" srcId="{857E0D28-9B29-4ADD-989E-C54794D5F96B}" destId="{034FC034-DB0F-43BF-9130-37F6CD862C19}" srcOrd="6" destOrd="0" presId="urn:microsoft.com/office/officeart/2009/3/layout/PieProcess"/>
    <dgm:cxn modelId="{AFAA030B-CA46-4ADF-9FFF-358A1C8E889A}" type="presParOf" srcId="{034FC034-DB0F-43BF-9130-37F6CD862C19}" destId="{41A41532-BD26-4B3C-9035-7EC076B4DA43}" srcOrd="0" destOrd="0" presId="urn:microsoft.com/office/officeart/2009/3/layout/PieProcess"/>
    <dgm:cxn modelId="{BC6BEC03-3244-4BA0-A02A-58988E51561A}" type="presParOf" srcId="{857E0D28-9B29-4ADD-989E-C54794D5F96B}" destId="{0B48EB58-856D-4419-90DD-2439CBA2A137}" srcOrd="7" destOrd="0" presId="urn:microsoft.com/office/officeart/2009/3/layout/PieProcess"/>
    <dgm:cxn modelId="{F78F5AF4-B39C-46CC-88FD-8EF026314FC1}" type="presParOf" srcId="{857E0D28-9B29-4ADD-989E-C54794D5F96B}" destId="{9C7D6D69-7253-4F2B-821D-6BF3E376E5FB}" srcOrd="8" destOrd="0" presId="urn:microsoft.com/office/officeart/2009/3/layout/PieProcess"/>
    <dgm:cxn modelId="{05100EAB-2119-456B-A0F2-594D573B003D}" type="presParOf" srcId="{9C7D6D69-7253-4F2B-821D-6BF3E376E5FB}" destId="{175E9B5E-B14F-4CEE-B799-82B43450DFC1}" srcOrd="0" destOrd="0" presId="urn:microsoft.com/office/officeart/2009/3/layout/PieProcess"/>
    <dgm:cxn modelId="{748CD2C2-A449-4E5B-8EA4-ED4C44A0731A}" type="presParOf" srcId="{9C7D6D69-7253-4F2B-821D-6BF3E376E5FB}" destId="{7CA05B5A-DAD5-4B71-BE86-726C29A2DD7B}" srcOrd="1" destOrd="0" presId="urn:microsoft.com/office/officeart/2009/3/layout/PieProcess"/>
    <dgm:cxn modelId="{C9591C7D-47E5-43BA-95AA-F9C7A7152AED}" type="presParOf" srcId="{9C7D6D69-7253-4F2B-821D-6BF3E376E5FB}" destId="{C1EB3564-FA5B-4438-AFEB-4A7FB7B2ECBF}" srcOrd="2" destOrd="0" presId="urn:microsoft.com/office/officeart/2009/3/layout/PieProcess"/>
    <dgm:cxn modelId="{CA0E0785-27F5-44CD-9E1A-26B88ADCD186}" type="presParOf" srcId="{857E0D28-9B29-4ADD-989E-C54794D5F96B}" destId="{09D58BDD-20B0-4592-BF60-FC1A8E38515F}" srcOrd="9" destOrd="0" presId="urn:microsoft.com/office/officeart/2009/3/layout/PieProcess"/>
    <dgm:cxn modelId="{7C2087BC-B7ED-4CA0-B2CF-AF2C52A380DF}" type="presParOf" srcId="{857E0D28-9B29-4ADD-989E-C54794D5F96B}" destId="{85976DAC-CCCE-4CB0-A6BE-A8054FC47CAB}" srcOrd="10" destOrd="0" presId="urn:microsoft.com/office/officeart/2009/3/layout/PieProcess"/>
    <dgm:cxn modelId="{F4E8D86A-4A17-4112-BB11-D60D62414BF8}" type="presParOf" srcId="{85976DAC-CCCE-4CB0-A6BE-A8054FC47CAB}" destId="{F1A0123A-3DDC-4B25-A031-9897D6B490B8}" srcOrd="0" destOrd="0" presId="urn:microsoft.com/office/officeart/2009/3/layout/PieProcess"/>
    <dgm:cxn modelId="{326DD155-06D7-404E-826B-129A8574F68D}" type="presParOf" srcId="{857E0D28-9B29-4ADD-989E-C54794D5F96B}" destId="{29F22656-09D6-49CB-BBF4-24596D9CBCAF}" srcOrd="11" destOrd="0" presId="urn:microsoft.com/office/officeart/2009/3/layout/PieProcess"/>
    <dgm:cxn modelId="{1C997D1F-3726-4806-9169-D3E92FC2D581}" type="presParOf" srcId="{857E0D28-9B29-4ADD-989E-C54794D5F96B}" destId="{AF039041-8C96-4E9D-B883-EE6B163CA78F}" srcOrd="12" destOrd="0" presId="urn:microsoft.com/office/officeart/2009/3/layout/PieProcess"/>
    <dgm:cxn modelId="{5091A3D3-FCFE-4F69-AA27-FF759C2D38DC}" type="presParOf" srcId="{AF039041-8C96-4E9D-B883-EE6B163CA78F}" destId="{4E0BEF43-D0F0-4C74-AF1A-8586387FB7E1}" srcOrd="0" destOrd="0" presId="urn:microsoft.com/office/officeart/2009/3/layout/PieProcess"/>
    <dgm:cxn modelId="{791AAF8A-B951-442E-AC26-AFA3BC129A12}" type="presParOf" srcId="{AF039041-8C96-4E9D-B883-EE6B163CA78F}" destId="{7007FE86-E01A-4522-BE1F-1E9F3E67ED10}" srcOrd="1" destOrd="0" presId="urn:microsoft.com/office/officeart/2009/3/layout/PieProcess"/>
    <dgm:cxn modelId="{82546659-1F2A-4480-9183-4228167FCBFA}" type="presParOf" srcId="{AF039041-8C96-4E9D-B883-EE6B163CA78F}" destId="{F446E240-9393-472C-BBBF-92918C96D6AA}" srcOrd="2" destOrd="0" presId="urn:microsoft.com/office/officeart/2009/3/layout/PieProcess"/>
    <dgm:cxn modelId="{A2DDCC3D-B7F3-4C8A-9E89-8561E0E9F5B9}" type="presParOf" srcId="{857E0D28-9B29-4ADD-989E-C54794D5F96B}" destId="{33EC0828-8254-49EF-BEB5-66285353A78D}" srcOrd="13" destOrd="0" presId="urn:microsoft.com/office/officeart/2009/3/layout/PieProcess"/>
    <dgm:cxn modelId="{DAD020AE-214B-40DD-AC0C-8724A21D4950}" type="presParOf" srcId="{857E0D28-9B29-4ADD-989E-C54794D5F96B}" destId="{F657A8AC-3D7C-488A-90CB-F6DCF5BCEDC1}" srcOrd="14" destOrd="0" presId="urn:microsoft.com/office/officeart/2009/3/layout/PieProcess"/>
    <dgm:cxn modelId="{B1F93995-5E65-43FE-9242-925DA1604CBE}" type="presParOf" srcId="{F657A8AC-3D7C-488A-90CB-F6DCF5BCEDC1}" destId="{CD31BE9E-2E70-4F63-900B-17B52A9EE17F}"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C874C-0BBD-4C62-ABA1-C23C2C1E1ED1}">
      <dsp:nvSpPr>
        <dsp:cNvPr id="0" name=""/>
        <dsp:cNvSpPr/>
      </dsp:nvSpPr>
      <dsp:spPr>
        <a:xfrm>
          <a:off x="-4602833" y="-705699"/>
          <a:ext cx="5482910" cy="5482910"/>
        </a:xfrm>
        <a:prstGeom prst="blockArc">
          <a:avLst>
            <a:gd name="adj1" fmla="val 18900000"/>
            <a:gd name="adj2" fmla="val 2700000"/>
            <a:gd name="adj3" fmla="val 394"/>
          </a:avLst>
        </a:prstGeom>
        <a:noFill/>
        <a:ln w="25400" cap="flat" cmpd="sng" algn="ctr">
          <a:solidFill>
            <a:schemeClr val="tx1">
              <a:lumMod val="75000"/>
              <a:lumOff val="25000"/>
            </a:schemeClr>
          </a:solidFill>
          <a:prstDash val="solid"/>
        </a:ln>
        <a:effectLst/>
      </dsp:spPr>
      <dsp:style>
        <a:lnRef idx="2">
          <a:scrgbClr r="0" g="0" b="0"/>
        </a:lnRef>
        <a:fillRef idx="0">
          <a:scrgbClr r="0" g="0" b="0"/>
        </a:fillRef>
        <a:effectRef idx="0">
          <a:scrgbClr r="0" g="0" b="0"/>
        </a:effectRef>
        <a:fontRef idx="minor"/>
      </dsp:style>
    </dsp:sp>
    <dsp:sp modelId="{1AFBD591-FFA7-47E2-978A-E1444974282F}">
      <dsp:nvSpPr>
        <dsp:cNvPr id="0" name=""/>
        <dsp:cNvSpPr/>
      </dsp:nvSpPr>
      <dsp:spPr>
        <a:xfrm>
          <a:off x="328638" y="214405"/>
          <a:ext cx="8177252" cy="428648"/>
        </a:xfrm>
        <a:prstGeom prst="rect">
          <a:avLst/>
        </a:prstGeom>
        <a:solidFill>
          <a:srgbClr val="FFD7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0240" tIns="25400" rIns="25400" bIns="254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US" sz="1000" b="1" kern="1200">
              <a:solidFill>
                <a:schemeClr val="tx1"/>
              </a:solidFill>
              <a:latin typeface="+mn-lt"/>
            </a:rPr>
            <a:t>Product: </a:t>
          </a:r>
          <a:r>
            <a:rPr lang="en-US" sz="1000" b="0" kern="1200">
              <a:solidFill>
                <a:schemeClr val="tx1"/>
              </a:solidFill>
              <a:latin typeface="+mn-lt"/>
            </a:rPr>
            <a:t>Related to </a:t>
          </a:r>
          <a:r>
            <a:rPr lang="en-US" sz="1000" kern="1200">
              <a:solidFill>
                <a:srgbClr val="444444"/>
              </a:solidFill>
              <a:latin typeface="+mn-lt"/>
            </a:rPr>
            <a:t>specific products, or functions/features of products.</a:t>
          </a:r>
          <a:endParaRPr lang="en-US" sz="1000" kern="1200">
            <a:latin typeface="+mn-lt"/>
          </a:endParaRPr>
        </a:p>
      </dsp:txBody>
      <dsp:txXfrm>
        <a:off x="328638" y="214405"/>
        <a:ext cx="8177252" cy="428648"/>
      </dsp:txXfrm>
    </dsp:sp>
    <dsp:sp modelId="{65272954-4DC0-4ADA-9B28-9679DD96D80C}">
      <dsp:nvSpPr>
        <dsp:cNvPr id="0" name=""/>
        <dsp:cNvSpPr/>
      </dsp:nvSpPr>
      <dsp:spPr>
        <a:xfrm>
          <a:off x="60732" y="160824"/>
          <a:ext cx="535810" cy="535810"/>
        </a:xfrm>
        <a:prstGeom prst="ellipse">
          <a:avLst/>
        </a:prstGeom>
        <a:solidFill>
          <a:schemeClr val="lt1">
            <a:hueOff val="0"/>
            <a:satOff val="0"/>
            <a:lumOff val="0"/>
            <a:alphaOff val="0"/>
          </a:schemeClr>
        </a:solidFill>
        <a:ln w="25400" cap="flat" cmpd="sng" algn="ctr">
          <a:solidFill>
            <a:srgbClr val="FFD700"/>
          </a:solidFill>
          <a:prstDash val="solid"/>
        </a:ln>
        <a:effectLst/>
      </dsp:spPr>
      <dsp:style>
        <a:lnRef idx="2">
          <a:scrgbClr r="0" g="0" b="0"/>
        </a:lnRef>
        <a:fillRef idx="1">
          <a:scrgbClr r="0" g="0" b="0"/>
        </a:fillRef>
        <a:effectRef idx="0">
          <a:scrgbClr r="0" g="0" b="0"/>
        </a:effectRef>
        <a:fontRef idx="minor"/>
      </dsp:style>
    </dsp:sp>
    <dsp:sp modelId="{45F56B5A-4B7D-45F9-BDD8-EADFE044278D}">
      <dsp:nvSpPr>
        <dsp:cNvPr id="0" name=""/>
        <dsp:cNvSpPr/>
      </dsp:nvSpPr>
      <dsp:spPr>
        <a:xfrm>
          <a:off x="681231" y="857297"/>
          <a:ext cx="7824659" cy="428648"/>
        </a:xfrm>
        <a:prstGeom prst="rect">
          <a:avLst/>
        </a:prstGeom>
        <a:solidFill>
          <a:srgbClr val="FFD7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0240" tIns="25400" rIns="25400" bIns="254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US" sz="1000" b="1" kern="1200">
              <a:solidFill>
                <a:schemeClr val="tx1"/>
              </a:solidFill>
              <a:latin typeface="+mn-lt"/>
              <a:cs typeface="Calibri" panose="020F0502020204030204" pitchFamily="34" charset="0"/>
            </a:rPr>
            <a:t>Cost:</a:t>
          </a:r>
          <a:r>
            <a:rPr lang="en-US" sz="1000" b="1" kern="1200">
              <a:solidFill>
                <a:schemeClr val="tx1"/>
              </a:solidFill>
              <a:latin typeface="+mn-lt"/>
            </a:rPr>
            <a:t> </a:t>
          </a:r>
          <a:r>
            <a:rPr lang="en-US" sz="1000" b="0" kern="1200">
              <a:solidFill>
                <a:schemeClr val="tx1"/>
              </a:solidFill>
              <a:latin typeface="+mn-lt"/>
            </a:rPr>
            <a:t>C</a:t>
          </a:r>
          <a:r>
            <a:rPr lang="en-US" sz="1000" b="0" i="0" kern="1200">
              <a:solidFill>
                <a:srgbClr val="444444"/>
              </a:solidFill>
              <a:effectLst/>
              <a:latin typeface="+mn-lt"/>
            </a:rPr>
            <a:t>ost-related experience from the customers post or pre-purchase.</a:t>
          </a:r>
          <a:endParaRPr lang="en-US" sz="1000" kern="1200">
            <a:latin typeface="+mn-lt"/>
          </a:endParaRPr>
        </a:p>
      </dsp:txBody>
      <dsp:txXfrm>
        <a:off x="681231" y="857297"/>
        <a:ext cx="7824659" cy="428648"/>
      </dsp:txXfrm>
    </dsp:sp>
    <dsp:sp modelId="{683CCB1B-0D5D-41D4-B99E-889901B5509F}">
      <dsp:nvSpPr>
        <dsp:cNvPr id="0" name=""/>
        <dsp:cNvSpPr/>
      </dsp:nvSpPr>
      <dsp:spPr>
        <a:xfrm>
          <a:off x="413325" y="803716"/>
          <a:ext cx="535810" cy="535810"/>
        </a:xfrm>
        <a:prstGeom prst="ellipse">
          <a:avLst/>
        </a:prstGeom>
        <a:solidFill>
          <a:schemeClr val="lt1">
            <a:hueOff val="0"/>
            <a:satOff val="0"/>
            <a:lumOff val="0"/>
            <a:alphaOff val="0"/>
          </a:schemeClr>
        </a:solidFill>
        <a:ln w="25400" cap="flat" cmpd="sng" algn="ctr">
          <a:solidFill>
            <a:srgbClr val="FFD700"/>
          </a:solidFill>
          <a:prstDash val="solid"/>
        </a:ln>
        <a:effectLst/>
      </dsp:spPr>
      <dsp:style>
        <a:lnRef idx="2">
          <a:scrgbClr r="0" g="0" b="0"/>
        </a:lnRef>
        <a:fillRef idx="1">
          <a:scrgbClr r="0" g="0" b="0"/>
        </a:fillRef>
        <a:effectRef idx="0">
          <a:scrgbClr r="0" g="0" b="0"/>
        </a:effectRef>
        <a:fontRef idx="minor"/>
      </dsp:style>
    </dsp:sp>
    <dsp:sp modelId="{1EE550DE-05E6-465D-8D29-7A0C937C2112}">
      <dsp:nvSpPr>
        <dsp:cNvPr id="0" name=""/>
        <dsp:cNvSpPr/>
      </dsp:nvSpPr>
      <dsp:spPr>
        <a:xfrm>
          <a:off x="842462" y="1500188"/>
          <a:ext cx="7663427" cy="428648"/>
        </a:xfrm>
        <a:prstGeom prst="rect">
          <a:avLst/>
        </a:prstGeom>
        <a:solidFill>
          <a:srgbClr val="FFD7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0240" tIns="25400" rIns="25400" bIns="254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US" sz="1000" b="1" kern="1200">
              <a:solidFill>
                <a:schemeClr val="tx1"/>
              </a:solidFill>
              <a:latin typeface="+mn-lt"/>
            </a:rPr>
            <a:t>Sales:</a:t>
          </a:r>
          <a:r>
            <a:rPr lang="en-US" sz="1000" b="1" kern="1200">
              <a:solidFill>
                <a:srgbClr val="444444"/>
              </a:solidFill>
              <a:latin typeface="+mn-lt"/>
            </a:rPr>
            <a:t> </a:t>
          </a:r>
          <a:r>
            <a:rPr lang="en-US" sz="1000" kern="1200">
              <a:solidFill>
                <a:srgbClr val="444444"/>
              </a:solidFill>
              <a:latin typeface="+mn-lt"/>
            </a:rPr>
            <a:t>Pertains to the sale of the products, the product purchasing cycle, and the teams who are responsible for quote building, generating invoices, and contracts etc.</a:t>
          </a:r>
          <a:endParaRPr lang="en-US" sz="1000" kern="1200">
            <a:latin typeface="+mn-lt"/>
          </a:endParaRPr>
        </a:p>
      </dsp:txBody>
      <dsp:txXfrm>
        <a:off x="842462" y="1500188"/>
        <a:ext cx="7663427" cy="428648"/>
      </dsp:txXfrm>
    </dsp:sp>
    <dsp:sp modelId="{F730954F-530E-4364-A2F0-1DA23DA2A65B}">
      <dsp:nvSpPr>
        <dsp:cNvPr id="0" name=""/>
        <dsp:cNvSpPr/>
      </dsp:nvSpPr>
      <dsp:spPr>
        <a:xfrm>
          <a:off x="574557" y="1446607"/>
          <a:ext cx="535810" cy="535810"/>
        </a:xfrm>
        <a:prstGeom prst="ellipse">
          <a:avLst/>
        </a:prstGeom>
        <a:solidFill>
          <a:schemeClr val="lt1">
            <a:hueOff val="0"/>
            <a:satOff val="0"/>
            <a:lumOff val="0"/>
            <a:alphaOff val="0"/>
          </a:schemeClr>
        </a:solidFill>
        <a:ln w="25400" cap="flat" cmpd="sng" algn="ctr">
          <a:solidFill>
            <a:srgbClr val="FFD700"/>
          </a:solidFill>
          <a:prstDash val="solid"/>
        </a:ln>
        <a:effectLst/>
      </dsp:spPr>
      <dsp:style>
        <a:lnRef idx="2">
          <a:scrgbClr r="0" g="0" b="0"/>
        </a:lnRef>
        <a:fillRef idx="1">
          <a:scrgbClr r="0" g="0" b="0"/>
        </a:fillRef>
        <a:effectRef idx="0">
          <a:scrgbClr r="0" g="0" b="0"/>
        </a:effectRef>
        <a:fontRef idx="minor"/>
      </dsp:style>
    </dsp:sp>
    <dsp:sp modelId="{B4A85301-A24D-4C4F-8A5E-13470C2FD937}">
      <dsp:nvSpPr>
        <dsp:cNvPr id="0" name=""/>
        <dsp:cNvSpPr/>
      </dsp:nvSpPr>
      <dsp:spPr>
        <a:xfrm>
          <a:off x="842462" y="2142673"/>
          <a:ext cx="7663427" cy="428648"/>
        </a:xfrm>
        <a:prstGeom prst="rect">
          <a:avLst/>
        </a:prstGeom>
        <a:solidFill>
          <a:srgbClr val="FFD7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0240" tIns="25400" rIns="25400" bIns="254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US" sz="1000" b="1" kern="1200">
              <a:solidFill>
                <a:schemeClr val="tx1"/>
              </a:solidFill>
              <a:latin typeface="+mn-lt"/>
            </a:rPr>
            <a:t>Training:</a:t>
          </a:r>
          <a:r>
            <a:rPr lang="en-US" sz="1000" kern="1200">
              <a:solidFill>
                <a:srgbClr val="444444"/>
              </a:solidFill>
              <a:latin typeface="+mn-lt"/>
            </a:rPr>
            <a:t> Pertains to trainings that are provided for departments regarding the use of the product, and the certifications for product usage.</a:t>
          </a:r>
          <a:endParaRPr lang="en-US" sz="1000" kern="1200">
            <a:latin typeface="+mn-lt"/>
          </a:endParaRPr>
        </a:p>
      </dsp:txBody>
      <dsp:txXfrm>
        <a:off x="842462" y="2142673"/>
        <a:ext cx="7663427" cy="428648"/>
      </dsp:txXfrm>
    </dsp:sp>
    <dsp:sp modelId="{9F36FFC9-C823-4A85-85DD-0485F7D62544}">
      <dsp:nvSpPr>
        <dsp:cNvPr id="0" name=""/>
        <dsp:cNvSpPr/>
      </dsp:nvSpPr>
      <dsp:spPr>
        <a:xfrm>
          <a:off x="574557" y="2089092"/>
          <a:ext cx="535810" cy="535810"/>
        </a:xfrm>
        <a:prstGeom prst="ellipse">
          <a:avLst/>
        </a:prstGeom>
        <a:solidFill>
          <a:schemeClr val="lt1">
            <a:hueOff val="0"/>
            <a:satOff val="0"/>
            <a:lumOff val="0"/>
            <a:alphaOff val="0"/>
          </a:schemeClr>
        </a:solidFill>
        <a:ln w="25400" cap="flat" cmpd="sng" algn="ctr">
          <a:solidFill>
            <a:srgbClr val="FFD700"/>
          </a:solidFill>
          <a:prstDash val="solid"/>
        </a:ln>
        <a:effectLst/>
      </dsp:spPr>
      <dsp:style>
        <a:lnRef idx="2">
          <a:scrgbClr r="0" g="0" b="0"/>
        </a:lnRef>
        <a:fillRef idx="1">
          <a:scrgbClr r="0" g="0" b="0"/>
        </a:fillRef>
        <a:effectRef idx="0">
          <a:scrgbClr r="0" g="0" b="0"/>
        </a:effectRef>
        <a:fontRef idx="minor"/>
      </dsp:style>
    </dsp:sp>
    <dsp:sp modelId="{922A934B-4733-4903-809B-21B09B3CCA99}">
      <dsp:nvSpPr>
        <dsp:cNvPr id="0" name=""/>
        <dsp:cNvSpPr/>
      </dsp:nvSpPr>
      <dsp:spPr>
        <a:xfrm>
          <a:off x="681231" y="2782440"/>
          <a:ext cx="7824659" cy="434898"/>
        </a:xfrm>
        <a:prstGeom prst="rect">
          <a:avLst/>
        </a:prstGeom>
        <a:solidFill>
          <a:srgbClr val="FFD7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0240" tIns="25400" rIns="25400" bIns="254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US" sz="1000" b="1" kern="1200">
              <a:solidFill>
                <a:schemeClr val="tx1"/>
              </a:solidFill>
              <a:latin typeface="+mn-lt"/>
            </a:rPr>
            <a:t>Customer Service:</a:t>
          </a:r>
          <a:r>
            <a:rPr lang="en-US" sz="1000" kern="1200">
              <a:solidFill>
                <a:srgbClr val="444444"/>
              </a:solidFill>
              <a:latin typeface="+mn-lt"/>
            </a:rPr>
            <a:t> Pertains to the post purchase experience or the ongoing service experience with Axon. </a:t>
          </a:r>
          <a:endParaRPr lang="en-US" sz="1000" kern="1200">
            <a:latin typeface="+mn-lt"/>
          </a:endParaRPr>
        </a:p>
      </dsp:txBody>
      <dsp:txXfrm>
        <a:off x="681231" y="2782440"/>
        <a:ext cx="7824659" cy="434898"/>
      </dsp:txXfrm>
    </dsp:sp>
    <dsp:sp modelId="{AE9BDCAE-5091-440D-A9EB-29F3B78AB3FB}">
      <dsp:nvSpPr>
        <dsp:cNvPr id="0" name=""/>
        <dsp:cNvSpPr/>
      </dsp:nvSpPr>
      <dsp:spPr>
        <a:xfrm>
          <a:off x="413325" y="2731983"/>
          <a:ext cx="535810" cy="535810"/>
        </a:xfrm>
        <a:prstGeom prst="ellipse">
          <a:avLst/>
        </a:prstGeom>
        <a:solidFill>
          <a:schemeClr val="lt1">
            <a:hueOff val="0"/>
            <a:satOff val="0"/>
            <a:lumOff val="0"/>
            <a:alphaOff val="0"/>
          </a:schemeClr>
        </a:solidFill>
        <a:ln w="25400" cap="flat" cmpd="sng" algn="ctr">
          <a:solidFill>
            <a:srgbClr val="FFD700"/>
          </a:solidFill>
          <a:prstDash val="solid"/>
        </a:ln>
        <a:effectLst/>
      </dsp:spPr>
      <dsp:style>
        <a:lnRef idx="2">
          <a:scrgbClr r="0" g="0" b="0"/>
        </a:lnRef>
        <a:fillRef idx="1">
          <a:scrgbClr r="0" g="0" b="0"/>
        </a:fillRef>
        <a:effectRef idx="0">
          <a:scrgbClr r="0" g="0" b="0"/>
        </a:effectRef>
        <a:fontRef idx="minor"/>
      </dsp:style>
    </dsp:sp>
    <dsp:sp modelId="{38E94C0D-83E3-49EC-9275-6712D550806D}">
      <dsp:nvSpPr>
        <dsp:cNvPr id="0" name=""/>
        <dsp:cNvSpPr/>
      </dsp:nvSpPr>
      <dsp:spPr>
        <a:xfrm>
          <a:off x="328638" y="3428456"/>
          <a:ext cx="8177252" cy="428648"/>
        </a:xfrm>
        <a:prstGeom prst="rect">
          <a:avLst/>
        </a:prstGeom>
        <a:solidFill>
          <a:srgbClr val="FFD7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0240" tIns="25400" rIns="25400" bIns="254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US" sz="1000" b="1" kern="1200">
              <a:solidFill>
                <a:schemeClr val="tx1"/>
              </a:solidFill>
              <a:latin typeface="+mn-lt"/>
            </a:rPr>
            <a:t>Others: </a:t>
          </a:r>
          <a:r>
            <a:rPr lang="en-US" sz="1000" kern="1200">
              <a:solidFill>
                <a:srgbClr val="444444"/>
              </a:solidFill>
              <a:latin typeface="+mn-lt"/>
            </a:rPr>
            <a:t>General comments about Axon and those without the mention of any specific category.</a:t>
          </a:r>
          <a:endParaRPr lang="en-US" sz="1000" kern="1200">
            <a:latin typeface="+mn-lt"/>
          </a:endParaRPr>
        </a:p>
      </dsp:txBody>
      <dsp:txXfrm>
        <a:off x="328638" y="3428456"/>
        <a:ext cx="8177252" cy="428648"/>
      </dsp:txXfrm>
    </dsp:sp>
    <dsp:sp modelId="{62178C08-F99A-4905-AB6C-24FBCD99BC25}">
      <dsp:nvSpPr>
        <dsp:cNvPr id="0" name=""/>
        <dsp:cNvSpPr/>
      </dsp:nvSpPr>
      <dsp:spPr>
        <a:xfrm>
          <a:off x="60732" y="3374875"/>
          <a:ext cx="535810" cy="535810"/>
        </a:xfrm>
        <a:prstGeom prst="ellipse">
          <a:avLst/>
        </a:prstGeom>
        <a:solidFill>
          <a:schemeClr val="lt1">
            <a:hueOff val="0"/>
            <a:satOff val="0"/>
            <a:lumOff val="0"/>
            <a:alphaOff val="0"/>
          </a:schemeClr>
        </a:solidFill>
        <a:ln w="25400" cap="flat" cmpd="sng" algn="ctr">
          <a:solidFill>
            <a:srgbClr val="FFD700"/>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22360-A6C1-4334-9BFD-EC05951C7B99}">
      <dsp:nvSpPr>
        <dsp:cNvPr id="0" name=""/>
        <dsp:cNvSpPr/>
      </dsp:nvSpPr>
      <dsp:spPr>
        <a:xfrm>
          <a:off x="2199329" y="0"/>
          <a:ext cx="4107286" cy="4107286"/>
        </a:xfrm>
        <a:prstGeom prst="diamond">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285347F7-106C-48CA-9D76-F4637A40C6FA}">
      <dsp:nvSpPr>
        <dsp:cNvPr id="0" name=""/>
        <dsp:cNvSpPr/>
      </dsp:nvSpPr>
      <dsp:spPr>
        <a:xfrm>
          <a:off x="4411119" y="356841"/>
          <a:ext cx="1601841" cy="1601841"/>
        </a:xfrm>
        <a:prstGeom prst="rect">
          <a:avLst/>
        </a:prstGeom>
        <a:solidFill>
          <a:schemeClr val="bg1"/>
        </a:solidFill>
        <a:ln w="19050" cap="flat" cmpd="sng" algn="ctr">
          <a:solidFill>
            <a:srgbClr val="FFD700"/>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404040"/>
              </a:solidFill>
            </a:rPr>
            <a:t>Removing uncategorized data</a:t>
          </a:r>
        </a:p>
      </dsp:txBody>
      <dsp:txXfrm>
        <a:off x="4411119" y="356841"/>
        <a:ext cx="1601841" cy="1601841"/>
      </dsp:txXfrm>
    </dsp:sp>
    <dsp:sp modelId="{7D2580D1-E724-45F7-B38D-F5FFAFE1E2B8}">
      <dsp:nvSpPr>
        <dsp:cNvPr id="0" name=""/>
        <dsp:cNvSpPr/>
      </dsp:nvSpPr>
      <dsp:spPr>
        <a:xfrm>
          <a:off x="2606489" y="2130849"/>
          <a:ext cx="1601841" cy="1601841"/>
        </a:xfrm>
        <a:prstGeom prst="rect">
          <a:avLst/>
        </a:prstGeom>
        <a:solidFill>
          <a:schemeClr val="bg1"/>
        </a:solidFill>
        <a:ln w="19050" cap="flat" cmpd="sng" algn="ctr">
          <a:solidFill>
            <a:srgbClr val="FFD700"/>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404040"/>
              </a:solidFill>
            </a:rPr>
            <a:t>Concatenating various sub-categories into single primary category</a:t>
          </a:r>
        </a:p>
      </dsp:txBody>
      <dsp:txXfrm>
        <a:off x="2606489" y="2130849"/>
        <a:ext cx="1601841" cy="1601841"/>
      </dsp:txXfrm>
    </dsp:sp>
    <dsp:sp modelId="{CB8A6034-19FF-419E-919A-7774D4FD330C}">
      <dsp:nvSpPr>
        <dsp:cNvPr id="0" name=""/>
        <dsp:cNvSpPr/>
      </dsp:nvSpPr>
      <dsp:spPr>
        <a:xfrm>
          <a:off x="4407483" y="2136188"/>
          <a:ext cx="1601841" cy="1601841"/>
        </a:xfrm>
        <a:prstGeom prst="rect">
          <a:avLst/>
        </a:prstGeom>
        <a:solidFill>
          <a:schemeClr val="bg1"/>
        </a:solidFill>
        <a:ln w="19050" cap="flat" cmpd="sng" algn="ctr">
          <a:solidFill>
            <a:srgbClr val="FFD700"/>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404040"/>
              </a:solidFill>
            </a:rPr>
            <a:t>Combining “Customer Success”, “Customer Experience”, and “Professional Services” under “Customer Service” </a:t>
          </a:r>
        </a:p>
      </dsp:txBody>
      <dsp:txXfrm>
        <a:off x="4407483" y="2136188"/>
        <a:ext cx="1601841" cy="1601841"/>
      </dsp:txXfrm>
    </dsp:sp>
    <dsp:sp modelId="{D5ED996F-3C5B-4489-B4E8-737A612165FF}">
      <dsp:nvSpPr>
        <dsp:cNvPr id="0" name=""/>
        <dsp:cNvSpPr/>
      </dsp:nvSpPr>
      <dsp:spPr>
        <a:xfrm>
          <a:off x="2606489" y="364039"/>
          <a:ext cx="1601841" cy="1601841"/>
        </a:xfrm>
        <a:prstGeom prst="rect">
          <a:avLst/>
        </a:prstGeom>
        <a:solidFill>
          <a:schemeClr val="bg1"/>
        </a:solidFill>
        <a:ln w="19050" cap="flat" cmpd="sng" algn="ctr">
          <a:solidFill>
            <a:srgbClr val="FFD700"/>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404040"/>
              </a:solidFill>
            </a:rPr>
            <a:t>Manually aligning previous year data with the latest data and merged them together.</a:t>
          </a:r>
          <a:endParaRPr lang="en-US" sz="1100" kern="1200">
            <a:solidFill>
              <a:srgbClr val="404040"/>
            </a:solidFill>
          </a:endParaRPr>
        </a:p>
      </dsp:txBody>
      <dsp:txXfrm>
        <a:off x="2606489" y="364039"/>
        <a:ext cx="1601841" cy="16018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0DE675-1DBD-470E-A2F9-6639FCC2969C}">
      <dsp:nvSpPr>
        <dsp:cNvPr id="0" name=""/>
        <dsp:cNvSpPr/>
      </dsp:nvSpPr>
      <dsp:spPr>
        <a:xfrm>
          <a:off x="0" y="2324543"/>
          <a:ext cx="4255200" cy="381360"/>
        </a:xfrm>
        <a:prstGeom prst="rect">
          <a:avLst/>
        </a:prstGeom>
        <a:solidFill>
          <a:srgbClr val="FFD700"/>
        </a:solidFill>
        <a:ln w="127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solidFill>
                <a:srgbClr val="404040"/>
              </a:solidFill>
              <a:latin typeface="Avenir Next LT Pro"/>
              <a:ea typeface="맑은 고딕"/>
              <a:cs typeface="+mn-cs"/>
            </a:rPr>
            <a:t>Conversion to </a:t>
          </a:r>
          <a:r>
            <a:rPr lang="en-US" sz="1300" b="1" kern="1200">
              <a:solidFill>
                <a:schemeClr val="bg1"/>
              </a:solidFill>
              <a:latin typeface="Avenir Next LT Pro"/>
              <a:ea typeface="맑은 고딕"/>
              <a:cs typeface="+mn-cs"/>
            </a:rPr>
            <a:t>Lower Case</a:t>
          </a:r>
          <a:endParaRPr lang="en-IN" sz="1300" b="1" kern="1200">
            <a:solidFill>
              <a:schemeClr val="bg1"/>
            </a:solidFill>
            <a:latin typeface="Avenir Next LT Pro"/>
            <a:ea typeface="맑은 고딕"/>
            <a:cs typeface="+mn-cs"/>
          </a:endParaRPr>
        </a:p>
      </dsp:txBody>
      <dsp:txXfrm>
        <a:off x="0" y="2324543"/>
        <a:ext cx="4255200" cy="381360"/>
      </dsp:txXfrm>
    </dsp:sp>
    <dsp:sp modelId="{05EE680B-36E9-4B5B-96B3-15A9EF397C33}">
      <dsp:nvSpPr>
        <dsp:cNvPr id="0" name=""/>
        <dsp:cNvSpPr/>
      </dsp:nvSpPr>
      <dsp:spPr>
        <a:xfrm rot="10800000">
          <a:off x="0" y="1743730"/>
          <a:ext cx="4255200" cy="586532"/>
        </a:xfrm>
        <a:prstGeom prst="upArrowCallout">
          <a:avLst/>
        </a:prstGeom>
        <a:solidFill>
          <a:srgbClr val="FFD700"/>
        </a:solidFill>
        <a:ln w="127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solidFill>
                <a:srgbClr val="404040"/>
              </a:solidFill>
              <a:latin typeface="Avenir Next LT Pro"/>
              <a:ea typeface="맑은 고딕"/>
              <a:cs typeface="+mn-cs"/>
            </a:rPr>
            <a:t>Eliminate</a:t>
          </a:r>
          <a:r>
            <a:rPr lang="en-US" sz="1300" b="1" kern="1200">
              <a:solidFill>
                <a:srgbClr val="FFFFFF"/>
              </a:solidFill>
              <a:latin typeface="Avenir Next LT Pro"/>
              <a:ea typeface="맑은 고딕"/>
              <a:cs typeface="+mn-cs"/>
            </a:rPr>
            <a:t> Punctuations</a:t>
          </a:r>
          <a:endParaRPr lang="en-IN" sz="1300" b="1" kern="1200">
            <a:solidFill>
              <a:srgbClr val="FFFFFF"/>
            </a:solidFill>
            <a:latin typeface="Avenir Next LT Pro"/>
            <a:ea typeface="맑은 고딕"/>
            <a:cs typeface="+mn-cs"/>
          </a:endParaRPr>
        </a:p>
      </dsp:txBody>
      <dsp:txXfrm rot="10800000">
        <a:off x="0" y="1743730"/>
        <a:ext cx="4255200" cy="381111"/>
      </dsp:txXfrm>
    </dsp:sp>
    <dsp:sp modelId="{57D19CE0-E12E-4619-811C-271696B9FCD3}">
      <dsp:nvSpPr>
        <dsp:cNvPr id="0" name=""/>
        <dsp:cNvSpPr/>
      </dsp:nvSpPr>
      <dsp:spPr>
        <a:xfrm rot="10800000">
          <a:off x="0" y="1162918"/>
          <a:ext cx="4255200" cy="586532"/>
        </a:xfrm>
        <a:prstGeom prst="upArrowCallout">
          <a:avLst/>
        </a:prstGeom>
        <a:solidFill>
          <a:srgbClr val="FFD700"/>
        </a:solidFill>
        <a:ln w="127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solidFill>
                <a:srgbClr val="FFFFFF"/>
              </a:solidFill>
              <a:latin typeface="Avenir Next LT Pro"/>
              <a:ea typeface="맑은 고딕"/>
              <a:cs typeface="+mn-cs"/>
            </a:rPr>
            <a:t>Lemmatization</a:t>
          </a:r>
          <a:endParaRPr lang="en-IN" sz="1300" b="1" kern="1200">
            <a:solidFill>
              <a:srgbClr val="FFFFFF"/>
            </a:solidFill>
            <a:latin typeface="Avenir Next LT Pro"/>
            <a:ea typeface="맑은 고딕"/>
            <a:cs typeface="+mn-cs"/>
          </a:endParaRPr>
        </a:p>
      </dsp:txBody>
      <dsp:txXfrm rot="10800000">
        <a:off x="0" y="1162918"/>
        <a:ext cx="4255200" cy="381111"/>
      </dsp:txXfrm>
    </dsp:sp>
    <dsp:sp modelId="{3832E17E-55E1-4A7E-8C4D-3CE06B410E36}">
      <dsp:nvSpPr>
        <dsp:cNvPr id="0" name=""/>
        <dsp:cNvSpPr/>
      </dsp:nvSpPr>
      <dsp:spPr>
        <a:xfrm rot="10800000">
          <a:off x="0" y="582106"/>
          <a:ext cx="4255200" cy="586532"/>
        </a:xfrm>
        <a:prstGeom prst="upArrowCallout">
          <a:avLst/>
        </a:prstGeom>
        <a:solidFill>
          <a:srgbClr val="FFD700"/>
        </a:solidFill>
        <a:ln w="127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rPr>
            <a:t>Stop W</a:t>
          </a:r>
          <a:r>
            <a:rPr lang="en-US" sz="1300" b="1" kern="1200">
              <a:solidFill>
                <a:schemeClr val="bg1"/>
              </a:solidFill>
              <a:latin typeface="Avenir Next LT Pro"/>
              <a:ea typeface="맑은 고딕"/>
              <a:cs typeface="+mn-cs"/>
            </a:rPr>
            <a:t>ords</a:t>
          </a:r>
          <a:r>
            <a:rPr lang="en-US" sz="1300" b="1" kern="1200">
              <a:solidFill>
                <a:schemeClr val="bg1"/>
              </a:solidFill>
            </a:rPr>
            <a:t> </a:t>
          </a:r>
          <a:r>
            <a:rPr lang="en-US" sz="1300" b="1" kern="1200">
              <a:solidFill>
                <a:srgbClr val="404040"/>
              </a:solidFill>
            </a:rPr>
            <a:t>Removal</a:t>
          </a:r>
          <a:endParaRPr lang="en-IN" sz="1300" b="1" kern="1200">
            <a:solidFill>
              <a:srgbClr val="404040"/>
            </a:solidFill>
          </a:endParaRPr>
        </a:p>
      </dsp:txBody>
      <dsp:txXfrm rot="10800000">
        <a:off x="0" y="582106"/>
        <a:ext cx="4255200" cy="381111"/>
      </dsp:txXfrm>
    </dsp:sp>
    <dsp:sp modelId="{EC398DD6-164D-4732-9C6A-230F0E9FF5E5}">
      <dsp:nvSpPr>
        <dsp:cNvPr id="0" name=""/>
        <dsp:cNvSpPr/>
      </dsp:nvSpPr>
      <dsp:spPr>
        <a:xfrm rot="10800000">
          <a:off x="0" y="1294"/>
          <a:ext cx="4255200" cy="586532"/>
        </a:xfrm>
        <a:prstGeom prst="upArrowCallout">
          <a:avLst/>
        </a:prstGeom>
        <a:solidFill>
          <a:srgbClr val="FFD700"/>
        </a:solidFill>
        <a:ln w="127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rPr>
            <a:t>Duplicate</a:t>
          </a:r>
          <a:r>
            <a:rPr lang="en-US" sz="1300" b="1" kern="1200">
              <a:solidFill>
                <a:schemeClr val="tx1"/>
              </a:solidFill>
            </a:rPr>
            <a:t> </a:t>
          </a:r>
          <a:r>
            <a:rPr lang="en-US" sz="1300" b="1" kern="1200">
              <a:solidFill>
                <a:srgbClr val="404040"/>
              </a:solidFill>
            </a:rPr>
            <a:t>Removal</a:t>
          </a:r>
          <a:endParaRPr lang="en-IN" sz="1300" b="1" kern="1200">
            <a:solidFill>
              <a:srgbClr val="404040"/>
            </a:solidFill>
          </a:endParaRPr>
        </a:p>
      </dsp:txBody>
      <dsp:txXfrm rot="10800000">
        <a:off x="0" y="1294"/>
        <a:ext cx="4255200" cy="3811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78358-796E-4219-A1A2-508846150804}">
      <dsp:nvSpPr>
        <dsp:cNvPr id="0" name=""/>
        <dsp:cNvSpPr/>
      </dsp:nvSpPr>
      <dsp:spPr>
        <a:xfrm>
          <a:off x="2491209" y="1013991"/>
          <a:ext cx="1245252" cy="1245252"/>
        </a:xfrm>
        <a:prstGeom prst="ellipse">
          <a:avLst/>
        </a:prstGeom>
        <a:solidFill>
          <a:srgbClr val="FFC627">
            <a:alpha val="50000"/>
            <a:hueOff val="0"/>
            <a:satOff val="0"/>
            <a:lumOff val="0"/>
            <a:alphaOff val="0"/>
          </a:srgbClr>
        </a:solidFill>
        <a:ln w="9525" cap="flat" cmpd="sng" algn="ctr">
          <a:solidFill>
            <a:srgbClr val="404040"/>
          </a:solidFill>
          <a:prstDash val="solid"/>
        </a:ln>
        <a:effectLst/>
      </dsp:spPr>
      <dsp:style>
        <a:lnRef idx="2">
          <a:scrgbClr r="0" g="0" b="0"/>
        </a:lnRef>
        <a:fillRef idx="1">
          <a:scrgbClr r="0" g="0" b="0"/>
        </a:fillRef>
        <a:effectRef idx="0">
          <a:scrgbClr r="0" g="0" b="0"/>
        </a:effectRef>
        <a:fontRef idx="minor">
          <a:schemeClr val="tx1"/>
        </a:fontRef>
      </dsp:style>
    </dsp:sp>
    <dsp:sp modelId="{818060BB-C8DC-4BFF-8C26-365935BEA2DF}">
      <dsp:nvSpPr>
        <dsp:cNvPr id="0" name=""/>
        <dsp:cNvSpPr/>
      </dsp:nvSpPr>
      <dsp:spPr>
        <a:xfrm>
          <a:off x="2179906" y="0"/>
          <a:ext cx="1867859" cy="83609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r>
            <a:rPr lang="en-US" sz="900" b="1" i="0" kern="1200">
              <a:solidFill>
                <a:srgbClr val="404040"/>
              </a:solidFill>
            </a:rPr>
            <a:t>PRODUCT</a:t>
          </a:r>
          <a:br>
            <a:rPr lang="en-US" sz="800" b="1" i="0" kern="1200">
              <a:solidFill>
                <a:srgbClr val="404040"/>
              </a:solidFill>
            </a:rPr>
          </a:br>
          <a:r>
            <a:rPr lang="en-IN" sz="800" b="0" i="0" kern="1200">
              <a:solidFill>
                <a:srgbClr val="404040"/>
              </a:solidFill>
            </a:rPr>
            <a:t>Taser 7, Taser 10, Taser X26P, Taser X2,  Fleet 3, Fleet 2, Axon Air, Axon Signal Sidearm,  Axon Signal Vehicle, MY90,  Evidence com,  E com, Body Camera, Body Cam, T7, Body 2,  Body 3, Flex 2, Axon Capture, cameras</a:t>
          </a:r>
          <a:endParaRPr lang="en-IN" sz="800" b="1" kern="1200">
            <a:solidFill>
              <a:srgbClr val="404040"/>
            </a:solidFill>
          </a:endParaRPr>
        </a:p>
      </dsp:txBody>
      <dsp:txXfrm>
        <a:off x="2179906" y="0"/>
        <a:ext cx="1867859" cy="836098"/>
      </dsp:txXfrm>
    </dsp:sp>
    <dsp:sp modelId="{B266F80C-F31C-4BFC-976A-B73160027045}">
      <dsp:nvSpPr>
        <dsp:cNvPr id="0" name=""/>
        <dsp:cNvSpPr/>
      </dsp:nvSpPr>
      <dsp:spPr>
        <a:xfrm>
          <a:off x="2964903" y="1358037"/>
          <a:ext cx="1245252" cy="1245252"/>
        </a:xfrm>
        <a:prstGeom prst="ellipse">
          <a:avLst/>
        </a:prstGeom>
        <a:solidFill>
          <a:srgbClr val="FFC627">
            <a:alpha val="50000"/>
            <a:hueOff val="0"/>
            <a:satOff val="0"/>
            <a:lumOff val="0"/>
            <a:alphaOff val="0"/>
          </a:srgbClr>
        </a:solidFill>
        <a:ln w="9525" cap="flat" cmpd="sng" algn="ctr">
          <a:solidFill>
            <a:srgbClr val="404040"/>
          </a:solidFill>
          <a:prstDash val="solid"/>
        </a:ln>
        <a:effectLst/>
      </dsp:spPr>
      <dsp:style>
        <a:lnRef idx="2">
          <a:scrgbClr r="0" g="0" b="0"/>
        </a:lnRef>
        <a:fillRef idx="1">
          <a:scrgbClr r="0" g="0" b="0"/>
        </a:fillRef>
        <a:effectRef idx="0">
          <a:scrgbClr r="0" g="0" b="0"/>
        </a:effectRef>
        <a:fontRef idx="minor">
          <a:schemeClr val="tx1"/>
        </a:fontRef>
      </dsp:style>
    </dsp:sp>
    <dsp:sp modelId="{FB28922D-1B3D-4F83-85F0-2B717DD4AB44}">
      <dsp:nvSpPr>
        <dsp:cNvPr id="0" name=""/>
        <dsp:cNvSpPr/>
      </dsp:nvSpPr>
      <dsp:spPr>
        <a:xfrm>
          <a:off x="4309278" y="1102938"/>
          <a:ext cx="1295062" cy="90725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r>
            <a:rPr lang="en-IN" sz="900" b="1" i="0" kern="1200">
              <a:solidFill>
                <a:srgbClr val="404040"/>
              </a:solidFill>
            </a:rPr>
            <a:t>COST</a:t>
          </a:r>
          <a:br>
            <a:rPr lang="en-IN" sz="900" b="1" i="0" kern="1200">
              <a:solidFill>
                <a:srgbClr val="404040"/>
              </a:solidFill>
            </a:rPr>
          </a:br>
          <a:r>
            <a:rPr lang="en-IN" sz="900" b="0" i="0" kern="1200">
              <a:solidFill>
                <a:srgbClr val="404040"/>
              </a:solidFill>
            </a:rPr>
            <a:t>expensive, budget, pricing, cheap, afford, low price, high price</a:t>
          </a:r>
          <a:endParaRPr lang="en-IN" sz="900" b="1" kern="1200">
            <a:solidFill>
              <a:srgbClr val="404040"/>
            </a:solidFill>
          </a:endParaRPr>
        </a:p>
      </dsp:txBody>
      <dsp:txXfrm>
        <a:off x="4309278" y="1102938"/>
        <a:ext cx="1295062" cy="907255"/>
      </dsp:txXfrm>
    </dsp:sp>
    <dsp:sp modelId="{DB8BC530-F2F4-42F9-BCB6-B0F4542B81D7}">
      <dsp:nvSpPr>
        <dsp:cNvPr id="0" name=""/>
        <dsp:cNvSpPr/>
      </dsp:nvSpPr>
      <dsp:spPr>
        <a:xfrm>
          <a:off x="2784093" y="1915198"/>
          <a:ext cx="1245252" cy="1245252"/>
        </a:xfrm>
        <a:prstGeom prst="ellipse">
          <a:avLst/>
        </a:prstGeom>
        <a:solidFill>
          <a:srgbClr val="FFC627">
            <a:alpha val="50000"/>
            <a:hueOff val="0"/>
            <a:satOff val="0"/>
            <a:lumOff val="0"/>
            <a:alphaOff val="0"/>
          </a:srgbClr>
        </a:solidFill>
        <a:ln w="9525" cap="flat" cmpd="sng" algn="ctr">
          <a:solidFill>
            <a:srgbClr val="404040"/>
          </a:solidFill>
          <a:prstDash val="solid"/>
        </a:ln>
        <a:effectLst/>
      </dsp:spPr>
      <dsp:style>
        <a:lnRef idx="2">
          <a:scrgbClr r="0" g="0" b="0"/>
        </a:lnRef>
        <a:fillRef idx="1">
          <a:scrgbClr r="0" g="0" b="0"/>
        </a:fillRef>
        <a:effectRef idx="0">
          <a:scrgbClr r="0" g="0" b="0"/>
        </a:effectRef>
        <a:fontRef idx="minor">
          <a:schemeClr val="tx1"/>
        </a:fontRef>
      </dsp:style>
    </dsp:sp>
    <dsp:sp modelId="{5631E557-DA9B-4CBA-B22A-BA7A6B1129B4}">
      <dsp:nvSpPr>
        <dsp:cNvPr id="0" name=""/>
        <dsp:cNvSpPr/>
      </dsp:nvSpPr>
      <dsp:spPr>
        <a:xfrm>
          <a:off x="4110038" y="2650609"/>
          <a:ext cx="1295062" cy="90725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r>
            <a:rPr lang="en-IN" sz="900" b="1" i="0" kern="1200">
              <a:solidFill>
                <a:srgbClr val="404040"/>
              </a:solidFill>
            </a:rPr>
            <a:t>TRAINING</a:t>
          </a:r>
          <a:br>
            <a:rPr lang="en-IN" sz="900" b="1" i="0" kern="1200">
              <a:solidFill>
                <a:srgbClr val="404040"/>
              </a:solidFill>
            </a:rPr>
          </a:br>
          <a:r>
            <a:rPr lang="en-IN" sz="900" b="0" i="0" kern="1200">
              <a:solidFill>
                <a:srgbClr val="404040"/>
              </a:solidFill>
            </a:rPr>
            <a:t>training, instructor, class, course, online, certification, cert, certificate</a:t>
          </a:r>
          <a:endParaRPr lang="en-IN" sz="900" b="1" kern="1200">
            <a:solidFill>
              <a:srgbClr val="404040"/>
            </a:solidFill>
          </a:endParaRPr>
        </a:p>
      </dsp:txBody>
      <dsp:txXfrm>
        <a:off x="4110038" y="2650609"/>
        <a:ext cx="1295062" cy="907255"/>
      </dsp:txXfrm>
    </dsp:sp>
    <dsp:sp modelId="{97808A85-0886-4B04-882C-ABA95F4952D3}">
      <dsp:nvSpPr>
        <dsp:cNvPr id="0" name=""/>
        <dsp:cNvSpPr/>
      </dsp:nvSpPr>
      <dsp:spPr>
        <a:xfrm>
          <a:off x="2198326" y="1915198"/>
          <a:ext cx="1245252" cy="1245252"/>
        </a:xfrm>
        <a:prstGeom prst="ellipse">
          <a:avLst/>
        </a:prstGeom>
        <a:solidFill>
          <a:srgbClr val="FFC627">
            <a:alpha val="50000"/>
            <a:hueOff val="0"/>
            <a:satOff val="0"/>
            <a:lumOff val="0"/>
            <a:alphaOff val="0"/>
          </a:srgbClr>
        </a:solidFill>
        <a:ln w="9525" cap="flat" cmpd="sng" algn="ctr">
          <a:solidFill>
            <a:srgbClr val="404040"/>
          </a:solidFill>
          <a:prstDash val="solid"/>
        </a:ln>
        <a:effectLst/>
      </dsp:spPr>
      <dsp:style>
        <a:lnRef idx="2">
          <a:scrgbClr r="0" g="0" b="0"/>
        </a:lnRef>
        <a:fillRef idx="1">
          <a:scrgbClr r="0" g="0" b="0"/>
        </a:fillRef>
        <a:effectRef idx="0">
          <a:scrgbClr r="0" g="0" b="0"/>
        </a:effectRef>
        <a:fontRef idx="minor">
          <a:schemeClr val="tx1"/>
        </a:fontRef>
      </dsp:style>
    </dsp:sp>
    <dsp:sp modelId="{87B8A3B8-4109-413B-9111-5AE3FF437288}">
      <dsp:nvSpPr>
        <dsp:cNvPr id="0" name=""/>
        <dsp:cNvSpPr/>
      </dsp:nvSpPr>
      <dsp:spPr>
        <a:xfrm>
          <a:off x="822570" y="2650609"/>
          <a:ext cx="1295062" cy="90725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r>
            <a:rPr lang="en-IN" sz="900" b="1" i="0" kern="1200">
              <a:solidFill>
                <a:srgbClr val="404040"/>
              </a:solidFill>
            </a:rPr>
            <a:t>SALES</a:t>
          </a:r>
          <a:br>
            <a:rPr lang="en-IN" sz="900" b="1" i="0" kern="1200">
              <a:solidFill>
                <a:srgbClr val="404040"/>
              </a:solidFill>
            </a:rPr>
          </a:br>
          <a:r>
            <a:rPr lang="en-IN" sz="900" b="0" i="0" kern="1200">
              <a:solidFill>
                <a:srgbClr val="404040"/>
              </a:solidFill>
            </a:rPr>
            <a:t>sale, rep, contract, order, ordering, purchase, representative, quote, ship, shipping, 	invoice</a:t>
          </a:r>
          <a:endParaRPr lang="en-IN" sz="900" b="1" kern="1200">
            <a:solidFill>
              <a:srgbClr val="404040"/>
            </a:solidFill>
          </a:endParaRPr>
        </a:p>
      </dsp:txBody>
      <dsp:txXfrm>
        <a:off x="822570" y="2650609"/>
        <a:ext cx="1295062" cy="907255"/>
      </dsp:txXfrm>
    </dsp:sp>
    <dsp:sp modelId="{269C6134-2CD2-43E8-8CDD-65F2D231A18A}">
      <dsp:nvSpPr>
        <dsp:cNvPr id="0" name=""/>
        <dsp:cNvSpPr/>
      </dsp:nvSpPr>
      <dsp:spPr>
        <a:xfrm>
          <a:off x="2017515" y="1358037"/>
          <a:ext cx="1245252" cy="1245252"/>
        </a:xfrm>
        <a:prstGeom prst="ellipse">
          <a:avLst/>
        </a:prstGeom>
        <a:solidFill>
          <a:schemeClr val="accent1">
            <a:alpha val="50000"/>
            <a:hueOff val="0"/>
            <a:satOff val="0"/>
            <a:lumOff val="0"/>
            <a:alphaOff val="0"/>
          </a:schemeClr>
        </a:solidFill>
        <a:ln w="9525" cap="flat" cmpd="sng" algn="ctr">
          <a:solidFill>
            <a:srgbClr val="404040"/>
          </a:solidFill>
          <a:prstDash val="solid"/>
        </a:ln>
        <a:effectLst/>
      </dsp:spPr>
      <dsp:style>
        <a:lnRef idx="2">
          <a:scrgbClr r="0" g="0" b="0"/>
        </a:lnRef>
        <a:fillRef idx="1">
          <a:scrgbClr r="0" g="0" b="0"/>
        </a:fillRef>
        <a:effectRef idx="0">
          <a:scrgbClr r="0" g="0" b="0"/>
        </a:effectRef>
        <a:fontRef idx="minor">
          <a:schemeClr val="tx1"/>
        </a:fontRef>
      </dsp:style>
    </dsp:sp>
    <dsp:sp modelId="{AF637655-6B48-4B1A-9EF0-F23E72120467}">
      <dsp:nvSpPr>
        <dsp:cNvPr id="0" name=""/>
        <dsp:cNvSpPr/>
      </dsp:nvSpPr>
      <dsp:spPr>
        <a:xfrm>
          <a:off x="623330" y="1102938"/>
          <a:ext cx="1295062" cy="90725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r>
            <a:rPr lang="en-IN" sz="900" b="1" i="0" kern="1200">
              <a:solidFill>
                <a:srgbClr val="404040"/>
              </a:solidFill>
            </a:rPr>
            <a:t>CUSTOMER SERVICE</a:t>
          </a:r>
          <a:br>
            <a:rPr lang="en-IN" sz="900" b="1" i="0" kern="1200">
              <a:solidFill>
                <a:srgbClr val="404040"/>
              </a:solidFill>
            </a:rPr>
          </a:br>
          <a:r>
            <a:rPr lang="en-IN" sz="900" b="0" i="0" kern="1200">
              <a:solidFill>
                <a:srgbClr val="404040"/>
              </a:solidFill>
            </a:rPr>
            <a:t>customer, service, support, billing, customer service</a:t>
          </a:r>
          <a:endParaRPr lang="en-IN" sz="900" b="1" kern="1200">
            <a:solidFill>
              <a:srgbClr val="404040"/>
            </a:solidFill>
          </a:endParaRPr>
        </a:p>
      </dsp:txBody>
      <dsp:txXfrm>
        <a:off x="623330" y="1102938"/>
        <a:ext cx="1295062" cy="9072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76A36-63B5-494D-93BB-F606169395CD}">
      <dsp:nvSpPr>
        <dsp:cNvPr id="0" name=""/>
        <dsp:cNvSpPr/>
      </dsp:nvSpPr>
      <dsp:spPr>
        <a:xfrm>
          <a:off x="6117" y="654436"/>
          <a:ext cx="652522" cy="652522"/>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2A521-F829-4C75-B40A-1575A250E3E8}">
      <dsp:nvSpPr>
        <dsp:cNvPr id="0" name=""/>
        <dsp:cNvSpPr/>
      </dsp:nvSpPr>
      <dsp:spPr>
        <a:xfrm>
          <a:off x="71369" y="719688"/>
          <a:ext cx="522018" cy="522018"/>
        </a:xfrm>
        <a:prstGeom prst="pie">
          <a:avLst>
            <a:gd name="adj1" fmla="val 135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D80B63-0F51-463F-BBC6-051CD51D53A6}">
      <dsp:nvSpPr>
        <dsp:cNvPr id="0" name=""/>
        <dsp:cNvSpPr/>
      </dsp:nvSpPr>
      <dsp:spPr>
        <a:xfrm rot="16200000">
          <a:off x="-744284" y="2122613"/>
          <a:ext cx="1892316" cy="391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666750">
            <a:lnSpc>
              <a:spcPct val="90000"/>
            </a:lnSpc>
            <a:spcBef>
              <a:spcPct val="0"/>
            </a:spcBef>
            <a:spcAft>
              <a:spcPct val="35000"/>
            </a:spcAft>
            <a:buNone/>
          </a:pPr>
          <a:r>
            <a:rPr lang="en-US" sz="1500" b="1" i="0" kern="1200">
              <a:solidFill>
                <a:srgbClr val="404040"/>
              </a:solidFill>
            </a:rPr>
            <a:t>Word Embeddings</a:t>
          </a:r>
          <a:endParaRPr lang="en-IN" sz="1500" kern="1200">
            <a:solidFill>
              <a:srgbClr val="404040"/>
            </a:solidFill>
          </a:endParaRPr>
        </a:p>
      </dsp:txBody>
      <dsp:txXfrm>
        <a:off x="-744284" y="2122613"/>
        <a:ext cx="1892316" cy="391513"/>
      </dsp:txXfrm>
    </dsp:sp>
    <dsp:sp modelId="{0419F382-11E8-418E-B09C-8CD35818EF7E}">
      <dsp:nvSpPr>
        <dsp:cNvPr id="0" name=""/>
        <dsp:cNvSpPr/>
      </dsp:nvSpPr>
      <dsp:spPr>
        <a:xfrm>
          <a:off x="486021" y="654436"/>
          <a:ext cx="1525115" cy="2610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44500">
            <a:lnSpc>
              <a:spcPct val="90000"/>
            </a:lnSpc>
            <a:spcBef>
              <a:spcPct val="0"/>
            </a:spcBef>
            <a:spcAft>
              <a:spcPct val="35000"/>
            </a:spcAft>
            <a:buNone/>
          </a:pPr>
          <a:r>
            <a:rPr lang="en-US" sz="1000" b="1" i="0" kern="1200">
              <a:solidFill>
                <a:srgbClr val="404040"/>
              </a:solidFill>
            </a:rPr>
            <a:t>Word embeddings</a:t>
          </a:r>
          <a:r>
            <a:rPr lang="en-US" sz="1000" b="0" i="0" kern="1200">
              <a:solidFill>
                <a:srgbClr val="404040"/>
              </a:solidFill>
            </a:rPr>
            <a:t> are a technique used in NLP to represent words as numerical vectors. These vectors capture semantic and syntactic similarities between words, allowing for more efficient and accurate analysis of textual data. </a:t>
          </a:r>
          <a:r>
            <a:rPr lang="en-US" sz="1000" b="1" i="0" kern="1200">
              <a:solidFill>
                <a:srgbClr val="404040"/>
              </a:solidFill>
            </a:rPr>
            <a:t>word2vec-google-news-300</a:t>
          </a:r>
          <a:r>
            <a:rPr lang="en-US" sz="1000" b="0" i="0" kern="1200">
              <a:solidFill>
                <a:srgbClr val="404040"/>
              </a:solidFill>
            </a:rPr>
            <a:t> is a pre-trained word embedding model consisting of 300-dimensional word vectors trained on a large corpus of Google News articles.</a:t>
          </a:r>
          <a:endParaRPr lang="en-IN" sz="1000" kern="1200">
            <a:solidFill>
              <a:srgbClr val="404040"/>
            </a:solidFill>
          </a:endParaRPr>
        </a:p>
      </dsp:txBody>
      <dsp:txXfrm>
        <a:off x="486021" y="654436"/>
        <a:ext cx="1525115" cy="2610091"/>
      </dsp:txXfrm>
    </dsp:sp>
    <dsp:sp modelId="{5C22B7AC-3BF4-49D9-AC23-C8DD5D80A5AB}">
      <dsp:nvSpPr>
        <dsp:cNvPr id="0" name=""/>
        <dsp:cNvSpPr/>
      </dsp:nvSpPr>
      <dsp:spPr>
        <a:xfrm>
          <a:off x="2227846" y="654436"/>
          <a:ext cx="652522" cy="652522"/>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0685B-B334-46F1-9510-70AEE41C8436}">
      <dsp:nvSpPr>
        <dsp:cNvPr id="0" name=""/>
        <dsp:cNvSpPr/>
      </dsp:nvSpPr>
      <dsp:spPr>
        <a:xfrm>
          <a:off x="2293099" y="719688"/>
          <a:ext cx="522018" cy="522018"/>
        </a:xfrm>
        <a:prstGeom prst="pie">
          <a:avLst>
            <a:gd name="adj1" fmla="val 108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BBC446-243A-4360-8CF8-19AB807600AC}">
      <dsp:nvSpPr>
        <dsp:cNvPr id="0" name=""/>
        <dsp:cNvSpPr/>
      </dsp:nvSpPr>
      <dsp:spPr>
        <a:xfrm rot="16200000">
          <a:off x="1477445" y="2122613"/>
          <a:ext cx="1892316" cy="391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666750">
            <a:lnSpc>
              <a:spcPct val="90000"/>
            </a:lnSpc>
            <a:spcBef>
              <a:spcPct val="0"/>
            </a:spcBef>
            <a:spcAft>
              <a:spcPct val="35000"/>
            </a:spcAft>
            <a:buNone/>
          </a:pPr>
          <a:r>
            <a:rPr lang="en-US" sz="1500" b="1" i="0" kern="1200">
              <a:solidFill>
                <a:srgbClr val="404040"/>
              </a:solidFill>
            </a:rPr>
            <a:t>SMOTE</a:t>
          </a:r>
          <a:r>
            <a:rPr lang="en-US" sz="1500" b="1" i="0" kern="1200"/>
            <a:t> </a:t>
          </a:r>
          <a:endParaRPr lang="en-IN" sz="1500" kern="1200"/>
        </a:p>
      </dsp:txBody>
      <dsp:txXfrm>
        <a:off x="1477445" y="2122613"/>
        <a:ext cx="1892316" cy="391513"/>
      </dsp:txXfrm>
    </dsp:sp>
    <dsp:sp modelId="{41A41532-BD26-4B3C-9035-7EC076B4DA43}">
      <dsp:nvSpPr>
        <dsp:cNvPr id="0" name=""/>
        <dsp:cNvSpPr/>
      </dsp:nvSpPr>
      <dsp:spPr>
        <a:xfrm>
          <a:off x="2700038" y="654436"/>
          <a:ext cx="1548358" cy="2610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solidFill>
                <a:srgbClr val="404040"/>
              </a:solidFill>
            </a:rPr>
            <a:t>Synthetic Minority Oversampling Technique </a:t>
          </a:r>
          <a:r>
            <a:rPr lang="en-US" sz="1100" b="1" i="0" kern="1200">
              <a:solidFill>
                <a:srgbClr val="404040"/>
              </a:solidFill>
            </a:rPr>
            <a:t>(SMOTE)</a:t>
          </a:r>
          <a:r>
            <a:rPr lang="en-US" sz="1100" b="0" i="0" kern="1200">
              <a:solidFill>
                <a:srgbClr val="404040"/>
              </a:solidFill>
            </a:rPr>
            <a:t> works by selecting a random minority class instance and creating synthetic samples by interpolating with its k- nearest neighbors.</a:t>
          </a:r>
          <a:endParaRPr lang="en-IN" sz="1100" kern="1200">
            <a:solidFill>
              <a:srgbClr val="404040"/>
            </a:solidFill>
          </a:endParaRPr>
        </a:p>
      </dsp:txBody>
      <dsp:txXfrm>
        <a:off x="2700038" y="654436"/>
        <a:ext cx="1548358" cy="2610091"/>
      </dsp:txXfrm>
    </dsp:sp>
    <dsp:sp modelId="{175E9B5E-B14F-4CEE-B799-82B43450DFC1}">
      <dsp:nvSpPr>
        <dsp:cNvPr id="0" name=""/>
        <dsp:cNvSpPr/>
      </dsp:nvSpPr>
      <dsp:spPr>
        <a:xfrm>
          <a:off x="4472819" y="654436"/>
          <a:ext cx="652522" cy="652522"/>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05B5A-DAD5-4B71-BE86-726C29A2DD7B}">
      <dsp:nvSpPr>
        <dsp:cNvPr id="0" name=""/>
        <dsp:cNvSpPr/>
      </dsp:nvSpPr>
      <dsp:spPr>
        <a:xfrm>
          <a:off x="4538071" y="719688"/>
          <a:ext cx="522018" cy="522018"/>
        </a:xfrm>
        <a:prstGeom prst="pie">
          <a:avLst>
            <a:gd name="adj1" fmla="val 81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EB3564-FA5B-4438-AFEB-4A7FB7B2ECBF}">
      <dsp:nvSpPr>
        <dsp:cNvPr id="0" name=""/>
        <dsp:cNvSpPr/>
      </dsp:nvSpPr>
      <dsp:spPr>
        <a:xfrm rot="16200000">
          <a:off x="3722418" y="2122613"/>
          <a:ext cx="1892316" cy="391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666750">
            <a:lnSpc>
              <a:spcPct val="90000"/>
            </a:lnSpc>
            <a:spcBef>
              <a:spcPct val="0"/>
            </a:spcBef>
            <a:spcAft>
              <a:spcPct val="35000"/>
            </a:spcAft>
            <a:buNone/>
          </a:pPr>
          <a:r>
            <a:rPr lang="en-US" sz="1500" b="1" i="0" kern="1200">
              <a:solidFill>
                <a:srgbClr val="404040"/>
              </a:solidFill>
            </a:rPr>
            <a:t>Classifiers</a:t>
          </a:r>
          <a:endParaRPr lang="en-IN" sz="1500" kern="1200">
            <a:solidFill>
              <a:srgbClr val="404040"/>
            </a:solidFill>
          </a:endParaRPr>
        </a:p>
      </dsp:txBody>
      <dsp:txXfrm>
        <a:off x="3722418" y="2122613"/>
        <a:ext cx="1892316" cy="391513"/>
      </dsp:txXfrm>
    </dsp:sp>
    <dsp:sp modelId="{F1A0123A-3DDC-4B25-A031-9897D6B490B8}">
      <dsp:nvSpPr>
        <dsp:cNvPr id="0" name=""/>
        <dsp:cNvSpPr/>
      </dsp:nvSpPr>
      <dsp:spPr>
        <a:xfrm>
          <a:off x="4929585" y="654436"/>
          <a:ext cx="1536130" cy="2610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i="0" kern="1200">
              <a:solidFill>
                <a:srgbClr val="404040"/>
              </a:solidFill>
            </a:rPr>
            <a:t>Supervised classifiers</a:t>
          </a:r>
          <a:r>
            <a:rPr lang="en-US" sz="1100" b="0" i="0" kern="1200">
              <a:solidFill>
                <a:srgbClr val="404040"/>
              </a:solidFill>
            </a:rPr>
            <a:t> in ML are a category of algorithms that imbibe knowledge from labeled training data to make predictions on unseen instances. This genre of classifiers encompasses a diverse set of models, including </a:t>
          </a:r>
          <a:r>
            <a:rPr lang="en-US" sz="1100" b="1" i="0" kern="1200">
              <a:solidFill>
                <a:srgbClr val="404040"/>
              </a:solidFill>
            </a:rPr>
            <a:t>Logistic Regression</a:t>
          </a:r>
          <a:r>
            <a:rPr lang="en-US" sz="1100" b="0" i="0" kern="1200">
              <a:solidFill>
                <a:srgbClr val="404040"/>
              </a:solidFill>
            </a:rPr>
            <a:t>, Random Forest, and Support Vector Classifier (SVC).</a:t>
          </a:r>
          <a:endParaRPr lang="en-IN" sz="1100" kern="1200">
            <a:solidFill>
              <a:srgbClr val="404040"/>
            </a:solidFill>
          </a:endParaRPr>
        </a:p>
      </dsp:txBody>
      <dsp:txXfrm>
        <a:off x="4929585" y="654436"/>
        <a:ext cx="1536130" cy="2610091"/>
      </dsp:txXfrm>
    </dsp:sp>
    <dsp:sp modelId="{4E0BEF43-D0F0-4C74-AF1A-8586387FB7E1}">
      <dsp:nvSpPr>
        <dsp:cNvPr id="0" name=""/>
        <dsp:cNvSpPr/>
      </dsp:nvSpPr>
      <dsp:spPr>
        <a:xfrm>
          <a:off x="6705563" y="654436"/>
          <a:ext cx="652522" cy="652522"/>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7FE86-E01A-4522-BE1F-1E9F3E67ED10}">
      <dsp:nvSpPr>
        <dsp:cNvPr id="0" name=""/>
        <dsp:cNvSpPr/>
      </dsp:nvSpPr>
      <dsp:spPr>
        <a:xfrm>
          <a:off x="6770816" y="719688"/>
          <a:ext cx="522018" cy="522018"/>
        </a:xfrm>
        <a:prstGeom prst="pie">
          <a:avLst>
            <a:gd name="adj1" fmla="val 54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46E240-9393-472C-BBBF-92918C96D6AA}">
      <dsp:nvSpPr>
        <dsp:cNvPr id="0" name=""/>
        <dsp:cNvSpPr/>
      </dsp:nvSpPr>
      <dsp:spPr>
        <a:xfrm rot="16200000">
          <a:off x="5955162" y="2122613"/>
          <a:ext cx="1892316" cy="391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666750">
            <a:lnSpc>
              <a:spcPct val="90000"/>
            </a:lnSpc>
            <a:spcBef>
              <a:spcPct val="0"/>
            </a:spcBef>
            <a:spcAft>
              <a:spcPct val="35000"/>
            </a:spcAft>
            <a:buNone/>
          </a:pPr>
          <a:r>
            <a:rPr lang="en-US" sz="1500" b="1" i="0" kern="1200">
              <a:solidFill>
                <a:srgbClr val="404040"/>
              </a:solidFill>
            </a:rPr>
            <a:t>Randomized Search</a:t>
          </a:r>
          <a:endParaRPr lang="en-IN" sz="1500" kern="1200">
            <a:solidFill>
              <a:srgbClr val="404040"/>
            </a:solidFill>
          </a:endParaRPr>
        </a:p>
      </dsp:txBody>
      <dsp:txXfrm>
        <a:off x="5955162" y="2122613"/>
        <a:ext cx="1892316" cy="391513"/>
      </dsp:txXfrm>
    </dsp:sp>
    <dsp:sp modelId="{CD31BE9E-2E70-4F63-900B-17B52A9EE17F}">
      <dsp:nvSpPr>
        <dsp:cNvPr id="0" name=""/>
        <dsp:cNvSpPr/>
      </dsp:nvSpPr>
      <dsp:spPr>
        <a:xfrm>
          <a:off x="7162329" y="654436"/>
          <a:ext cx="1305045" cy="2610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solidFill>
                <a:srgbClr val="404040"/>
              </a:solidFill>
            </a:rPr>
            <a:t>Allows for efficient exploration of the hyperparameter space and helps to find the </a:t>
          </a:r>
          <a:r>
            <a:rPr lang="en-US" sz="1100" b="1" i="0" kern="1200">
              <a:solidFill>
                <a:srgbClr val="404040"/>
              </a:solidFill>
            </a:rPr>
            <a:t>optimal</a:t>
          </a:r>
          <a:r>
            <a:rPr lang="en-US" sz="1100" b="0" i="0" kern="1200">
              <a:solidFill>
                <a:srgbClr val="404040"/>
              </a:solidFill>
            </a:rPr>
            <a:t> set of </a:t>
          </a:r>
          <a:r>
            <a:rPr lang="en-US" sz="1050" b="1" i="0" kern="1200">
              <a:solidFill>
                <a:srgbClr val="404040"/>
              </a:solidFill>
            </a:rPr>
            <a:t>hyperparameters</a:t>
          </a:r>
          <a:r>
            <a:rPr lang="en-US" sz="1100" b="0" i="0" kern="1200">
              <a:solidFill>
                <a:srgbClr val="404040"/>
              </a:solidFill>
            </a:rPr>
            <a:t> </a:t>
          </a:r>
          <a:r>
            <a:rPr lang="en-US" sz="1050" b="0" i="0" kern="1200">
              <a:solidFill>
                <a:srgbClr val="404040"/>
              </a:solidFill>
            </a:rPr>
            <a:t>for a given model</a:t>
          </a:r>
          <a:r>
            <a:rPr lang="en-US" sz="1100" b="0" i="0" kern="1200">
              <a:solidFill>
                <a:srgbClr val="404040"/>
              </a:solidFill>
            </a:rPr>
            <a:t>.</a:t>
          </a:r>
          <a:endParaRPr lang="en-IN" sz="1100" kern="1200">
            <a:solidFill>
              <a:srgbClr val="404040"/>
            </a:solidFill>
          </a:endParaRPr>
        </a:p>
      </dsp:txBody>
      <dsp:txXfrm>
        <a:off x="7162329" y="654436"/>
        <a:ext cx="1305045" cy="261009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a:t>we are very excited to show you the work we have been working on together for the past 4 months: the text classification project for Axon customer experience</a:t>
            </a:r>
          </a:p>
        </p:txBody>
      </p:sp>
    </p:spTree>
    <p:extLst>
      <p:ext uri="{BB962C8B-B14F-4D97-AF65-F5344CB8AC3E}">
        <p14:creationId xmlns:p14="http://schemas.microsoft.com/office/powerpoint/2010/main" val="363013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Lets go through the data flow.</a:t>
            </a:r>
          </a:p>
          <a:p>
            <a:pPr marL="139700" indent="0">
              <a:buNone/>
            </a:pPr>
            <a:r>
              <a:rPr lang="en-US"/>
              <a:t>We first performed data exploration exercise by manually classifying the unclassified data. We extracted the data and loaded the same into pandas </a:t>
            </a:r>
            <a:r>
              <a:rPr lang="en-US" err="1"/>
              <a:t>dataframe</a:t>
            </a:r>
            <a:r>
              <a:rPr lang="en-US"/>
              <a:t>.</a:t>
            </a:r>
          </a:p>
          <a:p>
            <a:pPr marL="139700" indent="0">
              <a:buNone/>
            </a:pPr>
            <a:r>
              <a:rPr lang="en-US"/>
              <a:t>Post that, we focused on cleaning and pre-processing the data.</a:t>
            </a:r>
          </a:p>
          <a:p>
            <a:pPr marL="139700" indent="0">
              <a:buNone/>
            </a:pPr>
            <a:r>
              <a:rPr lang="en-US"/>
              <a:t>Pre-process of data included normalization techniques such as lemmatization, stop word removal and converting all the text to lower case.</a:t>
            </a:r>
          </a:p>
          <a:p>
            <a:pPr marL="368300" indent="-228600">
              <a:buAutoNum type="arabicPeriod"/>
            </a:pPr>
            <a:r>
              <a:rPr lang="en-US"/>
              <a:t>Then we moved towards feature selection and started adding AXON product list to NER.</a:t>
            </a:r>
          </a:p>
          <a:p>
            <a:pPr marL="368300" indent="-228600">
              <a:buAutoNum type="arabicPeriod"/>
            </a:pPr>
            <a:r>
              <a:rPr lang="en-US"/>
              <a:t>We performed SMOTE by generating synthetic samples of minority class by interpolating them with k nearest samples.</a:t>
            </a:r>
          </a:p>
          <a:p>
            <a:pPr marL="368300" indent="-228600">
              <a:buAutoNum type="arabicPeriod"/>
            </a:pPr>
            <a:r>
              <a:rPr lang="en-US"/>
              <a:t>Performed TFIDF and count vectorization.</a:t>
            </a:r>
          </a:p>
          <a:p>
            <a:pPr marL="139700" indent="0">
              <a:buNone/>
            </a:pPr>
            <a:endParaRPr lang="en-US"/>
          </a:p>
        </p:txBody>
      </p:sp>
    </p:spTree>
    <p:extLst>
      <p:ext uri="{BB962C8B-B14F-4D97-AF65-F5344CB8AC3E}">
        <p14:creationId xmlns:p14="http://schemas.microsoft.com/office/powerpoint/2010/main" val="129680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3954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Once we are done with the pre-processing, we move towards feature extraction. Here, we are adding 4 new  labels to the NER (Cost, Customer service, Training, and Sales). Each of these labels contain the most frequent words used across these categories. </a:t>
            </a:r>
          </a:p>
          <a:p>
            <a:r>
              <a:rPr lang="en-US"/>
              <a:t>Along with this we will add a list of products that axon has to the NER list as well. </a:t>
            </a:r>
            <a:endParaRPr lang="en-IN"/>
          </a:p>
        </p:txBody>
      </p:sp>
    </p:spTree>
    <p:extLst>
      <p:ext uri="{BB962C8B-B14F-4D97-AF65-F5344CB8AC3E}">
        <p14:creationId xmlns:p14="http://schemas.microsoft.com/office/powerpoint/2010/main" val="155515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AutoNum type="arabicPeriod"/>
            </a:pPr>
            <a:r>
              <a:rPr lang="en-US"/>
              <a:t>Once we are done adding these labels, we will create a </a:t>
            </a:r>
            <a:r>
              <a:rPr lang="en-US" sz="1100">
                <a:solidFill>
                  <a:srgbClr val="404040"/>
                </a:solidFill>
                <a:latin typeface="+mn-lt"/>
              </a:rPr>
              <a:t>one-hot encoding NER vector of length 23 (i.e. the number of labels) it will represent which labels are in the sentence</a:t>
            </a:r>
            <a:endParaRPr lang="en-US"/>
          </a:p>
          <a:p>
            <a:pPr marL="571500" indent="-342900">
              <a:buAutoNum type="arabicPeriod"/>
            </a:pPr>
            <a:r>
              <a:rPr lang="en-US"/>
              <a:t>We will also be using the length of the text as a feature in our model. </a:t>
            </a:r>
          </a:p>
        </p:txBody>
      </p:sp>
    </p:spTree>
    <p:extLst>
      <p:ext uri="{BB962C8B-B14F-4D97-AF65-F5344CB8AC3E}">
        <p14:creationId xmlns:p14="http://schemas.microsoft.com/office/powerpoint/2010/main" val="1251372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a:buNone/>
            </a:pPr>
            <a:r>
              <a:rPr lang="en-US" b="0" i="0">
                <a:solidFill>
                  <a:srgbClr val="374151"/>
                </a:solidFill>
                <a:effectLst/>
                <a:latin typeface="Söhne"/>
              </a:rPr>
              <a:t>For converting our text to vectors we have looked two different approaches here .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solidFill>
                  <a:srgbClr val="374151"/>
                </a:solidFill>
                <a:effectLst/>
                <a:latin typeface="Söhne"/>
              </a:rPr>
              <a:t>One is the TFIDF (</a:t>
            </a:r>
            <a:r>
              <a:rPr lang="en-US" sz="1100">
                <a:solidFill>
                  <a:srgbClr val="404040"/>
                </a:solidFill>
                <a:latin typeface="+mn-lt"/>
              </a:rPr>
              <a:t>Represents text as a bag of words (i.e. use the frequency of each word to assign weights to each term))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solidFill>
                  <a:srgbClr val="404040"/>
                </a:solidFill>
                <a:latin typeface="+mn-lt"/>
              </a:rPr>
              <a:t>And the other is the word embeddings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solidFill>
                  <a:srgbClr val="404040"/>
                </a:solidFill>
                <a:latin typeface="+mn-lt"/>
              </a:rPr>
              <a:t>Where the Vectors capture semantic relationships between words, useful for text classification where meaning is important</a:t>
            </a:r>
            <a:endParaRPr lang="en-IN"/>
          </a:p>
          <a:p>
            <a:pPr marL="139700" indent="0">
              <a:buNone/>
            </a:pPr>
            <a:endParaRPr lang="en-US"/>
          </a:p>
          <a:p>
            <a:pPr marL="139700" indent="0">
              <a:buNone/>
            </a:pPr>
            <a:r>
              <a:rPr lang="en-US"/>
              <a:t>On running the model on both, we found that the word – embeddings gave us  better results ( around 3-4% increase in the F-1 score)</a:t>
            </a:r>
          </a:p>
        </p:txBody>
      </p:sp>
    </p:spTree>
    <p:extLst>
      <p:ext uri="{BB962C8B-B14F-4D97-AF65-F5344CB8AC3E}">
        <p14:creationId xmlns:p14="http://schemas.microsoft.com/office/powerpoint/2010/main" val="131504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a:buNone/>
            </a:pPr>
            <a:r>
              <a:rPr lang="en-US" b="0" i="0">
                <a:solidFill>
                  <a:srgbClr val="374151"/>
                </a:solidFill>
                <a:effectLst/>
                <a:latin typeface="Söhne"/>
              </a:rPr>
              <a:t>We ended up using </a:t>
            </a:r>
            <a:r>
              <a:rPr lang="en-US" sz="1100">
                <a:solidFill>
                  <a:srgbClr val="404040"/>
                </a:solidFill>
                <a:latin typeface="+mn-lt"/>
              </a:rPr>
              <a:t>word2vec-google-news pre-trained model. It generates 300-dimensional word vectors for a vocabulary. </a:t>
            </a:r>
          </a:p>
          <a:p>
            <a:pPr marL="139700" indent="0" algn="l">
              <a:buNone/>
            </a:pPr>
            <a:endParaRPr lang="en-US" b="0" i="0">
              <a:solidFill>
                <a:srgbClr val="374151"/>
              </a:solidFill>
              <a:effectLst/>
              <a:latin typeface="Söhne"/>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solidFill>
                  <a:schemeClr val="tx1">
                    <a:lumMod val="90000"/>
                    <a:lumOff val="10000"/>
                  </a:schemeClr>
                </a:solidFill>
                <a:latin typeface="+mn-lt"/>
              </a:rPr>
              <a:t>Using this model was a good starting point for this problem due to its effectiveness in similar contexts. </a:t>
            </a:r>
          </a:p>
          <a:p>
            <a:pPr marL="139700" indent="0">
              <a:buNone/>
            </a:pPr>
            <a:br>
              <a:rPr lang="en-US"/>
            </a:br>
            <a:r>
              <a:rPr lang="en-US" sz="1100">
                <a:solidFill>
                  <a:srgbClr val="404040"/>
                </a:solidFill>
                <a:latin typeface="+mn-lt"/>
              </a:rPr>
              <a:t>As the model was trained on a large corpus of text from Google News articles covering a broad range of topics, including business and finance the model is likely to have seen a significant number of articles about Axon and its products and may have learned useful embeddings for these terms.</a:t>
            </a:r>
            <a:endParaRPr lang="en-IN"/>
          </a:p>
        </p:txBody>
      </p:sp>
    </p:spTree>
    <p:extLst>
      <p:ext uri="{BB962C8B-B14F-4D97-AF65-F5344CB8AC3E}">
        <p14:creationId xmlns:p14="http://schemas.microsoft.com/office/powerpoint/2010/main" val="3114346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Model Summary </a:t>
            </a:r>
          </a:p>
          <a:p>
            <a:r>
              <a:rPr lang="en-US" dirty="0"/>
              <a:t>Here is the glimpse at the Model </a:t>
            </a:r>
            <a:r>
              <a:rPr lang="en-US" dirty="0" err="1"/>
              <a:t>Pipepline</a:t>
            </a:r>
            <a:r>
              <a:rPr lang="en-US" dirty="0"/>
              <a:t> </a:t>
            </a:r>
          </a:p>
          <a:p>
            <a:endParaRPr lang="en-IN" dirty="0"/>
          </a:p>
          <a:p>
            <a:pPr marL="139700" indent="0">
              <a:buNone/>
            </a:pPr>
            <a:r>
              <a:rPr lang="en-IN" dirty="0"/>
              <a:t>After generating the word embeddings and concatenating them with the additional features, we did SMOTE on our data.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dirty="0"/>
              <a:t>SMOTE </a:t>
            </a:r>
            <a:r>
              <a:rPr lang="en-US" b="0" i="0" dirty="0">
                <a:solidFill>
                  <a:srgbClr val="404040"/>
                </a:solidFill>
              </a:rPr>
              <a:t>creates synthetic samples by interpolating with its k- nearest neighbors for the minority classes.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404040"/>
                </a:solidFill>
              </a:rPr>
              <a:t>Then we used Supervised classifiers, we experimented with </a:t>
            </a:r>
            <a:r>
              <a:rPr lang="en-US" b="1" i="0" dirty="0">
                <a:solidFill>
                  <a:srgbClr val="404040"/>
                </a:solidFill>
              </a:rPr>
              <a:t>Logistic Regression</a:t>
            </a:r>
            <a:r>
              <a:rPr lang="en-US" b="0" i="0" dirty="0">
                <a:solidFill>
                  <a:srgbClr val="404040"/>
                </a:solidFill>
              </a:rPr>
              <a:t>, Random Forest, and Support Vector Classifier (SVC).</a:t>
            </a:r>
            <a:r>
              <a:rPr lang="en-IN" b="0" i="0" dirty="0">
                <a:solidFill>
                  <a:srgbClr val="404040"/>
                </a:solidFill>
              </a:rPr>
              <a:t> While Logistic Regression with L2 Regularization gave us the best results/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b="0" i="0" dirty="0">
                <a:solidFill>
                  <a:srgbClr val="404040"/>
                </a:solidFill>
              </a:rPr>
              <a:t>Further we did randomized search, to find the optimal set of hyperparameters.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dirty="0"/>
          </a:p>
          <a:p>
            <a:pPr marL="139700" indent="0">
              <a:buNone/>
            </a:pPr>
            <a:endParaRPr lang="en-US" dirty="0"/>
          </a:p>
        </p:txBody>
      </p:sp>
    </p:spTree>
    <p:extLst>
      <p:ext uri="{BB962C8B-B14F-4D97-AF65-F5344CB8AC3E}">
        <p14:creationId xmlns:p14="http://schemas.microsoft.com/office/powerpoint/2010/main" val="107121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a:buNone/>
            </a:pPr>
            <a:r>
              <a:rPr lang="en-US"/>
              <a:t>We will go through the final results for each of the categories </a:t>
            </a:r>
          </a:p>
        </p:txBody>
      </p:sp>
    </p:spTree>
    <p:extLst>
      <p:ext uri="{BB962C8B-B14F-4D97-AF65-F5344CB8AC3E}">
        <p14:creationId xmlns:p14="http://schemas.microsoft.com/office/powerpoint/2010/main" val="1841674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1846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AutoNum type="arabicPeriod"/>
            </a:pPr>
            <a:endParaRPr lang="en-US"/>
          </a:p>
        </p:txBody>
      </p:sp>
    </p:spTree>
    <p:extLst>
      <p:ext uri="{BB962C8B-B14F-4D97-AF65-F5344CB8AC3E}">
        <p14:creationId xmlns:p14="http://schemas.microsoft.com/office/powerpoint/2010/main" val="207355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a:solidFill>
                  <a:srgbClr val="404040"/>
                </a:solidFill>
                <a:latin typeface="+mn-lt"/>
              </a:rPr>
              <a:t>Executive Summary of the project &amp; agenda of the content we will be going through today</a:t>
            </a:r>
          </a:p>
          <a:p>
            <a:endParaRPr lang="en-US" altLang="en-US">
              <a:solidFill>
                <a:srgbClr val="404040"/>
              </a:solidFill>
              <a:latin typeface="+mn-lt"/>
            </a:endParaRPr>
          </a:p>
          <a:p>
            <a:r>
              <a:rPr lang="en-US" altLang="en-US" sz="1100">
                <a:solidFill>
                  <a:srgbClr val="404040"/>
                </a:solidFill>
                <a:latin typeface="+mn-lt"/>
              </a:rPr>
              <a:t>Deliverables: The project successfully created 6 binary classification models using machine learning (ML) that were able to classify responses into the relevant categories and provide insights on areas of improvement for customer experience using a Tableau Dashboard.</a:t>
            </a:r>
            <a:r>
              <a:rPr lang="en-US" altLang="en-US">
                <a:solidFill>
                  <a:srgbClr val="404040"/>
                </a:solidFill>
                <a:latin typeface="+mn-lt"/>
              </a:rPr>
              <a:t> </a:t>
            </a:r>
            <a:endParaRPr lang="en-US"/>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a:solidFill>
                  <a:srgbClr val="404040"/>
                </a:solidFill>
                <a:latin typeface="+mn-lt"/>
              </a:rPr>
              <a:t>Future scope: Automating the categorization of customer feedback by hosting the model on a server, enhancing the model to predict dissatisfaction from customer feedback, and regularly updating the model with new feedback for improved efficiency. Additionally, a web application could be developed for real-time monitoring of customer satisfaction based on primary categories.</a:t>
            </a:r>
          </a:p>
          <a:p>
            <a:endParaRPr lang="en-US"/>
          </a:p>
        </p:txBody>
      </p:sp>
    </p:spTree>
    <p:extLst>
      <p:ext uri="{BB962C8B-B14F-4D97-AF65-F5344CB8AC3E}">
        <p14:creationId xmlns:p14="http://schemas.microsoft.com/office/powerpoint/2010/main" val="2362703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AutoNum type="arabicPeriod"/>
            </a:pPr>
            <a:endParaRPr lang="en-US"/>
          </a:p>
        </p:txBody>
      </p:sp>
    </p:spTree>
    <p:extLst>
      <p:ext uri="{BB962C8B-B14F-4D97-AF65-F5344CB8AC3E}">
        <p14:creationId xmlns:p14="http://schemas.microsoft.com/office/powerpoint/2010/main" val="474132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AutoNum type="arabicPeriod"/>
            </a:pPr>
            <a:endParaRPr lang="en-US"/>
          </a:p>
        </p:txBody>
      </p:sp>
    </p:spTree>
    <p:extLst>
      <p:ext uri="{BB962C8B-B14F-4D97-AF65-F5344CB8AC3E}">
        <p14:creationId xmlns:p14="http://schemas.microsoft.com/office/powerpoint/2010/main" val="409895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AutoNum type="arabicPeriod"/>
            </a:pPr>
            <a:endParaRPr lang="en-US"/>
          </a:p>
        </p:txBody>
      </p:sp>
    </p:spTree>
    <p:extLst>
      <p:ext uri="{BB962C8B-B14F-4D97-AF65-F5344CB8AC3E}">
        <p14:creationId xmlns:p14="http://schemas.microsoft.com/office/powerpoint/2010/main" val="2935252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Once, we were done with building our models. We went straight to insights generation, we used our models on the uncategorized data set provided, and we were able to further classify 6000 more records. </a:t>
            </a:r>
          </a:p>
          <a:p>
            <a:r>
              <a:rPr lang="en-US"/>
              <a:t>So, we ended up building a dashboard using those records. </a:t>
            </a:r>
            <a:endParaRPr lang="en-IN"/>
          </a:p>
        </p:txBody>
      </p:sp>
    </p:spTree>
    <p:extLst>
      <p:ext uri="{BB962C8B-B14F-4D97-AF65-F5344CB8AC3E}">
        <p14:creationId xmlns:p14="http://schemas.microsoft.com/office/powerpoint/2010/main" val="4171087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0" i="0">
                <a:solidFill>
                  <a:srgbClr val="374151"/>
                </a:solidFill>
                <a:effectLst/>
                <a:latin typeface="Söhne"/>
              </a:rPr>
              <a:t>Gives better/more accurate picture of what is going on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b="0" i="0">
              <a:solidFill>
                <a:srgbClr val="374151"/>
              </a:solidFill>
              <a:effectLst/>
              <a:latin typeface="Söhne"/>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0" i="0">
                <a:solidFill>
                  <a:srgbClr val="374151"/>
                </a:solidFill>
                <a:effectLst/>
                <a:latin typeface="Söhne"/>
              </a:rPr>
              <a:t>Since the percentage of Promoters is high, the company can leverage this positive feedback to attract new customers and improve customer retention</a:t>
            </a:r>
            <a:endParaRPr lang="en-US"/>
          </a:p>
          <a:p>
            <a:r>
              <a:rPr lang="en-US"/>
              <a:t>Instead of just categorizing the detractors data.</a:t>
            </a:r>
          </a:p>
          <a:p>
            <a:endParaRPr lang="en-US"/>
          </a:p>
          <a:p>
            <a:endParaRPr lang="en-US"/>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0"/>
              <a:t>A more accurate NPS score is calculated=the importance of categorizing/incorporating Promoters for an accurate diagnosis of where Axon is at=our model can do that! (rather than having </a:t>
            </a:r>
            <a:r>
              <a:rPr lang="en-US" b="0" err="1"/>
              <a:t>sam</a:t>
            </a:r>
            <a:r>
              <a:rPr lang="en-US" b="0"/>
              <a:t> manually categorizing…which meant only enough resource to look at the detractors)</a:t>
            </a:r>
            <a:endParaRPr lang="en-US" sz="1000" b="0"/>
          </a:p>
          <a:p>
            <a:endParaRPr lang="en-US"/>
          </a:p>
        </p:txBody>
      </p:sp>
    </p:spTree>
    <p:extLst>
      <p:ext uri="{BB962C8B-B14F-4D97-AF65-F5344CB8AC3E}">
        <p14:creationId xmlns:p14="http://schemas.microsoft.com/office/powerpoint/2010/main" val="198380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Once the model has been deployed, we must look out for some </a:t>
            </a:r>
            <a:r>
              <a:rPr lang="en-US" b="1"/>
              <a:t>post-deployment validations</a:t>
            </a:r>
            <a:r>
              <a:rPr lang="en-US"/>
              <a:t>.</a:t>
            </a:r>
          </a:p>
          <a:p>
            <a:r>
              <a:rPr lang="en-US" b="1"/>
              <a:t>Monitor the performance and data </a:t>
            </a:r>
            <a:r>
              <a:rPr lang="en-US"/>
              <a:t>generated by the model in real-time to ensure that it continues to perform as expected and that there are no significant drops in performance. </a:t>
            </a:r>
            <a:endParaRPr lang="en-US">
              <a:cs typeface="Calibri"/>
            </a:endParaRPr>
          </a:p>
          <a:p>
            <a:r>
              <a:rPr lang="en-US" b="1"/>
              <a:t>Comparative Analysis </a:t>
            </a:r>
            <a:r>
              <a:rPr lang="en-US"/>
              <a:t>tells us a lot about models’ efficiency.</a:t>
            </a:r>
            <a:br>
              <a:rPr lang="en-US">
                <a:cs typeface="+mn-lt"/>
              </a:rPr>
            </a:br>
            <a:r>
              <a:rPr lang="en-US"/>
              <a:t> Here we compare the system's performance metrics, before and after the model's deployment to evaluate its effectiveness in achieving the intended goals. </a:t>
            </a:r>
            <a:endParaRPr lang="en-US">
              <a:cs typeface="Calibri"/>
            </a:endParaRPr>
          </a:p>
          <a:p>
            <a:r>
              <a:rPr lang="en-US" b="1"/>
              <a:t>User Feedback</a:t>
            </a:r>
            <a:r>
              <a:rPr lang="en-US"/>
              <a:t> in real-time would also indicate model's Realtime performance. </a:t>
            </a:r>
            <a:endParaRPr lang="en-US">
              <a:cs typeface="Calibri"/>
            </a:endParaRPr>
          </a:p>
          <a:p>
            <a:r>
              <a:rPr lang="en-US" b="1"/>
              <a:t>Regular maintenance and calibration</a:t>
            </a:r>
            <a:r>
              <a:rPr lang="en-US"/>
              <a:t> of the system to ensure that it continues to operate accurately over time.</a:t>
            </a:r>
          </a:p>
          <a:p>
            <a:endParaRPr lang="en-US" b="1">
              <a:cs typeface="Calibri"/>
            </a:endParaRPr>
          </a:p>
          <a:p>
            <a:endParaRPr lang="en-US"/>
          </a:p>
        </p:txBody>
      </p:sp>
      <p:sp>
        <p:nvSpPr>
          <p:cNvPr id="4" name="Slide Number Placeholder 3"/>
          <p:cNvSpPr>
            <a:spLocks noGrp="1"/>
          </p:cNvSpPr>
          <p:nvPr>
            <p:ph type="sldNum" sz="quarter" idx="5"/>
          </p:nvPr>
        </p:nvSpPr>
        <p:spPr/>
        <p:txBody>
          <a:bodyPr/>
          <a:lstStyle/>
          <a:p>
            <a:fld id="{F002827A-9499-4872-B2BE-46F0F25C298C}" type="slidenum">
              <a:rPr lang="en-US" smtClean="0"/>
              <a:t>30</a:t>
            </a:fld>
            <a:endParaRPr lang="en-US"/>
          </a:p>
        </p:txBody>
      </p:sp>
    </p:spTree>
    <p:extLst>
      <p:ext uri="{BB962C8B-B14F-4D97-AF65-F5344CB8AC3E}">
        <p14:creationId xmlns:p14="http://schemas.microsoft.com/office/powerpoint/2010/main" val="3114100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t>The final submission will contain 2 </a:t>
            </a:r>
            <a:r>
              <a:rPr lang="en-US" sz="1100" err="1"/>
              <a:t>jupyter</a:t>
            </a:r>
            <a:r>
              <a:rPr lang="en-US" sz="1100"/>
              <a:t> notebooks (.</a:t>
            </a:r>
            <a:r>
              <a:rPr lang="en-US" sz="1100" err="1"/>
              <a:t>ipynb</a:t>
            </a:r>
            <a:r>
              <a:rPr lang="en-US" sz="1100"/>
              <a:t> files)</a:t>
            </a:r>
          </a:p>
          <a:p>
            <a:pPr marL="514350" indent="-285750">
              <a:buFontTx/>
              <a:buChar char="-"/>
            </a:pPr>
            <a:r>
              <a:rPr lang="en-US" sz="1100"/>
              <a:t>generate_model.ipynb </a:t>
            </a:r>
          </a:p>
          <a:p>
            <a:pPr marL="228600" indent="0"/>
            <a:r>
              <a:rPr lang="en-US" sz="1100" b="1"/>
              <a:t>Input : </a:t>
            </a:r>
            <a:r>
              <a:rPr lang="en-US" sz="1100"/>
              <a:t>This file takes the standard csv file as input (with all the classified customer reviews), to be placed in the same directory.</a:t>
            </a:r>
          </a:p>
          <a:p>
            <a:pPr marL="228600" indent="0"/>
            <a:r>
              <a:rPr lang="en-US" sz="1100" b="1"/>
              <a:t>When to run : </a:t>
            </a:r>
            <a:r>
              <a:rPr lang="en-US" sz="1100"/>
              <a:t>This file needs to be run every time we have new data to train on, i.e. before making substantial predictions.</a:t>
            </a:r>
          </a:p>
          <a:p>
            <a:pPr marL="228600" indent="0"/>
            <a:r>
              <a:rPr lang="en-US" sz="1100" b="1"/>
              <a:t>User Intervention : </a:t>
            </a:r>
            <a:r>
              <a:rPr lang="en-US" sz="1100"/>
              <a:t>This file asks for probability threshold inputs across all the categories. Hence, user interaction required. </a:t>
            </a:r>
          </a:p>
          <a:p>
            <a:pPr marL="228600" indent="0"/>
            <a:r>
              <a:rPr lang="en-US" sz="1100" b="1"/>
              <a:t>Outcomes : </a:t>
            </a:r>
            <a:r>
              <a:rPr lang="en-US" sz="1100"/>
              <a:t>Output will be model.pickle file, which contains the trained model fitted to across the categories.</a:t>
            </a:r>
          </a:p>
          <a:p>
            <a:pPr marL="228600" indent="0"/>
            <a:endParaRPr lang="en-US" sz="1100"/>
          </a:p>
          <a:p>
            <a:pPr marL="228600" indent="0"/>
            <a:r>
              <a:rPr lang="en-US" sz="1100" b="1"/>
              <a:t>Note:</a:t>
            </a:r>
            <a:r>
              <a:rPr lang="en-US" sz="1100"/>
              <a:t> Every time we run this file, a backup folder will be created with model_*</a:t>
            </a:r>
            <a:r>
              <a:rPr lang="en-US" sz="1100" err="1"/>
              <a:t>current_timestamp</a:t>
            </a:r>
            <a:r>
              <a:rPr lang="en-US" sz="1100"/>
              <a:t>* as the name, which will store the model file in it, along with a model file in the main directory.</a:t>
            </a:r>
          </a:p>
          <a:p>
            <a:pPr marL="228600" indent="0"/>
            <a:endParaRPr lang="en-US" sz="1100"/>
          </a:p>
          <a:p>
            <a:pPr marL="400050" indent="-171450">
              <a:buFontTx/>
              <a:buChar char="-"/>
            </a:pPr>
            <a:r>
              <a:rPr lang="en-US" sz="1100"/>
              <a:t>generate_output.ipynb</a:t>
            </a:r>
          </a:p>
          <a:p>
            <a:pPr marL="228600" indent="0"/>
            <a:r>
              <a:rPr lang="en-US" sz="1100" b="1"/>
              <a:t>Input : </a:t>
            </a:r>
            <a:r>
              <a:rPr lang="en-US" sz="1100"/>
              <a:t>The file takes the model.pickle file as input from the main directory, and the csv file with unclassified customer reviews.</a:t>
            </a:r>
          </a:p>
          <a:p>
            <a:pPr marL="228600" indent="0"/>
            <a:r>
              <a:rPr lang="en-US" sz="1100" b="1"/>
              <a:t>When to run : </a:t>
            </a:r>
            <a:r>
              <a:rPr lang="en-US" sz="1100"/>
              <a:t>After the complete execution of generate_model.ipynb</a:t>
            </a:r>
          </a:p>
          <a:p>
            <a:pPr marL="228600" indent="0"/>
            <a:r>
              <a:rPr lang="en-US" sz="1100" b="1"/>
              <a:t>User Intervention : </a:t>
            </a:r>
            <a:r>
              <a:rPr lang="en-US" sz="1100"/>
              <a:t>None</a:t>
            </a:r>
          </a:p>
          <a:p>
            <a:pPr marL="228600" indent="0"/>
            <a:r>
              <a:rPr lang="en-US" sz="1100" b="1"/>
              <a:t>Outcomes : </a:t>
            </a:r>
            <a:r>
              <a:rPr lang="en-US" sz="1100"/>
              <a:t>Csv file with classified customer reviews across all the categories. </a:t>
            </a:r>
            <a:endParaRPr lang="en-IN" sz="1100"/>
          </a:p>
          <a:p>
            <a:endParaRPr lang="en-US"/>
          </a:p>
          <a:p>
            <a:endParaRPr lang="en-US"/>
          </a:p>
        </p:txBody>
      </p:sp>
    </p:spTree>
    <p:extLst>
      <p:ext uri="{BB962C8B-B14F-4D97-AF65-F5344CB8AC3E}">
        <p14:creationId xmlns:p14="http://schemas.microsoft.com/office/powerpoint/2010/main" val="1618692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sz="1100" b="1">
                <a:latin typeface="Amasis MT Pro Light" panose="02040304050005020304" pitchFamily="18" charset="0"/>
              </a:rPr>
              <a:t>Automating the categorization of customer feedback- </a:t>
            </a:r>
            <a:r>
              <a:rPr lang="en-US" sz="1100">
                <a:latin typeface="Amasis MT Pro Light" panose="02040304050005020304" pitchFamily="18" charset="0"/>
              </a:rPr>
              <a:t>The model can be hosted on the server so that as and when a customer feedback is received, it is categorized as per the primary categories taken into consideration and saved in the database.</a:t>
            </a:r>
          </a:p>
          <a:p>
            <a:pPr marL="285750" indent="-285750">
              <a:buFont typeface="Wingdings" panose="05000000000000000000" pitchFamily="2" charset="2"/>
              <a:buChar char="Ø"/>
            </a:pPr>
            <a:r>
              <a:rPr lang="en-US" sz="1100" b="1">
                <a:latin typeface="Amasis MT Pro Light" panose="02040304050005020304" pitchFamily="18" charset="0"/>
              </a:rPr>
              <a:t>Web Application- </a:t>
            </a:r>
            <a:r>
              <a:rPr lang="en-US" sz="1100">
                <a:latin typeface="Amasis MT Pro Light" panose="02040304050005020304" pitchFamily="18" charset="0"/>
              </a:rPr>
              <a:t>Real time monitoring of the customer satisfaction basis the primary categories can be done with a web application that can display the customer details, dissatisfaction reason and other details on a click.</a:t>
            </a:r>
          </a:p>
          <a:p>
            <a:pPr marL="285750" indent="-285750">
              <a:buFont typeface="Wingdings" panose="05000000000000000000" pitchFamily="2" charset="2"/>
              <a:buChar char="Ø"/>
            </a:pPr>
            <a:r>
              <a:rPr lang="en-US" sz="1100" b="1">
                <a:latin typeface="Amasis MT Pro Light" panose="02040304050005020304" pitchFamily="18" charset="0"/>
              </a:rPr>
              <a:t>Prediction of dissatisfaction- </a:t>
            </a:r>
            <a:r>
              <a:rPr lang="en-US" sz="1100">
                <a:latin typeface="Amasis MT Pro Light" panose="02040304050005020304" pitchFamily="18" charset="0"/>
              </a:rPr>
              <a:t>The model can be further enhanced to predict the dissatisfaction from the customer feedback received to proactively take measures to prevent a lower NPS score.</a:t>
            </a:r>
          </a:p>
          <a:p>
            <a:pPr marL="285750" indent="-285750">
              <a:buFont typeface="Wingdings" panose="05000000000000000000" pitchFamily="2" charset="2"/>
              <a:buChar char="Ø"/>
            </a:pPr>
            <a:r>
              <a:rPr lang="en-US" sz="1100" b="1">
                <a:latin typeface="Amasis MT Pro Light"/>
              </a:rPr>
              <a:t>Regular updating of model- </a:t>
            </a:r>
            <a:r>
              <a:rPr lang="en-US" sz="1100">
                <a:latin typeface="Amasis MT Pro Light"/>
              </a:rPr>
              <a:t>The model needs to be trained on new customer feedbacks in regular intervals so that it remains robust and performs efficiently.</a:t>
            </a:r>
          </a:p>
          <a:p>
            <a:pPr marL="285750" indent="-285750">
              <a:buFont typeface="Wingdings" panose="05000000000000000000" pitchFamily="2" charset="2"/>
              <a:buChar char="Ø"/>
            </a:pPr>
            <a:endParaRPr lang="en-US"/>
          </a:p>
          <a:p>
            <a:endParaRPr lang="en-US"/>
          </a:p>
        </p:txBody>
      </p:sp>
    </p:spTree>
    <p:extLst>
      <p:ext uri="{BB962C8B-B14F-4D97-AF65-F5344CB8AC3E}">
        <p14:creationId xmlns:p14="http://schemas.microsoft.com/office/powerpoint/2010/main" val="3733622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279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These are the 5 pre-set primary categories that will be used to categorize the customer experience text. They are Product, cost, sales, training, customer service and others.</a:t>
            </a:r>
          </a:p>
        </p:txBody>
      </p:sp>
    </p:spTree>
    <p:extLst>
      <p:ext uri="{BB962C8B-B14F-4D97-AF65-F5344CB8AC3E}">
        <p14:creationId xmlns:p14="http://schemas.microsoft.com/office/powerpoint/2010/main" val="3524818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Example : comments like ‘pricing and invoicing’ represent Cost category.</a:t>
            </a:r>
          </a:p>
          <a:p>
            <a:r>
              <a:rPr lang="en-US"/>
              <a:t>Comments like ‘</a:t>
            </a:r>
            <a:r>
              <a:rPr lang="en-US" b="0" i="0">
                <a:solidFill>
                  <a:srgbClr val="444444"/>
                </a:solidFill>
                <a:effectLst/>
                <a:latin typeface="Calibri" panose="020F0502020204030204" pitchFamily="34" charset="0"/>
              </a:rPr>
              <a:t>Great products and customer service’ represent both product and customer service, hence we add one of them in primary category (Product) and secondary category will be ‘customer service’.</a:t>
            </a:r>
            <a:endParaRPr lang="en-US"/>
          </a:p>
        </p:txBody>
      </p:sp>
    </p:spTree>
    <p:extLst>
      <p:ext uri="{BB962C8B-B14F-4D97-AF65-F5344CB8AC3E}">
        <p14:creationId xmlns:p14="http://schemas.microsoft.com/office/powerpoint/2010/main" val="3752487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solidFill>
                  <a:srgbClr val="404040"/>
                </a:solidFill>
                <a:latin typeface="+mn-lt"/>
              </a:rPr>
              <a:t>Axon considers enhanced CX as a catalyst for further growth and uses NPS as the key metric for measuring customer satisfaction. The</a:t>
            </a:r>
            <a:r>
              <a:rPr lang="en-US" sz="1100">
                <a:latin typeface="Avenir Next LT Pro"/>
              </a:rPr>
              <a:t> current process of manual analysis of customer feedback to identify areas for improvement is time-consuming, inefficient and prone to human error. I</a:t>
            </a:r>
            <a:r>
              <a:rPr lang="en-US" sz="1100">
                <a:solidFill>
                  <a:schemeClr val="tx1"/>
                </a:solidFill>
                <a:latin typeface="Avenir Next LT Pro"/>
                <a:cs typeface="Segoe UI"/>
              </a:rPr>
              <a:t>t also lacks the ability to quickly and accurately classify free-text feedback into actionable categories, which is critical for identifying trends and areas for improvement. With increasing sales and hence customer feedbacks, it may often lead to delayed response times and missed opportunities to enhance the customer experience, which can ultimately result in lower NPS scores and negative business impact. Therefore, it is essential to automate the existing process of manual categorization of customer feedback with a self-learning ML model which can carry out this analysis of feedback accurately and help to gain further insights into the concern areas to improve the NPS score and overall customer experience.</a:t>
            </a:r>
            <a:endParaRPr lang="en-US" sz="1100">
              <a:solidFill>
                <a:schemeClr val="tx1"/>
              </a:solidFill>
            </a:endParaRPr>
          </a:p>
          <a:p>
            <a:endParaRPr lang="en-US" sz="1100"/>
          </a:p>
          <a:p>
            <a:endParaRPr lang="en-US" sz="1100"/>
          </a:p>
          <a:p>
            <a:endParaRPr lang="en-US" sz="1100">
              <a:solidFill>
                <a:srgbClr val="404040"/>
              </a:solidFill>
              <a:latin typeface="+mn-lt"/>
            </a:endParaRPr>
          </a:p>
          <a:p>
            <a:endParaRPr lang="en-US"/>
          </a:p>
        </p:txBody>
      </p:sp>
    </p:spTree>
    <p:extLst>
      <p:ext uri="{BB962C8B-B14F-4D97-AF65-F5344CB8AC3E}">
        <p14:creationId xmlns:p14="http://schemas.microsoft.com/office/powerpoint/2010/main" val="418937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This dashboard is built on the data that was given to us with already classified data.</a:t>
            </a:r>
          </a:p>
          <a:p>
            <a:pPr marL="139700" indent="0">
              <a:buNone/>
            </a:pPr>
            <a:r>
              <a:rPr lang="en-US" dirty="0"/>
              <a:t>Manually classified data that was done by Sam, which was basically time consuming and mostly focused on just the detractors and hence no trends.</a:t>
            </a:r>
          </a:p>
        </p:txBody>
      </p:sp>
    </p:spTree>
    <p:extLst>
      <p:ext uri="{BB962C8B-B14F-4D97-AF65-F5344CB8AC3E}">
        <p14:creationId xmlns:p14="http://schemas.microsoft.com/office/powerpoint/2010/main" val="4011131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Categories that have high % of detractors.</a:t>
            </a:r>
          </a:p>
          <a:p>
            <a:r>
              <a:rPr lang="en-US" dirty="0"/>
              <a:t>% of detractors is high (34%) since we were only focusing on classifying detractors mostly.</a:t>
            </a:r>
          </a:p>
          <a:p>
            <a:r>
              <a:rPr lang="en-US" dirty="0"/>
              <a:t>Year 2022 , May month, had high number of detractors.</a:t>
            </a:r>
          </a:p>
          <a:p>
            <a:r>
              <a:rPr lang="en-US" b="0" i="0" dirty="0">
                <a:solidFill>
                  <a:srgbClr val="374151"/>
                </a:solidFill>
                <a:effectLst/>
                <a:latin typeface="Söhne"/>
              </a:rPr>
              <a:t>The company should focus on improving the product/ customer service to meet customer expectations and increase customer satisfaction. The company can also use customer feedback to identify areas of improvement and implement changes to improve the NPS score.</a:t>
            </a:r>
            <a:endParaRPr lang="en-US" dirty="0"/>
          </a:p>
          <a:p>
            <a:endParaRPr lang="en-US" dirty="0"/>
          </a:p>
        </p:txBody>
      </p:sp>
    </p:spTree>
    <p:extLst>
      <p:ext uri="{BB962C8B-B14F-4D97-AF65-F5344CB8AC3E}">
        <p14:creationId xmlns:p14="http://schemas.microsoft.com/office/powerpoint/2010/main" val="342853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a:solidFill>
                <a:srgbClr val="404040"/>
              </a:solidFill>
              <a:latin typeface="+mn-lt"/>
            </a:endParaRPr>
          </a:p>
          <a:p>
            <a:r>
              <a:rPr lang="en-US" sz="1100">
                <a:latin typeface="Avenir Next LT Pro"/>
              </a:rPr>
              <a:t>The proposed project aims to utilize </a:t>
            </a:r>
            <a:r>
              <a:rPr lang="en-US" sz="1100" b="1">
                <a:latin typeface="Avenir Next LT Pro"/>
              </a:rPr>
              <a:t>machine learning </a:t>
            </a:r>
            <a:r>
              <a:rPr lang="en-US" sz="1100">
                <a:latin typeface="Avenir Next LT Pro"/>
              </a:rPr>
              <a:t>for efficient categorization of customer feedback into different categories like Product, Cost, Customer Service, Training, Sales, and Others. This will help Axon in identifying problem areas more proactively and streamline the process. By </a:t>
            </a:r>
            <a:r>
              <a:rPr lang="en-US" sz="1100" b="1">
                <a:latin typeface="Avenir Next LT Pro"/>
              </a:rPr>
              <a:t>reducing the manual effort</a:t>
            </a:r>
            <a:r>
              <a:rPr lang="en-US" sz="1100">
                <a:latin typeface="Avenir Next LT Pro"/>
              </a:rPr>
              <a:t> required for categorization, the use of machine learning models will provide real-time accurate results, ultimately leading to </a:t>
            </a:r>
            <a:r>
              <a:rPr lang="en-US" sz="1100" b="1">
                <a:latin typeface="Avenir Next LT Pro"/>
              </a:rPr>
              <a:t>better customer satisfaction </a:t>
            </a:r>
            <a:r>
              <a:rPr lang="en-US" sz="1100">
                <a:latin typeface="Avenir Next LT Pro"/>
              </a:rPr>
              <a:t>and an </a:t>
            </a:r>
            <a:r>
              <a:rPr lang="en-US" sz="1100" b="1">
                <a:latin typeface="Avenir Next LT Pro"/>
              </a:rPr>
              <a:t>improved NPS score</a:t>
            </a:r>
            <a:r>
              <a:rPr lang="en-US" sz="1100">
                <a:latin typeface="Avenir Next LT Pro"/>
              </a:rPr>
              <a:t>.</a:t>
            </a:r>
          </a:p>
          <a:p>
            <a:pPr algn="just"/>
            <a:endParaRPr lang="en-US" sz="1100">
              <a:latin typeface="Avenir Next LT Pro"/>
            </a:endParaRPr>
          </a:p>
          <a:p>
            <a:r>
              <a:rPr lang="en-US" sz="1100">
                <a:latin typeface="Avenir Next LT Pro"/>
              </a:rPr>
              <a:t>Additionally, a </a:t>
            </a:r>
            <a:r>
              <a:rPr lang="en-US" sz="1100" b="1">
                <a:latin typeface="Avenir Next LT Pro"/>
              </a:rPr>
              <a:t>Tableau dashboard </a:t>
            </a:r>
            <a:r>
              <a:rPr lang="en-US" sz="1100">
                <a:latin typeface="Avenir Next LT Pro"/>
              </a:rPr>
              <a:t>will be created to visually represent the categorized feedback data and provide insights into the key areas of improvement. This will assist Axon in analyzing feedback more efficiently, </a:t>
            </a:r>
            <a:r>
              <a:rPr lang="en-US" sz="1100" b="1">
                <a:latin typeface="Avenir Next LT Pro"/>
              </a:rPr>
              <a:t>identifying areas for improvement </a:t>
            </a:r>
            <a:r>
              <a:rPr lang="en-US" sz="1100">
                <a:latin typeface="Avenir Next LT Pro"/>
              </a:rPr>
              <a:t>and </a:t>
            </a:r>
            <a:r>
              <a:rPr lang="en-US" sz="1100" b="1">
                <a:latin typeface="Avenir Next LT Pro"/>
              </a:rPr>
              <a:t>providing recommendations </a:t>
            </a:r>
            <a:r>
              <a:rPr lang="en-US" sz="1100">
                <a:latin typeface="Avenir Next LT Pro"/>
              </a:rPr>
              <a:t>for enhancing their customer experience.</a:t>
            </a:r>
          </a:p>
          <a:p>
            <a:endParaRPr lang="en-US"/>
          </a:p>
          <a:p>
            <a:endParaRPr lang="en-US"/>
          </a:p>
        </p:txBody>
      </p:sp>
    </p:spTree>
    <p:extLst>
      <p:ext uri="{BB962C8B-B14F-4D97-AF65-F5344CB8AC3E}">
        <p14:creationId xmlns:p14="http://schemas.microsoft.com/office/powerpoint/2010/main" val="3268818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2: Section intro title, black">
  <p:cSld name="Gold chapter break or bold statement gold_3">
    <p:bg>
      <p:bgPr>
        <a:solidFill>
          <a:schemeClr val="dk1"/>
        </a:solidFill>
        <a:effectLst/>
      </p:bgPr>
    </p:bg>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a:stretch/>
        </p:blipFill>
        <p:spPr>
          <a:xfrm>
            <a:off x="7888939" y="4346254"/>
            <a:ext cx="1068775" cy="627807"/>
          </a:xfrm>
          <a:prstGeom prst="rect">
            <a:avLst/>
          </a:prstGeom>
          <a:noFill/>
          <a:ln>
            <a:noFill/>
          </a:ln>
        </p:spPr>
      </p:pic>
      <p:sp>
        <p:nvSpPr>
          <p:cNvPr id="20" name="Google Shape;20;p5"/>
          <p:cNvSpPr txBox="1">
            <a:spLocks noGrp="1"/>
          </p:cNvSpPr>
          <p:nvPr>
            <p:ph type="title"/>
          </p:nvPr>
        </p:nvSpPr>
        <p:spPr>
          <a:xfrm>
            <a:off x="424925" y="315900"/>
            <a:ext cx="8294400" cy="45120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accent1"/>
              </a:buClr>
              <a:buSzPts val="4800"/>
              <a:buFont typeface="Arial"/>
              <a:buNone/>
              <a:defRPr sz="4800" b="1" i="0" u="none" strike="noStrike" cap="none">
                <a:solidFill>
                  <a:schemeClr val="accent1"/>
                </a:solidFill>
                <a:latin typeface="Arial"/>
                <a:ea typeface="Arial"/>
                <a:cs typeface="Arial"/>
                <a:sym typeface="Arial"/>
              </a:defRPr>
            </a:lvl1pPr>
            <a:lvl2pPr lvl="1" algn="l">
              <a:lnSpc>
                <a:spcPct val="100000"/>
              </a:lnSpc>
              <a:spcBef>
                <a:spcPts val="800"/>
              </a:spcBef>
              <a:spcAft>
                <a:spcPts val="0"/>
              </a:spcAft>
              <a:buClr>
                <a:schemeClr val="dk1"/>
              </a:buClr>
              <a:buSzPts val="4800"/>
              <a:buFont typeface="Arial"/>
              <a:buNone/>
              <a:defRPr sz="4800" b="1">
                <a:solidFill>
                  <a:schemeClr val="dk1"/>
                </a:solidFill>
              </a:defRPr>
            </a:lvl2pPr>
            <a:lvl3pPr lvl="2" algn="l">
              <a:lnSpc>
                <a:spcPct val="100000"/>
              </a:lnSpc>
              <a:spcBef>
                <a:spcPts val="0"/>
              </a:spcBef>
              <a:spcAft>
                <a:spcPts val="0"/>
              </a:spcAft>
              <a:buClr>
                <a:schemeClr val="dk1"/>
              </a:buClr>
              <a:buSzPts val="4800"/>
              <a:buFont typeface="Arial"/>
              <a:buNone/>
              <a:defRPr sz="4800" b="1">
                <a:solidFill>
                  <a:schemeClr val="dk1"/>
                </a:solidFill>
              </a:defRPr>
            </a:lvl3pPr>
            <a:lvl4pPr lvl="3" algn="l">
              <a:lnSpc>
                <a:spcPct val="100000"/>
              </a:lnSpc>
              <a:spcBef>
                <a:spcPts val="0"/>
              </a:spcBef>
              <a:spcAft>
                <a:spcPts val="0"/>
              </a:spcAft>
              <a:buClr>
                <a:schemeClr val="dk1"/>
              </a:buClr>
              <a:buSzPts val="4800"/>
              <a:buFont typeface="Arial"/>
              <a:buNone/>
              <a:defRPr sz="4800" b="1">
                <a:solidFill>
                  <a:schemeClr val="dk1"/>
                </a:solidFill>
              </a:defRPr>
            </a:lvl4pPr>
            <a:lvl5pPr lvl="4" algn="l">
              <a:lnSpc>
                <a:spcPct val="100000"/>
              </a:lnSpc>
              <a:spcBef>
                <a:spcPts val="0"/>
              </a:spcBef>
              <a:spcAft>
                <a:spcPts val="0"/>
              </a:spcAft>
              <a:buClr>
                <a:schemeClr val="dk1"/>
              </a:buClr>
              <a:buSzPts val="4800"/>
              <a:buFont typeface="Arial"/>
              <a:buNone/>
              <a:defRPr sz="4800" b="1">
                <a:solidFill>
                  <a:schemeClr val="dk1"/>
                </a:solidFill>
              </a:defRPr>
            </a:lvl5pPr>
            <a:lvl6pPr lvl="5" algn="l">
              <a:lnSpc>
                <a:spcPct val="100000"/>
              </a:lnSpc>
              <a:spcBef>
                <a:spcPts val="0"/>
              </a:spcBef>
              <a:spcAft>
                <a:spcPts val="0"/>
              </a:spcAft>
              <a:buClr>
                <a:schemeClr val="dk1"/>
              </a:buClr>
              <a:buSzPts val="4800"/>
              <a:buFont typeface="Arial"/>
              <a:buNone/>
              <a:defRPr sz="4800" b="1">
                <a:solidFill>
                  <a:schemeClr val="dk1"/>
                </a:solidFill>
              </a:defRPr>
            </a:lvl6pPr>
            <a:lvl7pPr lvl="6" algn="l">
              <a:lnSpc>
                <a:spcPct val="100000"/>
              </a:lnSpc>
              <a:spcBef>
                <a:spcPts val="0"/>
              </a:spcBef>
              <a:spcAft>
                <a:spcPts val="0"/>
              </a:spcAft>
              <a:buClr>
                <a:schemeClr val="dk1"/>
              </a:buClr>
              <a:buSzPts val="4800"/>
              <a:buFont typeface="Arial"/>
              <a:buNone/>
              <a:defRPr sz="4800" b="1">
                <a:solidFill>
                  <a:schemeClr val="dk1"/>
                </a:solidFill>
              </a:defRPr>
            </a:lvl7pPr>
            <a:lvl8pPr lvl="7" algn="l">
              <a:lnSpc>
                <a:spcPct val="100000"/>
              </a:lnSpc>
              <a:spcBef>
                <a:spcPts val="0"/>
              </a:spcBef>
              <a:spcAft>
                <a:spcPts val="0"/>
              </a:spcAft>
              <a:buClr>
                <a:schemeClr val="dk1"/>
              </a:buClr>
              <a:buSzPts val="4800"/>
              <a:buFont typeface="Arial"/>
              <a:buNone/>
              <a:defRPr sz="4800" b="1">
                <a:solidFill>
                  <a:schemeClr val="dk1"/>
                </a:solidFill>
              </a:defRPr>
            </a:lvl8pPr>
            <a:lvl9pPr lvl="8" algn="l">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2: z-Blank, with Learn to Thrive Morse code pattern, black">
  <p:cSld name="CUSTOM_8_1_2_1_2">
    <p:bg>
      <p:bgPr>
        <a:solidFill>
          <a:schemeClr val="dk1"/>
        </a:solidFill>
        <a:effectLst/>
      </p:bgPr>
    </p:bg>
    <p:spTree>
      <p:nvGrpSpPr>
        <p:cNvPr id="1" name="Shape 50"/>
        <p:cNvGrpSpPr/>
        <p:nvPr/>
      </p:nvGrpSpPr>
      <p:grpSpPr>
        <a:xfrm>
          <a:off x="0" y="0"/>
          <a:ext cx="0" cy="0"/>
          <a:chOff x="0" y="0"/>
          <a:chExt cx="0" cy="0"/>
        </a:xfrm>
      </p:grpSpPr>
      <p:pic>
        <p:nvPicPr>
          <p:cNvPr id="51" name="Google Shape;51;p16"/>
          <p:cNvPicPr preferRelativeResize="0"/>
          <p:nvPr/>
        </p:nvPicPr>
        <p:blipFill rotWithShape="1">
          <a:blip r:embed="rId2">
            <a:alphaModFix/>
          </a:blip>
          <a:srcRect l="39" r="49"/>
          <a:stretch/>
        </p:blipFill>
        <p:spPr>
          <a:xfrm>
            <a:off x="0" y="-2225"/>
            <a:ext cx="9144003" cy="514812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2: z-Blank, with network pattern, black">
  <p:cSld name="CUSTOM_8_1_2_1_2_2">
    <p:bg>
      <p:bgPr>
        <a:solidFill>
          <a:schemeClr val="dk1"/>
        </a:solidFill>
        <a:effectLst/>
      </p:bgPr>
    </p:bg>
    <p:spTree>
      <p:nvGrpSpPr>
        <p:cNvPr id="1" name="Shape 52"/>
        <p:cNvGrpSpPr/>
        <p:nvPr/>
      </p:nvGrpSpPr>
      <p:grpSpPr>
        <a:xfrm>
          <a:off x="0" y="0"/>
          <a:ext cx="0" cy="0"/>
          <a:chOff x="0" y="0"/>
          <a:chExt cx="0" cy="0"/>
        </a:xfrm>
      </p:grpSpPr>
      <p:pic>
        <p:nvPicPr>
          <p:cNvPr id="53" name="Google Shape;53;p17"/>
          <p:cNvPicPr preferRelativeResize="0"/>
          <p:nvPr/>
        </p:nvPicPr>
        <p:blipFill rotWithShape="1">
          <a:blip r:embed="rId2">
            <a:alphaModFix/>
          </a:blip>
          <a:srcRect l="49" r="59"/>
          <a:stretch/>
        </p:blipFill>
        <p:spPr>
          <a:xfrm>
            <a:off x="0" y="-2225"/>
            <a:ext cx="9144003" cy="51491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2: z-Blank, with Learn to Thrive Morse code pattern, white">
  <p:cSld name="CUSTOM_8_1_2_1_2_1">
    <p:bg>
      <p:bgPr>
        <a:solidFill>
          <a:schemeClr val="lt1"/>
        </a:solidFill>
        <a:effectLst/>
      </p:bgPr>
    </p:bg>
    <p:spTree>
      <p:nvGrpSpPr>
        <p:cNvPr id="1" name="Shape 54"/>
        <p:cNvGrpSpPr/>
        <p:nvPr/>
      </p:nvGrpSpPr>
      <p:grpSpPr>
        <a:xfrm>
          <a:off x="0" y="0"/>
          <a:ext cx="0" cy="0"/>
          <a:chOff x="0" y="0"/>
          <a:chExt cx="0" cy="0"/>
        </a:xfrm>
      </p:grpSpPr>
      <p:pic>
        <p:nvPicPr>
          <p:cNvPr id="55" name="Google Shape;55;p18"/>
          <p:cNvPicPr preferRelativeResize="0"/>
          <p:nvPr/>
        </p:nvPicPr>
        <p:blipFill rotWithShape="1">
          <a:blip r:embed="rId2">
            <a:alphaModFix/>
          </a:blip>
          <a:srcRect l="19" r="28"/>
          <a:stretch/>
        </p:blipFill>
        <p:spPr>
          <a:xfrm>
            <a:off x="0" y="-2225"/>
            <a:ext cx="9144003" cy="51459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2: z-Blank, with network pattern, white">
  <p:cSld name="CUSTOM_8_1_2_1_1_1">
    <p:bg>
      <p:bgPr>
        <a:solidFill>
          <a:schemeClr val="lt1"/>
        </a:solidFill>
        <a:effectLst/>
      </p:bgPr>
    </p:bg>
    <p:spTree>
      <p:nvGrpSpPr>
        <p:cNvPr id="1" name="Shape 58"/>
        <p:cNvGrpSpPr/>
        <p:nvPr/>
      </p:nvGrpSpPr>
      <p:grpSpPr>
        <a:xfrm>
          <a:off x="0" y="0"/>
          <a:ext cx="0" cy="0"/>
          <a:chOff x="0" y="0"/>
          <a:chExt cx="0" cy="0"/>
        </a:xfrm>
      </p:grpSpPr>
      <p:pic>
        <p:nvPicPr>
          <p:cNvPr id="59" name="Google Shape;59;p20"/>
          <p:cNvPicPr preferRelativeResize="0"/>
          <p:nvPr/>
        </p:nvPicPr>
        <p:blipFill rotWithShape="1">
          <a:blip r:embed="rId2">
            <a:alphaModFix/>
          </a:blip>
          <a:srcRect l="29" r="39"/>
          <a:stretch/>
        </p:blipFill>
        <p:spPr>
          <a:xfrm>
            <a:off x="0" y="-1725"/>
            <a:ext cx="9144003" cy="514694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2: z-Blank, gold">
  <p:cSld name="CUSTOM_8_1_1">
    <p:bg>
      <p:bgPr>
        <a:solidFill>
          <a:schemeClr val="accen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2: z-Blank, maroon">
  <p:cSld name="CUSTOM_8_1_1_1">
    <p:bg>
      <p:bgPr>
        <a:solidFill>
          <a:schemeClr val="accent2"/>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2: Agenda, white">
  <p:cSld name="CUSTOM_3_1">
    <p:spTree>
      <p:nvGrpSpPr>
        <p:cNvPr id="1" name="Shape 62"/>
        <p:cNvGrpSpPr/>
        <p:nvPr/>
      </p:nvGrpSpPr>
      <p:grpSpPr>
        <a:xfrm>
          <a:off x="0" y="0"/>
          <a:ext cx="0" cy="0"/>
          <a:chOff x="0" y="0"/>
          <a:chExt cx="0" cy="0"/>
        </a:xfrm>
      </p:grpSpPr>
      <p:sp>
        <p:nvSpPr>
          <p:cNvPr id="63" name="Google Shape;63;p23"/>
          <p:cNvSpPr txBox="1">
            <a:spLocks noGrp="1"/>
          </p:cNvSpPr>
          <p:nvPr>
            <p:ph type="title"/>
          </p:nvPr>
        </p:nvSpPr>
        <p:spPr>
          <a:xfrm>
            <a:off x="421925" y="315900"/>
            <a:ext cx="2945700" cy="45117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SzPts val="1600"/>
              <a:buNone/>
              <a:defRPr sz="3200">
                <a:highlight>
                  <a:schemeClr val="accent1"/>
                </a:highlight>
              </a:defRPr>
            </a:lvl1pPr>
            <a:lvl2pPr lvl="1" algn="r">
              <a:lnSpc>
                <a:spcPct val="100000"/>
              </a:lnSpc>
              <a:spcBef>
                <a:spcPts val="80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64" name="Google Shape;64;p23"/>
          <p:cNvSpPr txBox="1">
            <a:spLocks noGrp="1"/>
          </p:cNvSpPr>
          <p:nvPr>
            <p:ph type="body" idx="1"/>
          </p:nvPr>
        </p:nvSpPr>
        <p:spPr>
          <a:xfrm>
            <a:off x="4208300" y="315900"/>
            <a:ext cx="4510800" cy="4511700"/>
          </a:xfrm>
          <a:prstGeom prst="rect">
            <a:avLst/>
          </a:prstGeom>
          <a:noFill/>
          <a:ln>
            <a:noFill/>
          </a:ln>
        </p:spPr>
        <p:txBody>
          <a:bodyPr spcFirstLastPara="1" wrap="square" lIns="0" tIns="0" rIns="91425" bIns="0" anchor="ctr"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sz="1200"/>
            </a:lvl4pPr>
            <a:lvl5pPr marL="2286000" lvl="4" indent="-228600" algn="l">
              <a:lnSpc>
                <a:spcPct val="115000"/>
              </a:lnSpc>
              <a:spcBef>
                <a:spcPts val="400"/>
              </a:spcBef>
              <a:spcAft>
                <a:spcPts val="0"/>
              </a:spcAft>
              <a:buSzPts val="1200"/>
              <a:buNone/>
              <a:defRPr sz="1200"/>
            </a:lvl5pPr>
            <a:lvl6pPr marL="2743200" lvl="5" indent="-228600" algn="l">
              <a:lnSpc>
                <a:spcPct val="115000"/>
              </a:lnSpc>
              <a:spcBef>
                <a:spcPts val="400"/>
              </a:spcBef>
              <a:spcAft>
                <a:spcPts val="0"/>
              </a:spcAft>
              <a:buSzPts val="800"/>
              <a:buNone/>
              <a:defRPr sz="800"/>
            </a:lvl6pPr>
            <a:lvl7pPr marL="3200400" lvl="6" indent="-228600" algn="l">
              <a:lnSpc>
                <a:spcPct val="115000"/>
              </a:lnSpc>
              <a:spcBef>
                <a:spcPts val="400"/>
              </a:spcBef>
              <a:spcAft>
                <a:spcPts val="0"/>
              </a:spcAft>
              <a:buSzPts val="800"/>
              <a:buNone/>
              <a:defRPr sz="800"/>
            </a:lvl7pPr>
            <a:lvl8pPr marL="3657600" lvl="7" indent="-228600" algn="l">
              <a:lnSpc>
                <a:spcPct val="115000"/>
              </a:lnSpc>
              <a:spcBef>
                <a:spcPts val="400"/>
              </a:spcBef>
              <a:spcAft>
                <a:spcPts val="0"/>
              </a:spcAft>
              <a:buSzPts val="800"/>
              <a:buNone/>
              <a:defRPr sz="800"/>
            </a:lvl8pPr>
            <a:lvl9pPr marL="4114800" lvl="8" indent="-228600" algn="l">
              <a:lnSpc>
                <a:spcPct val="115000"/>
              </a:lnSpc>
              <a:spcBef>
                <a:spcPts val="400"/>
              </a:spcBef>
              <a:spcAft>
                <a:spcPts val="400"/>
              </a:spcAft>
              <a:buSzPts val="800"/>
              <a:buNone/>
              <a:defRPr sz="800"/>
            </a:lvl9pPr>
          </a:lstStyle>
          <a:p>
            <a:endParaRPr/>
          </a:p>
        </p:txBody>
      </p:sp>
      <p:cxnSp>
        <p:nvCxnSpPr>
          <p:cNvPr id="65" name="Google Shape;65;p23"/>
          <p:cNvCxnSpPr/>
          <p:nvPr/>
        </p:nvCxnSpPr>
        <p:spPr>
          <a:xfrm>
            <a:off x="3723680" y="1876175"/>
            <a:ext cx="0" cy="138030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2: z-Blank with logo, image background">
  <p:cSld name="CUSTOM_7">
    <p:bg>
      <p:bgPr>
        <a:noFill/>
        <a:effectLst/>
      </p:bgPr>
    </p:bg>
    <p:spTree>
      <p:nvGrpSpPr>
        <p:cNvPr id="1" name="Shape 66"/>
        <p:cNvGrpSpPr/>
        <p:nvPr/>
      </p:nvGrpSpPr>
      <p:grpSpPr>
        <a:xfrm>
          <a:off x="0" y="0"/>
          <a:ext cx="0" cy="0"/>
          <a:chOff x="0" y="0"/>
          <a:chExt cx="0" cy="0"/>
        </a:xfrm>
      </p:grpSpPr>
      <p:sp>
        <p:nvSpPr>
          <p:cNvPr id="67" name="Google Shape;67;p24"/>
          <p:cNvSpPr>
            <a:spLocks noGrp="1"/>
          </p:cNvSpPr>
          <p:nvPr>
            <p:ph type="pic" idx="2"/>
          </p:nvPr>
        </p:nvSpPr>
        <p:spPr>
          <a:xfrm>
            <a:off x="-25" y="1900"/>
            <a:ext cx="9144000" cy="5143500"/>
          </a:xfrm>
          <a:prstGeom prst="rect">
            <a:avLst/>
          </a:prstGeom>
          <a:noFill/>
          <a:ln>
            <a:noFill/>
          </a:ln>
        </p:spPr>
      </p:sp>
      <p:sp>
        <p:nvSpPr>
          <p:cNvPr id="68" name="Google Shape;68;p24"/>
          <p:cNvSpPr/>
          <p:nvPr/>
        </p:nvSpPr>
        <p:spPr>
          <a:xfrm>
            <a:off x="7878325" y="4399875"/>
            <a:ext cx="1284600" cy="54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 name="Google Shape;69;p2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2: Title, text, photo — two column">
  <p:cSld name="CUSTOM_5">
    <p:spTree>
      <p:nvGrpSpPr>
        <p:cNvPr id="1" name="Shape 70"/>
        <p:cNvGrpSpPr/>
        <p:nvPr/>
      </p:nvGrpSpPr>
      <p:grpSpPr>
        <a:xfrm>
          <a:off x="0" y="0"/>
          <a:ext cx="0" cy="0"/>
          <a:chOff x="0" y="0"/>
          <a:chExt cx="0" cy="0"/>
        </a:xfrm>
      </p:grpSpPr>
      <p:sp>
        <p:nvSpPr>
          <p:cNvPr id="71" name="Google Shape;71;p25"/>
          <p:cNvSpPr>
            <a:spLocks noGrp="1"/>
          </p:cNvSpPr>
          <p:nvPr>
            <p:ph type="pic" idx="2"/>
          </p:nvPr>
        </p:nvSpPr>
        <p:spPr>
          <a:xfrm>
            <a:off x="5057900" y="-8450"/>
            <a:ext cx="4107600" cy="5143500"/>
          </a:xfrm>
          <a:prstGeom prst="rect">
            <a:avLst/>
          </a:prstGeom>
          <a:noFill/>
          <a:ln>
            <a:noFill/>
          </a:ln>
        </p:spPr>
      </p:sp>
      <p:sp>
        <p:nvSpPr>
          <p:cNvPr id="72" name="Google Shape;72;p25"/>
          <p:cNvSpPr txBox="1">
            <a:spLocks noGrp="1"/>
          </p:cNvSpPr>
          <p:nvPr>
            <p:ph type="body" idx="1"/>
          </p:nvPr>
        </p:nvSpPr>
        <p:spPr>
          <a:xfrm>
            <a:off x="424925" y="1323300"/>
            <a:ext cx="4510800" cy="35043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sz="1200"/>
            </a:lvl4pPr>
            <a:lvl5pPr marL="2286000" lvl="4" indent="-228600" algn="l">
              <a:lnSpc>
                <a:spcPct val="115000"/>
              </a:lnSpc>
              <a:spcBef>
                <a:spcPts val="400"/>
              </a:spcBef>
              <a:spcAft>
                <a:spcPts val="0"/>
              </a:spcAft>
              <a:buSzPts val="1200"/>
              <a:buNone/>
              <a:defRPr sz="1200"/>
            </a:lvl5pPr>
            <a:lvl6pPr marL="2743200" lvl="5" indent="-228600" algn="l">
              <a:lnSpc>
                <a:spcPct val="115000"/>
              </a:lnSpc>
              <a:spcBef>
                <a:spcPts val="400"/>
              </a:spcBef>
              <a:spcAft>
                <a:spcPts val="0"/>
              </a:spcAft>
              <a:buSzPts val="800"/>
              <a:buNone/>
              <a:defRPr sz="800"/>
            </a:lvl6pPr>
            <a:lvl7pPr marL="3200400" lvl="6" indent="-228600" algn="l">
              <a:lnSpc>
                <a:spcPct val="115000"/>
              </a:lnSpc>
              <a:spcBef>
                <a:spcPts val="400"/>
              </a:spcBef>
              <a:spcAft>
                <a:spcPts val="0"/>
              </a:spcAft>
              <a:buSzPts val="800"/>
              <a:buNone/>
              <a:defRPr sz="800"/>
            </a:lvl7pPr>
            <a:lvl8pPr marL="3657600" lvl="7" indent="-228600" algn="l">
              <a:lnSpc>
                <a:spcPct val="115000"/>
              </a:lnSpc>
              <a:spcBef>
                <a:spcPts val="400"/>
              </a:spcBef>
              <a:spcAft>
                <a:spcPts val="0"/>
              </a:spcAft>
              <a:buSzPts val="800"/>
              <a:buNone/>
              <a:defRPr sz="800"/>
            </a:lvl8pPr>
            <a:lvl9pPr marL="4114800" lvl="8" indent="-228600" algn="l">
              <a:lnSpc>
                <a:spcPct val="115000"/>
              </a:lnSpc>
              <a:spcBef>
                <a:spcPts val="400"/>
              </a:spcBef>
              <a:spcAft>
                <a:spcPts val="400"/>
              </a:spcAft>
              <a:buSzPts val="800"/>
              <a:buNone/>
              <a:defRPr sz="800"/>
            </a:lvl9pPr>
          </a:lstStyle>
          <a:p>
            <a:endParaRPr/>
          </a:p>
        </p:txBody>
      </p:sp>
      <p:sp>
        <p:nvSpPr>
          <p:cNvPr id="73" name="Google Shape;73;p25"/>
          <p:cNvSpPr txBox="1">
            <a:spLocks noGrp="1"/>
          </p:cNvSpPr>
          <p:nvPr>
            <p:ph type="title"/>
          </p:nvPr>
        </p:nvSpPr>
        <p:spPr>
          <a:xfrm>
            <a:off x="424925" y="317225"/>
            <a:ext cx="45108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100"/>
              <a:buFont typeface="Arial"/>
              <a:buNone/>
              <a:defRPr sz="31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1400"/>
              <a:buFont typeface="Arial"/>
              <a:buNone/>
              <a:defRPr sz="2800" b="1">
                <a:solidFill>
                  <a:schemeClr val="dk1"/>
                </a:solidFill>
              </a:defRPr>
            </a:lvl2pPr>
            <a:lvl3pPr lvl="2" algn="l">
              <a:lnSpc>
                <a:spcPct val="90000"/>
              </a:lnSpc>
              <a:spcBef>
                <a:spcPts val="0"/>
              </a:spcBef>
              <a:spcAft>
                <a:spcPts val="0"/>
              </a:spcAft>
              <a:buClr>
                <a:schemeClr val="dk1"/>
              </a:buClr>
              <a:buSzPts val="1400"/>
              <a:buFont typeface="Arial"/>
              <a:buNone/>
              <a:defRPr sz="2800" b="1">
                <a:solidFill>
                  <a:schemeClr val="dk1"/>
                </a:solidFill>
              </a:defRPr>
            </a:lvl3pPr>
            <a:lvl4pPr lvl="3" algn="l">
              <a:lnSpc>
                <a:spcPct val="90000"/>
              </a:lnSpc>
              <a:spcBef>
                <a:spcPts val="0"/>
              </a:spcBef>
              <a:spcAft>
                <a:spcPts val="0"/>
              </a:spcAft>
              <a:buClr>
                <a:schemeClr val="dk1"/>
              </a:buClr>
              <a:buSzPts val="1400"/>
              <a:buFont typeface="Arial"/>
              <a:buNone/>
              <a:defRPr sz="2800" b="1">
                <a:solidFill>
                  <a:schemeClr val="dk1"/>
                </a:solidFill>
              </a:defRPr>
            </a:lvl4pPr>
            <a:lvl5pPr lvl="4" algn="l">
              <a:lnSpc>
                <a:spcPct val="90000"/>
              </a:lnSpc>
              <a:spcBef>
                <a:spcPts val="0"/>
              </a:spcBef>
              <a:spcAft>
                <a:spcPts val="0"/>
              </a:spcAft>
              <a:buClr>
                <a:schemeClr val="dk1"/>
              </a:buClr>
              <a:buSzPts val="1400"/>
              <a:buFont typeface="Arial"/>
              <a:buNone/>
              <a:defRPr sz="2800" b="1">
                <a:solidFill>
                  <a:schemeClr val="dk1"/>
                </a:solidFill>
              </a:defRPr>
            </a:lvl5pPr>
            <a:lvl6pPr lvl="5" algn="l">
              <a:lnSpc>
                <a:spcPct val="90000"/>
              </a:lnSpc>
              <a:spcBef>
                <a:spcPts val="0"/>
              </a:spcBef>
              <a:spcAft>
                <a:spcPts val="0"/>
              </a:spcAft>
              <a:buClr>
                <a:schemeClr val="dk1"/>
              </a:buClr>
              <a:buSzPts val="1400"/>
              <a:buFont typeface="Arial"/>
              <a:buNone/>
              <a:defRPr sz="2800" b="1">
                <a:solidFill>
                  <a:schemeClr val="dk1"/>
                </a:solidFill>
              </a:defRPr>
            </a:lvl6pPr>
            <a:lvl7pPr lvl="6" algn="l">
              <a:lnSpc>
                <a:spcPct val="90000"/>
              </a:lnSpc>
              <a:spcBef>
                <a:spcPts val="0"/>
              </a:spcBef>
              <a:spcAft>
                <a:spcPts val="0"/>
              </a:spcAft>
              <a:buClr>
                <a:schemeClr val="dk1"/>
              </a:buClr>
              <a:buSzPts val="1400"/>
              <a:buFont typeface="Arial"/>
              <a:buNone/>
              <a:defRPr sz="2800" b="1">
                <a:solidFill>
                  <a:schemeClr val="dk1"/>
                </a:solidFill>
              </a:defRPr>
            </a:lvl7pPr>
            <a:lvl8pPr lvl="7" algn="l">
              <a:lnSpc>
                <a:spcPct val="90000"/>
              </a:lnSpc>
              <a:spcBef>
                <a:spcPts val="0"/>
              </a:spcBef>
              <a:spcAft>
                <a:spcPts val="0"/>
              </a:spcAft>
              <a:buClr>
                <a:schemeClr val="dk1"/>
              </a:buClr>
              <a:buSzPts val="1400"/>
              <a:buFont typeface="Arial"/>
              <a:buNone/>
              <a:defRPr sz="2800" b="1">
                <a:solidFill>
                  <a:schemeClr val="dk1"/>
                </a:solidFill>
              </a:defRPr>
            </a:lvl8pPr>
            <a:lvl9pPr lvl="8" algn="l">
              <a:lnSpc>
                <a:spcPct val="90000"/>
              </a:lnSpc>
              <a:spcBef>
                <a:spcPts val="0"/>
              </a:spcBef>
              <a:spcAft>
                <a:spcPts val="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2: Title, text, photo — two column">
  <p:cSld name="CUSTOM_5_1">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a:off x="419750" y="315325"/>
            <a:ext cx="19806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sz="2400" b="1">
                <a:solidFill>
                  <a:schemeClr val="dk1"/>
                </a:solidFill>
              </a:defRPr>
            </a:lvl2pPr>
            <a:lvl3pPr lvl="2" algn="l">
              <a:lnSpc>
                <a:spcPct val="90000"/>
              </a:lnSpc>
              <a:spcBef>
                <a:spcPts val="0"/>
              </a:spcBef>
              <a:spcAft>
                <a:spcPts val="0"/>
              </a:spcAft>
              <a:buClr>
                <a:schemeClr val="dk1"/>
              </a:buClr>
              <a:buSzPts val="2400"/>
              <a:buFont typeface="Arial"/>
              <a:buNone/>
              <a:defRPr sz="2400" b="1">
                <a:solidFill>
                  <a:schemeClr val="dk1"/>
                </a:solidFill>
              </a:defRPr>
            </a:lvl3pPr>
            <a:lvl4pPr lvl="3" algn="l">
              <a:lnSpc>
                <a:spcPct val="90000"/>
              </a:lnSpc>
              <a:spcBef>
                <a:spcPts val="0"/>
              </a:spcBef>
              <a:spcAft>
                <a:spcPts val="0"/>
              </a:spcAft>
              <a:buClr>
                <a:schemeClr val="dk1"/>
              </a:buClr>
              <a:buSzPts val="2400"/>
              <a:buFont typeface="Arial"/>
              <a:buNone/>
              <a:defRPr sz="2400" b="1">
                <a:solidFill>
                  <a:schemeClr val="dk1"/>
                </a:solidFill>
              </a:defRPr>
            </a:lvl4pPr>
            <a:lvl5pPr lvl="4" algn="l">
              <a:lnSpc>
                <a:spcPct val="90000"/>
              </a:lnSpc>
              <a:spcBef>
                <a:spcPts val="0"/>
              </a:spcBef>
              <a:spcAft>
                <a:spcPts val="0"/>
              </a:spcAft>
              <a:buClr>
                <a:schemeClr val="dk1"/>
              </a:buClr>
              <a:buSzPts val="2400"/>
              <a:buFont typeface="Arial"/>
              <a:buNone/>
              <a:defRPr sz="2400" b="1">
                <a:solidFill>
                  <a:schemeClr val="dk1"/>
                </a:solidFill>
              </a:defRPr>
            </a:lvl5pPr>
            <a:lvl6pPr lvl="5" algn="l">
              <a:lnSpc>
                <a:spcPct val="90000"/>
              </a:lnSpc>
              <a:spcBef>
                <a:spcPts val="0"/>
              </a:spcBef>
              <a:spcAft>
                <a:spcPts val="0"/>
              </a:spcAft>
              <a:buClr>
                <a:schemeClr val="dk1"/>
              </a:buClr>
              <a:buSzPts val="2400"/>
              <a:buFont typeface="Arial"/>
              <a:buNone/>
              <a:defRPr sz="2400" b="1">
                <a:solidFill>
                  <a:schemeClr val="dk1"/>
                </a:solidFill>
              </a:defRPr>
            </a:lvl6pPr>
            <a:lvl7pPr lvl="6" algn="l">
              <a:lnSpc>
                <a:spcPct val="90000"/>
              </a:lnSpc>
              <a:spcBef>
                <a:spcPts val="0"/>
              </a:spcBef>
              <a:spcAft>
                <a:spcPts val="0"/>
              </a:spcAft>
              <a:buClr>
                <a:schemeClr val="dk1"/>
              </a:buClr>
              <a:buSzPts val="2400"/>
              <a:buFont typeface="Arial"/>
              <a:buNone/>
              <a:defRPr sz="2400" b="1">
                <a:solidFill>
                  <a:schemeClr val="dk1"/>
                </a:solidFill>
              </a:defRPr>
            </a:lvl7pPr>
            <a:lvl8pPr lvl="7" algn="l">
              <a:lnSpc>
                <a:spcPct val="90000"/>
              </a:lnSpc>
              <a:spcBef>
                <a:spcPts val="0"/>
              </a:spcBef>
              <a:spcAft>
                <a:spcPts val="0"/>
              </a:spcAft>
              <a:buClr>
                <a:schemeClr val="dk1"/>
              </a:buClr>
              <a:buSzPts val="2400"/>
              <a:buFont typeface="Arial"/>
              <a:buNone/>
              <a:defRPr sz="2400" b="1">
                <a:solidFill>
                  <a:schemeClr val="dk1"/>
                </a:solidFill>
              </a:defRPr>
            </a:lvl8pPr>
            <a:lvl9pPr lvl="8" algn="l">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
        <p:nvSpPr>
          <p:cNvPr id="76" name="Google Shape;76;p26"/>
          <p:cNvSpPr>
            <a:spLocks noGrp="1"/>
          </p:cNvSpPr>
          <p:nvPr>
            <p:ph type="pic" idx="2"/>
          </p:nvPr>
        </p:nvSpPr>
        <p:spPr>
          <a:xfrm>
            <a:off x="2534550" y="-10600"/>
            <a:ext cx="6609600" cy="5154000"/>
          </a:xfrm>
          <a:prstGeom prst="rect">
            <a:avLst/>
          </a:prstGeom>
          <a:noFill/>
          <a:ln>
            <a:noFill/>
          </a:ln>
        </p:spPr>
      </p:sp>
      <p:sp>
        <p:nvSpPr>
          <p:cNvPr id="77" name="Google Shape;77;p26"/>
          <p:cNvSpPr txBox="1">
            <a:spLocks noGrp="1"/>
          </p:cNvSpPr>
          <p:nvPr>
            <p:ph type="body" idx="1"/>
          </p:nvPr>
        </p:nvSpPr>
        <p:spPr>
          <a:xfrm>
            <a:off x="419575" y="1403600"/>
            <a:ext cx="1980600" cy="34239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2000"/>
              <a:buNone/>
              <a:defRPr sz="16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800"/>
              <a:buNone/>
              <a:defRPr/>
            </a:lvl6pPr>
            <a:lvl7pPr marL="3200400" lvl="6" indent="-228600" algn="l">
              <a:lnSpc>
                <a:spcPct val="115000"/>
              </a:lnSpc>
              <a:spcBef>
                <a:spcPts val="400"/>
              </a:spcBef>
              <a:spcAft>
                <a:spcPts val="0"/>
              </a:spcAft>
              <a:buSzPts val="800"/>
              <a:buNone/>
              <a:defRPr/>
            </a:lvl7pPr>
            <a:lvl8pPr marL="3657600" lvl="7" indent="-228600" algn="l">
              <a:lnSpc>
                <a:spcPct val="115000"/>
              </a:lnSpc>
              <a:spcBef>
                <a:spcPts val="400"/>
              </a:spcBef>
              <a:spcAft>
                <a:spcPts val="0"/>
              </a:spcAft>
              <a:buSzPts val="800"/>
              <a:buNone/>
              <a:defRPr/>
            </a:lvl8pPr>
            <a:lvl9pPr marL="4114800" lvl="8" indent="-228600" algn="l">
              <a:lnSpc>
                <a:spcPct val="115000"/>
              </a:lnSpc>
              <a:spcBef>
                <a:spcPts val="400"/>
              </a:spcBef>
              <a:spcAft>
                <a:spcPts val="400"/>
              </a:spcAft>
              <a:buSzPts val="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2: Section intro title, maroon">
  <p:cSld name="Gold chapter break or bold statement gold_3_1">
    <p:bg>
      <p:bgPr>
        <a:solidFill>
          <a:schemeClr val="accent2"/>
        </a:solidFill>
        <a:effectLst/>
      </p:bgPr>
    </p:bg>
    <p:spTree>
      <p:nvGrpSpPr>
        <p:cNvPr id="1" name="Shape 21"/>
        <p:cNvGrpSpPr/>
        <p:nvPr/>
      </p:nvGrpSpPr>
      <p:grpSpPr>
        <a:xfrm>
          <a:off x="0" y="0"/>
          <a:ext cx="0" cy="0"/>
          <a:chOff x="0" y="0"/>
          <a:chExt cx="0" cy="0"/>
        </a:xfrm>
      </p:grpSpPr>
      <p:pic>
        <p:nvPicPr>
          <p:cNvPr id="22" name="Google Shape;22;p6"/>
          <p:cNvPicPr preferRelativeResize="0"/>
          <p:nvPr/>
        </p:nvPicPr>
        <p:blipFill rotWithShape="1">
          <a:blip r:embed="rId2">
            <a:alphaModFix/>
          </a:blip>
          <a:srcRect/>
          <a:stretch/>
        </p:blipFill>
        <p:spPr>
          <a:xfrm>
            <a:off x="7888939" y="4346254"/>
            <a:ext cx="1068775" cy="627807"/>
          </a:xfrm>
          <a:prstGeom prst="rect">
            <a:avLst/>
          </a:prstGeom>
          <a:noFill/>
          <a:ln>
            <a:noFill/>
          </a:ln>
        </p:spPr>
      </p:pic>
      <p:sp>
        <p:nvSpPr>
          <p:cNvPr id="23" name="Google Shape;23;p6"/>
          <p:cNvSpPr txBox="1">
            <a:spLocks noGrp="1"/>
          </p:cNvSpPr>
          <p:nvPr>
            <p:ph type="title"/>
          </p:nvPr>
        </p:nvSpPr>
        <p:spPr>
          <a:xfrm>
            <a:off x="424925" y="315900"/>
            <a:ext cx="8294400" cy="45120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4800"/>
              <a:buFont typeface="Arial"/>
              <a:buNone/>
              <a:defRPr sz="4800" b="1">
                <a:solidFill>
                  <a:schemeClr val="dk1"/>
                </a:solidFill>
              </a:defRPr>
            </a:lvl2pPr>
            <a:lvl3pPr lvl="2" algn="l">
              <a:lnSpc>
                <a:spcPct val="100000"/>
              </a:lnSpc>
              <a:spcBef>
                <a:spcPts val="0"/>
              </a:spcBef>
              <a:spcAft>
                <a:spcPts val="0"/>
              </a:spcAft>
              <a:buClr>
                <a:schemeClr val="dk1"/>
              </a:buClr>
              <a:buSzPts val="4800"/>
              <a:buFont typeface="Arial"/>
              <a:buNone/>
              <a:defRPr sz="4800" b="1">
                <a:solidFill>
                  <a:schemeClr val="dk1"/>
                </a:solidFill>
              </a:defRPr>
            </a:lvl3pPr>
            <a:lvl4pPr lvl="3" algn="l">
              <a:lnSpc>
                <a:spcPct val="100000"/>
              </a:lnSpc>
              <a:spcBef>
                <a:spcPts val="0"/>
              </a:spcBef>
              <a:spcAft>
                <a:spcPts val="0"/>
              </a:spcAft>
              <a:buClr>
                <a:schemeClr val="dk1"/>
              </a:buClr>
              <a:buSzPts val="4800"/>
              <a:buFont typeface="Arial"/>
              <a:buNone/>
              <a:defRPr sz="4800" b="1">
                <a:solidFill>
                  <a:schemeClr val="dk1"/>
                </a:solidFill>
              </a:defRPr>
            </a:lvl4pPr>
            <a:lvl5pPr lvl="4" algn="l">
              <a:lnSpc>
                <a:spcPct val="100000"/>
              </a:lnSpc>
              <a:spcBef>
                <a:spcPts val="0"/>
              </a:spcBef>
              <a:spcAft>
                <a:spcPts val="0"/>
              </a:spcAft>
              <a:buClr>
                <a:schemeClr val="dk1"/>
              </a:buClr>
              <a:buSzPts val="4800"/>
              <a:buFont typeface="Arial"/>
              <a:buNone/>
              <a:defRPr sz="4800" b="1">
                <a:solidFill>
                  <a:schemeClr val="dk1"/>
                </a:solidFill>
              </a:defRPr>
            </a:lvl5pPr>
            <a:lvl6pPr lvl="5" algn="l">
              <a:lnSpc>
                <a:spcPct val="100000"/>
              </a:lnSpc>
              <a:spcBef>
                <a:spcPts val="0"/>
              </a:spcBef>
              <a:spcAft>
                <a:spcPts val="0"/>
              </a:spcAft>
              <a:buClr>
                <a:schemeClr val="dk1"/>
              </a:buClr>
              <a:buSzPts val="4800"/>
              <a:buFont typeface="Arial"/>
              <a:buNone/>
              <a:defRPr sz="4800" b="1">
                <a:solidFill>
                  <a:schemeClr val="dk1"/>
                </a:solidFill>
              </a:defRPr>
            </a:lvl6pPr>
            <a:lvl7pPr lvl="6" algn="l">
              <a:lnSpc>
                <a:spcPct val="100000"/>
              </a:lnSpc>
              <a:spcBef>
                <a:spcPts val="0"/>
              </a:spcBef>
              <a:spcAft>
                <a:spcPts val="0"/>
              </a:spcAft>
              <a:buClr>
                <a:schemeClr val="dk1"/>
              </a:buClr>
              <a:buSzPts val="4800"/>
              <a:buFont typeface="Arial"/>
              <a:buNone/>
              <a:defRPr sz="4800" b="1">
                <a:solidFill>
                  <a:schemeClr val="dk1"/>
                </a:solidFill>
              </a:defRPr>
            </a:lvl7pPr>
            <a:lvl8pPr lvl="7" algn="l">
              <a:lnSpc>
                <a:spcPct val="100000"/>
              </a:lnSpc>
              <a:spcBef>
                <a:spcPts val="0"/>
              </a:spcBef>
              <a:spcAft>
                <a:spcPts val="0"/>
              </a:spcAft>
              <a:buClr>
                <a:schemeClr val="dk1"/>
              </a:buClr>
              <a:buSzPts val="4800"/>
              <a:buFont typeface="Arial"/>
              <a:buNone/>
              <a:defRPr sz="4800" b="1">
                <a:solidFill>
                  <a:schemeClr val="dk1"/>
                </a:solidFill>
              </a:defRPr>
            </a:lvl8pPr>
            <a:lvl9pPr lvl="8" algn="l">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2: Title, text — two column, black">
  <p:cSld name="CUSTOM_5_1_1">
    <p:spTree>
      <p:nvGrpSpPr>
        <p:cNvPr id="1" name="Shape 78"/>
        <p:cNvGrpSpPr/>
        <p:nvPr/>
      </p:nvGrpSpPr>
      <p:grpSpPr>
        <a:xfrm>
          <a:off x="0" y="0"/>
          <a:ext cx="0" cy="0"/>
          <a:chOff x="0" y="0"/>
          <a:chExt cx="0" cy="0"/>
        </a:xfrm>
      </p:grpSpPr>
      <p:sp>
        <p:nvSpPr>
          <p:cNvPr id="79" name="Google Shape;79;p27"/>
          <p:cNvSpPr/>
          <p:nvPr/>
        </p:nvSpPr>
        <p:spPr>
          <a:xfrm>
            <a:off x="2537350" y="-12950"/>
            <a:ext cx="6606600" cy="5186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7"/>
          <p:cNvSpPr txBox="1">
            <a:spLocks noGrp="1"/>
          </p:cNvSpPr>
          <p:nvPr>
            <p:ph type="title"/>
          </p:nvPr>
        </p:nvSpPr>
        <p:spPr>
          <a:xfrm>
            <a:off x="419750" y="315325"/>
            <a:ext cx="19806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sz="2400" b="1">
                <a:solidFill>
                  <a:schemeClr val="dk1"/>
                </a:solidFill>
              </a:defRPr>
            </a:lvl2pPr>
            <a:lvl3pPr lvl="2" algn="l">
              <a:lnSpc>
                <a:spcPct val="90000"/>
              </a:lnSpc>
              <a:spcBef>
                <a:spcPts val="0"/>
              </a:spcBef>
              <a:spcAft>
                <a:spcPts val="0"/>
              </a:spcAft>
              <a:buClr>
                <a:schemeClr val="dk1"/>
              </a:buClr>
              <a:buSzPts val="2400"/>
              <a:buFont typeface="Arial"/>
              <a:buNone/>
              <a:defRPr sz="2400" b="1">
                <a:solidFill>
                  <a:schemeClr val="dk1"/>
                </a:solidFill>
              </a:defRPr>
            </a:lvl3pPr>
            <a:lvl4pPr lvl="3" algn="l">
              <a:lnSpc>
                <a:spcPct val="90000"/>
              </a:lnSpc>
              <a:spcBef>
                <a:spcPts val="0"/>
              </a:spcBef>
              <a:spcAft>
                <a:spcPts val="0"/>
              </a:spcAft>
              <a:buClr>
                <a:schemeClr val="dk1"/>
              </a:buClr>
              <a:buSzPts val="2400"/>
              <a:buFont typeface="Arial"/>
              <a:buNone/>
              <a:defRPr sz="2400" b="1">
                <a:solidFill>
                  <a:schemeClr val="dk1"/>
                </a:solidFill>
              </a:defRPr>
            </a:lvl4pPr>
            <a:lvl5pPr lvl="4" algn="l">
              <a:lnSpc>
                <a:spcPct val="90000"/>
              </a:lnSpc>
              <a:spcBef>
                <a:spcPts val="0"/>
              </a:spcBef>
              <a:spcAft>
                <a:spcPts val="0"/>
              </a:spcAft>
              <a:buClr>
                <a:schemeClr val="dk1"/>
              </a:buClr>
              <a:buSzPts val="2400"/>
              <a:buFont typeface="Arial"/>
              <a:buNone/>
              <a:defRPr sz="2400" b="1">
                <a:solidFill>
                  <a:schemeClr val="dk1"/>
                </a:solidFill>
              </a:defRPr>
            </a:lvl5pPr>
            <a:lvl6pPr lvl="5" algn="l">
              <a:lnSpc>
                <a:spcPct val="90000"/>
              </a:lnSpc>
              <a:spcBef>
                <a:spcPts val="0"/>
              </a:spcBef>
              <a:spcAft>
                <a:spcPts val="0"/>
              </a:spcAft>
              <a:buClr>
                <a:schemeClr val="dk1"/>
              </a:buClr>
              <a:buSzPts val="2400"/>
              <a:buFont typeface="Arial"/>
              <a:buNone/>
              <a:defRPr sz="2400" b="1">
                <a:solidFill>
                  <a:schemeClr val="dk1"/>
                </a:solidFill>
              </a:defRPr>
            </a:lvl6pPr>
            <a:lvl7pPr lvl="6" algn="l">
              <a:lnSpc>
                <a:spcPct val="90000"/>
              </a:lnSpc>
              <a:spcBef>
                <a:spcPts val="0"/>
              </a:spcBef>
              <a:spcAft>
                <a:spcPts val="0"/>
              </a:spcAft>
              <a:buClr>
                <a:schemeClr val="dk1"/>
              </a:buClr>
              <a:buSzPts val="2400"/>
              <a:buFont typeface="Arial"/>
              <a:buNone/>
              <a:defRPr sz="2400" b="1">
                <a:solidFill>
                  <a:schemeClr val="dk1"/>
                </a:solidFill>
              </a:defRPr>
            </a:lvl7pPr>
            <a:lvl8pPr lvl="7" algn="l">
              <a:lnSpc>
                <a:spcPct val="90000"/>
              </a:lnSpc>
              <a:spcBef>
                <a:spcPts val="0"/>
              </a:spcBef>
              <a:spcAft>
                <a:spcPts val="0"/>
              </a:spcAft>
              <a:buClr>
                <a:schemeClr val="dk1"/>
              </a:buClr>
              <a:buSzPts val="2400"/>
              <a:buFont typeface="Arial"/>
              <a:buNone/>
              <a:defRPr sz="2400" b="1">
                <a:solidFill>
                  <a:schemeClr val="dk1"/>
                </a:solidFill>
              </a:defRPr>
            </a:lvl8pPr>
            <a:lvl9pPr lvl="8" algn="l">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2: Agenda, black">
  <p:cSld name="Custom Layout 1 1_1">
    <p:bg>
      <p:bgPr>
        <a:solidFill>
          <a:srgbClr val="000000"/>
        </a:solidFill>
        <a:effectLst/>
      </p:bgPr>
    </p:bg>
    <p:spTree>
      <p:nvGrpSpPr>
        <p:cNvPr id="1" name="Shape 81"/>
        <p:cNvGrpSpPr/>
        <p:nvPr/>
      </p:nvGrpSpPr>
      <p:grpSpPr>
        <a:xfrm>
          <a:off x="0" y="0"/>
          <a:ext cx="0" cy="0"/>
          <a:chOff x="0" y="0"/>
          <a:chExt cx="0" cy="0"/>
        </a:xfrm>
      </p:grpSpPr>
      <p:sp>
        <p:nvSpPr>
          <p:cNvPr id="82" name="Google Shape;82;p28"/>
          <p:cNvSpPr txBox="1">
            <a:spLocks noGrp="1"/>
          </p:cNvSpPr>
          <p:nvPr>
            <p:ph type="title"/>
          </p:nvPr>
        </p:nvSpPr>
        <p:spPr>
          <a:xfrm>
            <a:off x="565850" y="316875"/>
            <a:ext cx="2675100" cy="4511700"/>
          </a:xfrm>
          <a:prstGeom prst="rect">
            <a:avLst/>
          </a:prstGeom>
          <a:noFill/>
          <a:ln>
            <a:noFill/>
          </a:ln>
        </p:spPr>
        <p:txBody>
          <a:bodyPr spcFirstLastPara="1" wrap="square" lIns="0" tIns="0" rIns="0" bIns="0" anchor="ctr" anchorCtr="0">
            <a:noAutofit/>
          </a:bodyPr>
          <a:lstStyle>
            <a:lvl1pPr marR="0" lvl="0" algn="r">
              <a:lnSpc>
                <a:spcPct val="9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lvl="1" algn="r">
              <a:lnSpc>
                <a:spcPct val="90000"/>
              </a:lnSpc>
              <a:spcBef>
                <a:spcPts val="800"/>
              </a:spcBef>
              <a:spcAft>
                <a:spcPts val="0"/>
              </a:spcAft>
              <a:buClr>
                <a:srgbClr val="FFFFFF"/>
              </a:buClr>
              <a:buSzPts val="4800"/>
              <a:buFont typeface="Arial"/>
              <a:buNone/>
              <a:defRPr sz="4800" b="1">
                <a:solidFill>
                  <a:srgbClr val="FFFFFF"/>
                </a:solidFill>
              </a:defRPr>
            </a:lvl2pPr>
            <a:lvl3pPr lvl="2" algn="r">
              <a:lnSpc>
                <a:spcPct val="90000"/>
              </a:lnSpc>
              <a:spcBef>
                <a:spcPts val="0"/>
              </a:spcBef>
              <a:spcAft>
                <a:spcPts val="0"/>
              </a:spcAft>
              <a:buClr>
                <a:srgbClr val="FFFFFF"/>
              </a:buClr>
              <a:buSzPts val="4800"/>
              <a:buFont typeface="Arial"/>
              <a:buNone/>
              <a:defRPr sz="4800" b="1">
                <a:solidFill>
                  <a:srgbClr val="FFFFFF"/>
                </a:solidFill>
              </a:defRPr>
            </a:lvl3pPr>
            <a:lvl4pPr lvl="3" algn="r">
              <a:lnSpc>
                <a:spcPct val="90000"/>
              </a:lnSpc>
              <a:spcBef>
                <a:spcPts val="0"/>
              </a:spcBef>
              <a:spcAft>
                <a:spcPts val="0"/>
              </a:spcAft>
              <a:buClr>
                <a:srgbClr val="FFFFFF"/>
              </a:buClr>
              <a:buSzPts val="4800"/>
              <a:buFont typeface="Arial"/>
              <a:buNone/>
              <a:defRPr sz="4800" b="1">
                <a:solidFill>
                  <a:srgbClr val="FFFFFF"/>
                </a:solidFill>
              </a:defRPr>
            </a:lvl4pPr>
            <a:lvl5pPr lvl="4" algn="r">
              <a:lnSpc>
                <a:spcPct val="90000"/>
              </a:lnSpc>
              <a:spcBef>
                <a:spcPts val="0"/>
              </a:spcBef>
              <a:spcAft>
                <a:spcPts val="0"/>
              </a:spcAft>
              <a:buClr>
                <a:srgbClr val="FFFFFF"/>
              </a:buClr>
              <a:buSzPts val="4800"/>
              <a:buFont typeface="Arial"/>
              <a:buNone/>
              <a:defRPr sz="4800" b="1">
                <a:solidFill>
                  <a:srgbClr val="FFFFFF"/>
                </a:solidFill>
              </a:defRPr>
            </a:lvl5pPr>
            <a:lvl6pPr lvl="5" algn="r">
              <a:lnSpc>
                <a:spcPct val="90000"/>
              </a:lnSpc>
              <a:spcBef>
                <a:spcPts val="0"/>
              </a:spcBef>
              <a:spcAft>
                <a:spcPts val="0"/>
              </a:spcAft>
              <a:buClr>
                <a:srgbClr val="FFFFFF"/>
              </a:buClr>
              <a:buSzPts val="4800"/>
              <a:buFont typeface="Arial"/>
              <a:buNone/>
              <a:defRPr sz="4800" b="1">
                <a:solidFill>
                  <a:srgbClr val="FFFFFF"/>
                </a:solidFill>
              </a:defRPr>
            </a:lvl6pPr>
            <a:lvl7pPr lvl="6" algn="r">
              <a:lnSpc>
                <a:spcPct val="90000"/>
              </a:lnSpc>
              <a:spcBef>
                <a:spcPts val="0"/>
              </a:spcBef>
              <a:spcAft>
                <a:spcPts val="0"/>
              </a:spcAft>
              <a:buClr>
                <a:srgbClr val="FFFFFF"/>
              </a:buClr>
              <a:buSzPts val="4800"/>
              <a:buFont typeface="Arial"/>
              <a:buNone/>
              <a:defRPr sz="4800" b="1">
                <a:solidFill>
                  <a:srgbClr val="FFFFFF"/>
                </a:solidFill>
              </a:defRPr>
            </a:lvl7pPr>
            <a:lvl8pPr lvl="7" algn="r">
              <a:lnSpc>
                <a:spcPct val="90000"/>
              </a:lnSpc>
              <a:spcBef>
                <a:spcPts val="0"/>
              </a:spcBef>
              <a:spcAft>
                <a:spcPts val="0"/>
              </a:spcAft>
              <a:buClr>
                <a:srgbClr val="FFFFFF"/>
              </a:buClr>
              <a:buSzPts val="4800"/>
              <a:buFont typeface="Arial"/>
              <a:buNone/>
              <a:defRPr sz="4800" b="1">
                <a:solidFill>
                  <a:srgbClr val="FFFFFF"/>
                </a:solidFill>
              </a:defRPr>
            </a:lvl8pPr>
            <a:lvl9pPr lvl="8" algn="r">
              <a:lnSpc>
                <a:spcPct val="90000"/>
              </a:lnSpc>
              <a:spcBef>
                <a:spcPts val="0"/>
              </a:spcBef>
              <a:spcAft>
                <a:spcPts val="0"/>
              </a:spcAft>
              <a:buClr>
                <a:srgbClr val="FFFFFF"/>
              </a:buClr>
              <a:buSzPts val="4800"/>
              <a:buFont typeface="Arial"/>
              <a:buNone/>
              <a:defRPr sz="4800" b="1">
                <a:solidFill>
                  <a:srgbClr val="FFFFFF"/>
                </a:solidFill>
              </a:defRPr>
            </a:lvl9pPr>
          </a:lstStyle>
          <a:p>
            <a:endParaRPr/>
          </a:p>
        </p:txBody>
      </p:sp>
      <p:sp>
        <p:nvSpPr>
          <p:cNvPr id="83" name="Google Shape;83;p28"/>
          <p:cNvSpPr txBox="1"/>
          <p:nvPr/>
        </p:nvSpPr>
        <p:spPr>
          <a:xfrm>
            <a:off x="3625600" y="1134525"/>
            <a:ext cx="1057200" cy="287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US" sz="22500" b="0" i="0" u="none" strike="noStrike" cap="none">
                <a:solidFill>
                  <a:schemeClr val="accent1"/>
                </a:solidFill>
                <a:latin typeface="Arial"/>
                <a:ea typeface="Arial"/>
                <a:cs typeface="Arial"/>
                <a:sym typeface="Arial"/>
              </a:rPr>
              <a:t>{</a:t>
            </a:r>
            <a:endParaRPr sz="1100" b="0" i="0" u="none" strike="noStrike" cap="none">
              <a:solidFill>
                <a:schemeClr val="accent1"/>
              </a:solidFill>
              <a:latin typeface="Arial"/>
              <a:ea typeface="Arial"/>
              <a:cs typeface="Arial"/>
              <a:sym typeface="Arial"/>
            </a:endParaRPr>
          </a:p>
        </p:txBody>
      </p:sp>
      <p:sp>
        <p:nvSpPr>
          <p:cNvPr id="84" name="Google Shape;84;p28"/>
          <p:cNvSpPr txBox="1">
            <a:spLocks noGrp="1"/>
          </p:cNvSpPr>
          <p:nvPr>
            <p:ph type="subTitle" idx="1"/>
          </p:nvPr>
        </p:nvSpPr>
        <p:spPr>
          <a:xfrm>
            <a:off x="4931750" y="316875"/>
            <a:ext cx="3737100" cy="4511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1600"/>
              <a:buNone/>
              <a:defRPr sz="2000" b="1">
                <a:solidFill>
                  <a:schemeClr val="lt1"/>
                </a:solidFill>
              </a:defRPr>
            </a:lvl1pPr>
            <a:lvl2pPr lvl="1" algn="l">
              <a:lnSpc>
                <a:spcPct val="90000"/>
              </a:lnSpc>
              <a:spcBef>
                <a:spcPts val="0"/>
              </a:spcBef>
              <a:spcAft>
                <a:spcPts val="0"/>
              </a:spcAft>
              <a:buSzPts val="1400"/>
              <a:buNone/>
              <a:defRPr b="1">
                <a:highlight>
                  <a:schemeClr val="lt1"/>
                </a:highlight>
              </a:defRPr>
            </a:lvl2pPr>
            <a:lvl3pPr lvl="2" algn="l">
              <a:lnSpc>
                <a:spcPct val="90000"/>
              </a:lnSpc>
              <a:spcBef>
                <a:spcPts val="0"/>
              </a:spcBef>
              <a:spcAft>
                <a:spcPts val="0"/>
              </a:spcAft>
              <a:buSzPts val="1400"/>
              <a:buNone/>
              <a:defRPr b="1">
                <a:highlight>
                  <a:schemeClr val="lt1"/>
                </a:highlight>
              </a:defRPr>
            </a:lvl3pPr>
            <a:lvl4pPr lvl="3" algn="l">
              <a:lnSpc>
                <a:spcPct val="90000"/>
              </a:lnSpc>
              <a:spcBef>
                <a:spcPts val="0"/>
              </a:spcBef>
              <a:spcAft>
                <a:spcPts val="0"/>
              </a:spcAft>
              <a:buSzPts val="1400"/>
              <a:buNone/>
              <a:defRPr b="1">
                <a:highlight>
                  <a:schemeClr val="lt1"/>
                </a:highlight>
              </a:defRPr>
            </a:lvl4pPr>
            <a:lvl5pPr lvl="4" algn="l">
              <a:lnSpc>
                <a:spcPct val="90000"/>
              </a:lnSpc>
              <a:spcBef>
                <a:spcPts val="0"/>
              </a:spcBef>
              <a:spcAft>
                <a:spcPts val="0"/>
              </a:spcAft>
              <a:buSzPts val="1400"/>
              <a:buNone/>
              <a:defRPr b="1">
                <a:highlight>
                  <a:schemeClr val="lt1"/>
                </a:highlight>
              </a:defRPr>
            </a:lvl5pPr>
            <a:lvl6pPr lvl="5" algn="l">
              <a:lnSpc>
                <a:spcPct val="90000"/>
              </a:lnSpc>
              <a:spcBef>
                <a:spcPts val="0"/>
              </a:spcBef>
              <a:spcAft>
                <a:spcPts val="0"/>
              </a:spcAft>
              <a:buSzPts val="1400"/>
              <a:buNone/>
              <a:defRPr b="1">
                <a:highlight>
                  <a:schemeClr val="lt1"/>
                </a:highlight>
              </a:defRPr>
            </a:lvl6pPr>
            <a:lvl7pPr lvl="6" algn="l">
              <a:lnSpc>
                <a:spcPct val="90000"/>
              </a:lnSpc>
              <a:spcBef>
                <a:spcPts val="0"/>
              </a:spcBef>
              <a:spcAft>
                <a:spcPts val="0"/>
              </a:spcAft>
              <a:buSzPts val="1400"/>
              <a:buNone/>
              <a:defRPr b="1">
                <a:highlight>
                  <a:schemeClr val="lt1"/>
                </a:highlight>
              </a:defRPr>
            </a:lvl7pPr>
            <a:lvl8pPr lvl="7" algn="l">
              <a:lnSpc>
                <a:spcPct val="90000"/>
              </a:lnSpc>
              <a:spcBef>
                <a:spcPts val="0"/>
              </a:spcBef>
              <a:spcAft>
                <a:spcPts val="0"/>
              </a:spcAft>
              <a:buSzPts val="1400"/>
              <a:buNone/>
              <a:defRPr b="1">
                <a:highlight>
                  <a:schemeClr val="lt1"/>
                </a:highlight>
              </a:defRPr>
            </a:lvl8pPr>
            <a:lvl9pPr lvl="8" algn="l">
              <a:lnSpc>
                <a:spcPct val="90000"/>
              </a:lnSpc>
              <a:spcBef>
                <a:spcPts val="0"/>
              </a:spcBef>
              <a:spcAft>
                <a:spcPts val="0"/>
              </a:spcAft>
              <a:buSzPts val="1400"/>
              <a:buNone/>
              <a:defRPr b="1">
                <a:highlight>
                  <a:schemeClr val="lt1"/>
                </a:highligh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one column, left">
  <p:cSld name="CUSTOM_1">
    <p:spTree>
      <p:nvGrpSpPr>
        <p:cNvPr id="1" name="Shape 85"/>
        <p:cNvGrpSpPr/>
        <p:nvPr/>
      </p:nvGrpSpPr>
      <p:grpSpPr>
        <a:xfrm>
          <a:off x="0" y="0"/>
          <a:ext cx="0" cy="0"/>
          <a:chOff x="0" y="0"/>
          <a:chExt cx="0" cy="0"/>
        </a:xfrm>
      </p:grpSpPr>
      <p:sp>
        <p:nvSpPr>
          <p:cNvPr id="86" name="Google Shape;86;p29"/>
          <p:cNvSpPr txBox="1">
            <a:spLocks noGrp="1"/>
          </p:cNvSpPr>
          <p:nvPr>
            <p:ph type="title"/>
          </p:nvPr>
        </p:nvSpPr>
        <p:spPr>
          <a:xfrm>
            <a:off x="419750" y="315325"/>
            <a:ext cx="24189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Speaker intro, black">
  <p:cSld name="CUSTOM_6">
    <p:bg>
      <p:bgPr>
        <a:solidFill>
          <a:schemeClr val="dk1"/>
        </a:solidFill>
        <a:effectLst/>
      </p:bgPr>
    </p:bg>
    <p:spTree>
      <p:nvGrpSpPr>
        <p:cNvPr id="1" name="Shape 87"/>
        <p:cNvGrpSpPr/>
        <p:nvPr/>
      </p:nvGrpSpPr>
      <p:grpSpPr>
        <a:xfrm>
          <a:off x="0" y="0"/>
          <a:ext cx="0" cy="0"/>
          <a:chOff x="0" y="0"/>
          <a:chExt cx="0" cy="0"/>
        </a:xfrm>
      </p:grpSpPr>
      <p:sp>
        <p:nvSpPr>
          <p:cNvPr id="88" name="Google Shape;88;p30"/>
          <p:cNvSpPr>
            <a:spLocks noGrp="1"/>
          </p:cNvSpPr>
          <p:nvPr>
            <p:ph type="pic" idx="2"/>
          </p:nvPr>
        </p:nvSpPr>
        <p:spPr>
          <a:xfrm>
            <a:off x="1006875" y="1121950"/>
            <a:ext cx="1984200" cy="2006100"/>
          </a:xfrm>
          <a:prstGeom prst="rect">
            <a:avLst/>
          </a:prstGeom>
          <a:noFill/>
          <a:ln>
            <a:noFill/>
          </a:ln>
        </p:spPr>
      </p:sp>
      <p:sp>
        <p:nvSpPr>
          <p:cNvPr id="89" name="Google Shape;89;p30"/>
          <p:cNvSpPr txBox="1">
            <a:spLocks noGrp="1"/>
          </p:cNvSpPr>
          <p:nvPr>
            <p:ph type="title"/>
          </p:nvPr>
        </p:nvSpPr>
        <p:spPr>
          <a:xfrm>
            <a:off x="3787925" y="1511825"/>
            <a:ext cx="49311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000"/>
              <a:buNone/>
              <a:defRPr sz="4400">
                <a:solidFill>
                  <a:schemeClr val="lt1"/>
                </a:solidFill>
              </a:defRPr>
            </a:lvl1pPr>
            <a:lvl2pPr lvl="1" algn="l">
              <a:lnSpc>
                <a:spcPct val="90000"/>
              </a:lnSpc>
              <a:spcBef>
                <a:spcPts val="80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0"/>
          <p:cNvSpPr txBox="1">
            <a:spLocks noGrp="1"/>
          </p:cNvSpPr>
          <p:nvPr>
            <p:ph type="subTitle" idx="1"/>
          </p:nvPr>
        </p:nvSpPr>
        <p:spPr>
          <a:xfrm>
            <a:off x="3784450" y="1121950"/>
            <a:ext cx="4731900" cy="32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91" name="Google Shape;91;p30"/>
          <p:cNvSpPr txBox="1">
            <a:spLocks noGrp="1"/>
          </p:cNvSpPr>
          <p:nvPr>
            <p:ph type="body" idx="3"/>
          </p:nvPr>
        </p:nvSpPr>
        <p:spPr>
          <a:xfrm>
            <a:off x="3784450" y="2870250"/>
            <a:ext cx="4931100" cy="20337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Clr>
                <a:schemeClr val="lt1"/>
              </a:buClr>
              <a:buSzPts val="2000"/>
              <a:buNone/>
              <a:defRPr sz="2000" b="1">
                <a:solidFill>
                  <a:schemeClr val="lt1"/>
                </a:solidFill>
              </a:defRPr>
            </a:lvl1pPr>
            <a:lvl2pPr marL="914400" lvl="1" indent="-228600" algn="l">
              <a:lnSpc>
                <a:spcPct val="115000"/>
              </a:lnSpc>
              <a:spcBef>
                <a:spcPts val="400"/>
              </a:spcBef>
              <a:spcAft>
                <a:spcPts val="0"/>
              </a:spcAft>
              <a:buClr>
                <a:schemeClr val="lt1"/>
              </a:buClr>
              <a:buSzPts val="1600"/>
              <a:buNone/>
              <a:defRPr sz="1600" b="1">
                <a:solidFill>
                  <a:schemeClr val="lt1"/>
                </a:solidFill>
              </a:defRPr>
            </a:lvl2pPr>
            <a:lvl3pPr marL="1371600" lvl="2" indent="-228600" algn="l">
              <a:lnSpc>
                <a:spcPct val="115000"/>
              </a:lnSpc>
              <a:spcBef>
                <a:spcPts val="400"/>
              </a:spcBef>
              <a:spcAft>
                <a:spcPts val="0"/>
              </a:spcAft>
              <a:buClr>
                <a:schemeClr val="lt1"/>
              </a:buClr>
              <a:buSzPts val="1600"/>
              <a:buNone/>
              <a:defRPr sz="1600" b="1">
                <a:solidFill>
                  <a:schemeClr val="lt1"/>
                </a:solidFill>
              </a:defRPr>
            </a:lvl3pPr>
            <a:lvl4pPr marL="1828800" lvl="3" indent="-228600" algn="l">
              <a:lnSpc>
                <a:spcPct val="115000"/>
              </a:lnSpc>
              <a:spcBef>
                <a:spcPts val="400"/>
              </a:spcBef>
              <a:spcAft>
                <a:spcPts val="0"/>
              </a:spcAft>
              <a:buClr>
                <a:schemeClr val="lt1"/>
              </a:buClr>
              <a:buSzPts val="1200"/>
              <a:buNone/>
              <a:defRPr sz="1200" b="1">
                <a:solidFill>
                  <a:schemeClr val="lt1"/>
                </a:solidFill>
              </a:defRPr>
            </a:lvl4pPr>
            <a:lvl5pPr marL="2286000" lvl="4" indent="-228600" algn="l">
              <a:lnSpc>
                <a:spcPct val="115000"/>
              </a:lnSpc>
              <a:spcBef>
                <a:spcPts val="400"/>
              </a:spcBef>
              <a:spcAft>
                <a:spcPts val="0"/>
              </a:spcAft>
              <a:buClr>
                <a:schemeClr val="lt1"/>
              </a:buClr>
              <a:buSzPts val="1200"/>
              <a:buNone/>
              <a:defRPr sz="1200" b="1">
                <a:solidFill>
                  <a:schemeClr val="lt1"/>
                </a:solidFill>
              </a:defRPr>
            </a:lvl5pPr>
            <a:lvl6pPr marL="2743200" lvl="5" indent="-228600" algn="l">
              <a:lnSpc>
                <a:spcPct val="115000"/>
              </a:lnSpc>
              <a:spcBef>
                <a:spcPts val="400"/>
              </a:spcBef>
              <a:spcAft>
                <a:spcPts val="0"/>
              </a:spcAft>
              <a:buClr>
                <a:schemeClr val="lt1"/>
              </a:buClr>
              <a:buSzPts val="800"/>
              <a:buNone/>
              <a:defRPr sz="800" b="1">
                <a:solidFill>
                  <a:schemeClr val="lt1"/>
                </a:solidFill>
              </a:defRPr>
            </a:lvl6pPr>
            <a:lvl7pPr marL="3200400" lvl="6" indent="-228600" algn="l">
              <a:lnSpc>
                <a:spcPct val="115000"/>
              </a:lnSpc>
              <a:spcBef>
                <a:spcPts val="400"/>
              </a:spcBef>
              <a:spcAft>
                <a:spcPts val="0"/>
              </a:spcAft>
              <a:buClr>
                <a:schemeClr val="lt1"/>
              </a:buClr>
              <a:buSzPts val="800"/>
              <a:buNone/>
              <a:defRPr sz="800" b="1">
                <a:solidFill>
                  <a:schemeClr val="lt1"/>
                </a:solidFill>
              </a:defRPr>
            </a:lvl7pPr>
            <a:lvl8pPr marL="3657600" lvl="7" indent="-228600" algn="l">
              <a:lnSpc>
                <a:spcPct val="115000"/>
              </a:lnSpc>
              <a:spcBef>
                <a:spcPts val="400"/>
              </a:spcBef>
              <a:spcAft>
                <a:spcPts val="0"/>
              </a:spcAft>
              <a:buClr>
                <a:schemeClr val="lt1"/>
              </a:buClr>
              <a:buSzPts val="800"/>
              <a:buNone/>
              <a:defRPr sz="800" b="1">
                <a:solidFill>
                  <a:schemeClr val="lt1"/>
                </a:solidFill>
              </a:defRPr>
            </a:lvl8pPr>
            <a:lvl9pPr marL="4114800" lvl="8" indent="-228600" algn="l">
              <a:lnSpc>
                <a:spcPct val="115000"/>
              </a:lnSpc>
              <a:spcBef>
                <a:spcPts val="400"/>
              </a:spcBef>
              <a:spcAft>
                <a:spcPts val="400"/>
              </a:spcAft>
              <a:buClr>
                <a:schemeClr val="lt1"/>
              </a:buClr>
              <a:buSzPts val="800"/>
              <a:buNone/>
              <a:defRPr sz="800" b="1">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Speaker intro, white">
  <p:cSld name="CUSTOM_6_1">
    <p:bg>
      <p:bgPr>
        <a:solidFill>
          <a:schemeClr val="lt1"/>
        </a:solidFill>
        <a:effectLst/>
      </p:bgPr>
    </p:bg>
    <p:spTree>
      <p:nvGrpSpPr>
        <p:cNvPr id="1" name="Shape 92"/>
        <p:cNvGrpSpPr/>
        <p:nvPr/>
      </p:nvGrpSpPr>
      <p:grpSpPr>
        <a:xfrm>
          <a:off x="0" y="0"/>
          <a:ext cx="0" cy="0"/>
          <a:chOff x="0" y="0"/>
          <a:chExt cx="0" cy="0"/>
        </a:xfrm>
      </p:grpSpPr>
      <p:sp>
        <p:nvSpPr>
          <p:cNvPr id="93" name="Google Shape;93;p31"/>
          <p:cNvSpPr>
            <a:spLocks noGrp="1"/>
          </p:cNvSpPr>
          <p:nvPr>
            <p:ph type="pic" idx="2"/>
          </p:nvPr>
        </p:nvSpPr>
        <p:spPr>
          <a:xfrm>
            <a:off x="1006875" y="1121950"/>
            <a:ext cx="1984200" cy="2006100"/>
          </a:xfrm>
          <a:prstGeom prst="rect">
            <a:avLst/>
          </a:prstGeom>
          <a:noFill/>
          <a:ln>
            <a:noFill/>
          </a:ln>
        </p:spPr>
      </p:sp>
      <p:sp>
        <p:nvSpPr>
          <p:cNvPr id="94" name="Google Shape;94;p31"/>
          <p:cNvSpPr txBox="1">
            <a:spLocks noGrp="1"/>
          </p:cNvSpPr>
          <p:nvPr>
            <p:ph type="title"/>
          </p:nvPr>
        </p:nvSpPr>
        <p:spPr>
          <a:xfrm>
            <a:off x="3787925" y="1511825"/>
            <a:ext cx="49311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000"/>
              <a:buNone/>
              <a:defRPr sz="4400"/>
            </a:lvl1pPr>
            <a:lvl2pPr lvl="1" algn="l">
              <a:lnSpc>
                <a:spcPct val="90000"/>
              </a:lnSpc>
              <a:spcBef>
                <a:spcPts val="80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31"/>
          <p:cNvSpPr txBox="1">
            <a:spLocks noGrp="1"/>
          </p:cNvSpPr>
          <p:nvPr>
            <p:ph type="subTitle" idx="1"/>
          </p:nvPr>
        </p:nvSpPr>
        <p:spPr>
          <a:xfrm>
            <a:off x="3784450" y="1121950"/>
            <a:ext cx="4731900" cy="32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96" name="Google Shape;96;p31"/>
          <p:cNvSpPr txBox="1">
            <a:spLocks noGrp="1"/>
          </p:cNvSpPr>
          <p:nvPr>
            <p:ph type="body" idx="3"/>
          </p:nvPr>
        </p:nvSpPr>
        <p:spPr>
          <a:xfrm>
            <a:off x="3784450" y="2870250"/>
            <a:ext cx="4931100" cy="20337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Clr>
                <a:schemeClr val="dk1"/>
              </a:buClr>
              <a:buSzPts val="2000"/>
              <a:buNone/>
              <a:defRPr sz="2000" b="1">
                <a:solidFill>
                  <a:schemeClr val="dk1"/>
                </a:solidFill>
              </a:defRPr>
            </a:lvl1pPr>
            <a:lvl2pPr marL="914400" lvl="1" indent="-228600" algn="l">
              <a:lnSpc>
                <a:spcPct val="115000"/>
              </a:lnSpc>
              <a:spcBef>
                <a:spcPts val="400"/>
              </a:spcBef>
              <a:spcAft>
                <a:spcPts val="0"/>
              </a:spcAft>
              <a:buClr>
                <a:schemeClr val="dk1"/>
              </a:buClr>
              <a:buSzPts val="1600"/>
              <a:buNone/>
              <a:defRPr sz="1600" b="1">
                <a:solidFill>
                  <a:schemeClr val="dk1"/>
                </a:solidFill>
              </a:defRPr>
            </a:lvl2pPr>
            <a:lvl3pPr marL="1371600" lvl="2" indent="-228600" algn="l">
              <a:lnSpc>
                <a:spcPct val="115000"/>
              </a:lnSpc>
              <a:spcBef>
                <a:spcPts val="400"/>
              </a:spcBef>
              <a:spcAft>
                <a:spcPts val="0"/>
              </a:spcAft>
              <a:buClr>
                <a:schemeClr val="dk1"/>
              </a:buClr>
              <a:buSzPts val="1600"/>
              <a:buNone/>
              <a:defRPr sz="1600" b="1">
                <a:solidFill>
                  <a:schemeClr val="dk1"/>
                </a:solidFill>
              </a:defRPr>
            </a:lvl3pPr>
            <a:lvl4pPr marL="1828800" lvl="3" indent="-228600" algn="l">
              <a:lnSpc>
                <a:spcPct val="115000"/>
              </a:lnSpc>
              <a:spcBef>
                <a:spcPts val="400"/>
              </a:spcBef>
              <a:spcAft>
                <a:spcPts val="0"/>
              </a:spcAft>
              <a:buClr>
                <a:schemeClr val="dk1"/>
              </a:buClr>
              <a:buSzPts val="1200"/>
              <a:buNone/>
              <a:defRPr sz="1200" b="1">
                <a:solidFill>
                  <a:schemeClr val="dk1"/>
                </a:solidFill>
              </a:defRPr>
            </a:lvl4pPr>
            <a:lvl5pPr marL="2286000" lvl="4" indent="-228600" algn="l">
              <a:lnSpc>
                <a:spcPct val="115000"/>
              </a:lnSpc>
              <a:spcBef>
                <a:spcPts val="400"/>
              </a:spcBef>
              <a:spcAft>
                <a:spcPts val="0"/>
              </a:spcAft>
              <a:buClr>
                <a:schemeClr val="dk1"/>
              </a:buClr>
              <a:buSzPts val="1200"/>
              <a:buNone/>
              <a:defRPr sz="1200" b="1">
                <a:solidFill>
                  <a:schemeClr val="dk1"/>
                </a:solidFill>
              </a:defRPr>
            </a:lvl5pPr>
            <a:lvl6pPr marL="2743200" lvl="5" indent="-228600" algn="l">
              <a:lnSpc>
                <a:spcPct val="115000"/>
              </a:lnSpc>
              <a:spcBef>
                <a:spcPts val="400"/>
              </a:spcBef>
              <a:spcAft>
                <a:spcPts val="0"/>
              </a:spcAft>
              <a:buClr>
                <a:schemeClr val="dk1"/>
              </a:buClr>
              <a:buSzPts val="800"/>
              <a:buNone/>
              <a:defRPr sz="800" b="1">
                <a:solidFill>
                  <a:schemeClr val="dk1"/>
                </a:solidFill>
              </a:defRPr>
            </a:lvl6pPr>
            <a:lvl7pPr marL="3200400" lvl="6" indent="-228600" algn="l">
              <a:lnSpc>
                <a:spcPct val="115000"/>
              </a:lnSpc>
              <a:spcBef>
                <a:spcPts val="400"/>
              </a:spcBef>
              <a:spcAft>
                <a:spcPts val="0"/>
              </a:spcAft>
              <a:buClr>
                <a:schemeClr val="dk1"/>
              </a:buClr>
              <a:buSzPts val="800"/>
              <a:buNone/>
              <a:defRPr sz="800" b="1">
                <a:solidFill>
                  <a:schemeClr val="dk1"/>
                </a:solidFill>
              </a:defRPr>
            </a:lvl7pPr>
            <a:lvl8pPr marL="3657600" lvl="7" indent="-228600" algn="l">
              <a:lnSpc>
                <a:spcPct val="115000"/>
              </a:lnSpc>
              <a:spcBef>
                <a:spcPts val="400"/>
              </a:spcBef>
              <a:spcAft>
                <a:spcPts val="0"/>
              </a:spcAft>
              <a:buClr>
                <a:schemeClr val="dk1"/>
              </a:buClr>
              <a:buSzPts val="800"/>
              <a:buNone/>
              <a:defRPr sz="800" b="1">
                <a:solidFill>
                  <a:schemeClr val="dk1"/>
                </a:solidFill>
              </a:defRPr>
            </a:lvl8pPr>
            <a:lvl9pPr marL="4114800" lvl="8" indent="-228600" algn="l">
              <a:lnSpc>
                <a:spcPct val="115000"/>
              </a:lnSpc>
              <a:spcBef>
                <a:spcPts val="400"/>
              </a:spcBef>
              <a:spcAft>
                <a:spcPts val="400"/>
              </a:spcAft>
              <a:buClr>
                <a:schemeClr val="dk1"/>
              </a:buClr>
              <a:buSzPts val="800"/>
              <a:buNone/>
              <a:defRPr sz="800" b="1">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Title, text — one column, left">
  <p:cSld name="1_19 ">
    <p:spTree>
      <p:nvGrpSpPr>
        <p:cNvPr id="1" name="Shape 97"/>
        <p:cNvGrpSpPr/>
        <p:nvPr/>
      </p:nvGrpSpPr>
      <p:grpSpPr>
        <a:xfrm>
          <a:off x="0" y="0"/>
          <a:ext cx="0" cy="0"/>
          <a:chOff x="0" y="0"/>
          <a:chExt cx="0" cy="0"/>
        </a:xfrm>
      </p:grpSpPr>
      <p:sp>
        <p:nvSpPr>
          <p:cNvPr id="98" name="Google Shape;98;p32"/>
          <p:cNvSpPr txBox="1">
            <a:spLocks noGrp="1"/>
          </p:cNvSpPr>
          <p:nvPr>
            <p:ph type="body" idx="1"/>
          </p:nvPr>
        </p:nvSpPr>
        <p:spPr>
          <a:xfrm>
            <a:off x="424925" y="1365150"/>
            <a:ext cx="4091100" cy="34626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99" name="Google Shape;99;p32"/>
          <p:cNvSpPr txBox="1">
            <a:spLocks noGrp="1"/>
          </p:cNvSpPr>
          <p:nvPr>
            <p:ph type="title"/>
          </p:nvPr>
        </p:nvSpPr>
        <p:spPr>
          <a:xfrm>
            <a:off x="419750" y="315325"/>
            <a:ext cx="40911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Title, text — one column, gold">
  <p:cSld name="CUSTOM_2">
    <p:spTree>
      <p:nvGrpSpPr>
        <p:cNvPr id="1" name="Shape 100"/>
        <p:cNvGrpSpPr/>
        <p:nvPr/>
      </p:nvGrpSpPr>
      <p:grpSpPr>
        <a:xfrm>
          <a:off x="0" y="0"/>
          <a:ext cx="0" cy="0"/>
          <a:chOff x="0" y="0"/>
          <a:chExt cx="0" cy="0"/>
        </a:xfrm>
      </p:grpSpPr>
      <p:sp>
        <p:nvSpPr>
          <p:cNvPr id="101" name="Google Shape;101;p33"/>
          <p:cNvSpPr/>
          <p:nvPr/>
        </p:nvSpPr>
        <p:spPr>
          <a:xfrm>
            <a:off x="-9600" y="1253100"/>
            <a:ext cx="9163200" cy="3941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3"/>
          <p:cNvSpPr txBox="1">
            <a:spLocks noGrp="1"/>
          </p:cNvSpPr>
          <p:nvPr>
            <p:ph type="title"/>
          </p:nvPr>
        </p:nvSpPr>
        <p:spPr>
          <a:xfrm>
            <a:off x="424100" y="310100"/>
            <a:ext cx="82941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3200"/>
              <a:buFont typeface="Arial"/>
              <a:buNone/>
              <a:defRPr sz="3200" b="1">
                <a:solidFill>
                  <a:schemeClr val="dk1"/>
                </a:solidFill>
              </a:defRPr>
            </a:lvl2pPr>
            <a:lvl3pPr lvl="2" algn="l">
              <a:lnSpc>
                <a:spcPct val="100000"/>
              </a:lnSpc>
              <a:spcBef>
                <a:spcPts val="0"/>
              </a:spcBef>
              <a:spcAft>
                <a:spcPts val="0"/>
              </a:spcAft>
              <a:buClr>
                <a:schemeClr val="dk1"/>
              </a:buClr>
              <a:buSzPts val="3200"/>
              <a:buFont typeface="Arial"/>
              <a:buNone/>
              <a:defRPr sz="3200" b="1">
                <a:solidFill>
                  <a:schemeClr val="dk1"/>
                </a:solidFill>
              </a:defRPr>
            </a:lvl3pPr>
            <a:lvl4pPr lvl="3" algn="l">
              <a:lnSpc>
                <a:spcPct val="100000"/>
              </a:lnSpc>
              <a:spcBef>
                <a:spcPts val="0"/>
              </a:spcBef>
              <a:spcAft>
                <a:spcPts val="0"/>
              </a:spcAft>
              <a:buClr>
                <a:schemeClr val="dk1"/>
              </a:buClr>
              <a:buSzPts val="3200"/>
              <a:buFont typeface="Arial"/>
              <a:buNone/>
              <a:defRPr sz="3200" b="1">
                <a:solidFill>
                  <a:schemeClr val="dk1"/>
                </a:solidFill>
              </a:defRPr>
            </a:lvl4pPr>
            <a:lvl5pPr lvl="4" algn="l">
              <a:lnSpc>
                <a:spcPct val="100000"/>
              </a:lnSpc>
              <a:spcBef>
                <a:spcPts val="0"/>
              </a:spcBef>
              <a:spcAft>
                <a:spcPts val="0"/>
              </a:spcAft>
              <a:buClr>
                <a:schemeClr val="dk1"/>
              </a:buClr>
              <a:buSzPts val="3200"/>
              <a:buFont typeface="Arial"/>
              <a:buNone/>
              <a:defRPr sz="3200" b="1">
                <a:solidFill>
                  <a:schemeClr val="dk1"/>
                </a:solidFill>
              </a:defRPr>
            </a:lvl5pPr>
            <a:lvl6pPr lvl="5" algn="l">
              <a:lnSpc>
                <a:spcPct val="100000"/>
              </a:lnSpc>
              <a:spcBef>
                <a:spcPts val="0"/>
              </a:spcBef>
              <a:spcAft>
                <a:spcPts val="0"/>
              </a:spcAft>
              <a:buClr>
                <a:schemeClr val="dk1"/>
              </a:buClr>
              <a:buSzPts val="3200"/>
              <a:buFont typeface="Arial"/>
              <a:buNone/>
              <a:defRPr sz="3200" b="1">
                <a:solidFill>
                  <a:schemeClr val="dk1"/>
                </a:solidFill>
              </a:defRPr>
            </a:lvl6pPr>
            <a:lvl7pPr lvl="6" algn="l">
              <a:lnSpc>
                <a:spcPct val="100000"/>
              </a:lnSpc>
              <a:spcBef>
                <a:spcPts val="0"/>
              </a:spcBef>
              <a:spcAft>
                <a:spcPts val="0"/>
              </a:spcAft>
              <a:buClr>
                <a:schemeClr val="dk1"/>
              </a:buClr>
              <a:buSzPts val="3200"/>
              <a:buFont typeface="Arial"/>
              <a:buNone/>
              <a:defRPr sz="3200" b="1">
                <a:solidFill>
                  <a:schemeClr val="dk1"/>
                </a:solidFill>
              </a:defRPr>
            </a:lvl7pPr>
            <a:lvl8pPr lvl="7" algn="l">
              <a:lnSpc>
                <a:spcPct val="100000"/>
              </a:lnSpc>
              <a:spcBef>
                <a:spcPts val="0"/>
              </a:spcBef>
              <a:spcAft>
                <a:spcPts val="0"/>
              </a:spcAft>
              <a:buClr>
                <a:schemeClr val="dk1"/>
              </a:buClr>
              <a:buSzPts val="3200"/>
              <a:buFont typeface="Arial"/>
              <a:buNone/>
              <a:defRPr sz="3200" b="1">
                <a:solidFill>
                  <a:schemeClr val="dk1"/>
                </a:solidFill>
              </a:defRPr>
            </a:lvl8pPr>
            <a:lvl9pPr lvl="8" algn="l">
              <a:lnSpc>
                <a:spcPct val="10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103" name="Google Shape;103;p33"/>
          <p:cNvSpPr txBox="1">
            <a:spLocks noGrp="1"/>
          </p:cNvSpPr>
          <p:nvPr>
            <p:ph type="body" idx="1"/>
          </p:nvPr>
        </p:nvSpPr>
        <p:spPr>
          <a:xfrm>
            <a:off x="424925" y="1413625"/>
            <a:ext cx="8294100" cy="34140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sz="12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2: Title, text, photo layout — one column">
  <p:cSld name="CUSTOM_9_1">
    <p:spTree>
      <p:nvGrpSpPr>
        <p:cNvPr id="1" name="Shape 104"/>
        <p:cNvGrpSpPr/>
        <p:nvPr/>
      </p:nvGrpSpPr>
      <p:grpSpPr>
        <a:xfrm>
          <a:off x="0" y="0"/>
          <a:ext cx="0" cy="0"/>
          <a:chOff x="0" y="0"/>
          <a:chExt cx="0" cy="0"/>
        </a:xfrm>
      </p:grpSpPr>
      <p:sp>
        <p:nvSpPr>
          <p:cNvPr id="105" name="Google Shape;105;p34"/>
          <p:cNvSpPr/>
          <p:nvPr/>
        </p:nvSpPr>
        <p:spPr>
          <a:xfrm>
            <a:off x="-4650" y="-16800"/>
            <a:ext cx="9153300" cy="2429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4"/>
          <p:cNvSpPr txBox="1">
            <a:spLocks noGrp="1"/>
          </p:cNvSpPr>
          <p:nvPr>
            <p:ph type="title"/>
          </p:nvPr>
        </p:nvSpPr>
        <p:spPr>
          <a:xfrm>
            <a:off x="1373400" y="1732650"/>
            <a:ext cx="6397200" cy="3153600"/>
          </a:xfrm>
          <a:prstGeom prst="rect">
            <a:avLst/>
          </a:prstGeom>
          <a:solidFill>
            <a:schemeClr val="lt1"/>
          </a:solidFill>
          <a:ln>
            <a:noFill/>
          </a:ln>
        </p:spPr>
        <p:txBody>
          <a:bodyPr spcFirstLastPara="1" wrap="square" lIns="228600" tIns="228600" rIns="228600" bIns="228600" anchor="t" anchorCtr="0">
            <a:noAutofit/>
          </a:bodyPr>
          <a:lstStyle>
            <a:lvl1pPr lvl="0" algn="l">
              <a:lnSpc>
                <a:spcPct val="90000"/>
              </a:lnSpc>
              <a:spcBef>
                <a:spcPts val="0"/>
              </a:spcBef>
              <a:spcAft>
                <a:spcPts val="0"/>
              </a:spcAft>
              <a:buSzPts val="2400"/>
              <a:buNone/>
              <a:defRPr sz="2400">
                <a:highlight>
                  <a:schemeClr val="accent1"/>
                </a:highlight>
              </a:defRPr>
            </a:lvl1pPr>
            <a:lvl2pPr lvl="1" algn="l">
              <a:lnSpc>
                <a:spcPct val="90000"/>
              </a:lnSpc>
              <a:spcBef>
                <a:spcPts val="80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pic>
        <p:nvPicPr>
          <p:cNvPr id="107" name="Google Shape;107;p3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2: Title, text, photo layout, right">
  <p:cSld name="CUSTOM_9_1_1">
    <p:spTree>
      <p:nvGrpSpPr>
        <p:cNvPr id="1" name="Shape 108"/>
        <p:cNvGrpSpPr/>
        <p:nvPr/>
      </p:nvGrpSpPr>
      <p:grpSpPr>
        <a:xfrm>
          <a:off x="0" y="0"/>
          <a:ext cx="0" cy="0"/>
          <a:chOff x="0" y="0"/>
          <a:chExt cx="0" cy="0"/>
        </a:xfrm>
      </p:grpSpPr>
      <p:sp>
        <p:nvSpPr>
          <p:cNvPr id="109" name="Google Shape;109;p35"/>
          <p:cNvSpPr/>
          <p:nvPr/>
        </p:nvSpPr>
        <p:spPr>
          <a:xfrm>
            <a:off x="937452" y="791100"/>
            <a:ext cx="218700" cy="356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5"/>
          <p:cNvSpPr/>
          <p:nvPr/>
        </p:nvSpPr>
        <p:spPr>
          <a:xfrm>
            <a:off x="1161900" y="-16800"/>
            <a:ext cx="4296000" cy="5160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5"/>
          <p:cNvSpPr txBox="1">
            <a:spLocks noGrp="1"/>
          </p:cNvSpPr>
          <p:nvPr>
            <p:ph type="title"/>
          </p:nvPr>
        </p:nvSpPr>
        <p:spPr>
          <a:xfrm>
            <a:off x="4516200" y="791100"/>
            <a:ext cx="4203000" cy="3561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a:lnSpc>
                <a:spcPct val="90000"/>
              </a:lnSpc>
              <a:spcBef>
                <a:spcPts val="0"/>
              </a:spcBef>
              <a:spcAft>
                <a:spcPts val="0"/>
              </a:spcAft>
              <a:buSzPts val="2400"/>
              <a:buNone/>
              <a:defRPr sz="2400">
                <a:highlight>
                  <a:schemeClr val="accent1"/>
                </a:highlight>
              </a:defRPr>
            </a:lvl1pPr>
            <a:lvl2pPr lvl="1" algn="l">
              <a:lnSpc>
                <a:spcPct val="90000"/>
              </a:lnSpc>
              <a:spcBef>
                <a:spcPts val="80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12" name="Google Shape;112;p35"/>
          <p:cNvSpPr txBox="1">
            <a:spLocks noGrp="1"/>
          </p:cNvSpPr>
          <p:nvPr>
            <p:ph type="body" idx="1"/>
          </p:nvPr>
        </p:nvSpPr>
        <p:spPr>
          <a:xfrm>
            <a:off x="4516200" y="1776100"/>
            <a:ext cx="4203000" cy="257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 Title, text, photo layout, left">
  <p:cSld name="CUSTOM_9_1_1_1">
    <p:spTree>
      <p:nvGrpSpPr>
        <p:cNvPr id="1" name="Shape 113"/>
        <p:cNvGrpSpPr/>
        <p:nvPr/>
      </p:nvGrpSpPr>
      <p:grpSpPr>
        <a:xfrm>
          <a:off x="0" y="0"/>
          <a:ext cx="0" cy="0"/>
          <a:chOff x="0" y="0"/>
          <a:chExt cx="0" cy="0"/>
        </a:xfrm>
      </p:grpSpPr>
      <p:sp>
        <p:nvSpPr>
          <p:cNvPr id="114" name="Google Shape;114;p36"/>
          <p:cNvSpPr/>
          <p:nvPr/>
        </p:nvSpPr>
        <p:spPr>
          <a:xfrm>
            <a:off x="4091100" y="625"/>
            <a:ext cx="4308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6"/>
          <p:cNvSpPr txBox="1">
            <a:spLocks noGrp="1"/>
          </p:cNvSpPr>
          <p:nvPr>
            <p:ph type="title"/>
          </p:nvPr>
        </p:nvSpPr>
        <p:spPr>
          <a:xfrm>
            <a:off x="845675" y="791050"/>
            <a:ext cx="4203000" cy="984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b" anchorCtr="0">
            <a:noAutofit/>
          </a:bodyPr>
          <a:lstStyle>
            <a:lvl1pPr lvl="0" algn="l">
              <a:lnSpc>
                <a:spcPct val="90000"/>
              </a:lnSpc>
              <a:spcBef>
                <a:spcPts val="0"/>
              </a:spcBef>
              <a:spcAft>
                <a:spcPts val="0"/>
              </a:spcAft>
              <a:buSzPts val="2400"/>
              <a:buNone/>
              <a:defRPr sz="2400">
                <a:highlight>
                  <a:schemeClr val="accent1"/>
                </a:highlight>
              </a:defRPr>
            </a:lvl1pPr>
            <a:lvl2pPr lvl="1" algn="l">
              <a:lnSpc>
                <a:spcPct val="90000"/>
              </a:lnSpc>
              <a:spcBef>
                <a:spcPts val="80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16" name="Google Shape;116;p36"/>
          <p:cNvSpPr txBox="1">
            <a:spLocks noGrp="1"/>
          </p:cNvSpPr>
          <p:nvPr>
            <p:ph type="body" idx="1"/>
          </p:nvPr>
        </p:nvSpPr>
        <p:spPr>
          <a:xfrm>
            <a:off x="845675" y="1776050"/>
            <a:ext cx="4203000" cy="257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
        <p:nvSpPr>
          <p:cNvPr id="117" name="Google Shape;117;p36"/>
          <p:cNvSpPr/>
          <p:nvPr/>
        </p:nvSpPr>
        <p:spPr>
          <a:xfrm>
            <a:off x="8392811" y="791100"/>
            <a:ext cx="218700" cy="356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2: *Presentation title, simple">
  <p:cSld name="CUSTOM_10">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421975" y="1253688"/>
            <a:ext cx="8376300" cy="2902200"/>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4800"/>
              <a:buFont typeface="Arial"/>
              <a:buNone/>
              <a:defRPr sz="4800" b="1">
                <a:solidFill>
                  <a:schemeClr val="dk1"/>
                </a:solidFill>
              </a:defRPr>
            </a:lvl2pPr>
            <a:lvl3pPr lvl="2" algn="ctr">
              <a:lnSpc>
                <a:spcPct val="100000"/>
              </a:lnSpc>
              <a:spcBef>
                <a:spcPts val="0"/>
              </a:spcBef>
              <a:spcAft>
                <a:spcPts val="0"/>
              </a:spcAft>
              <a:buClr>
                <a:schemeClr val="dk1"/>
              </a:buClr>
              <a:buSzPts val="4800"/>
              <a:buFont typeface="Arial"/>
              <a:buNone/>
              <a:defRPr sz="4800" b="1">
                <a:solidFill>
                  <a:schemeClr val="dk1"/>
                </a:solidFill>
              </a:defRPr>
            </a:lvl3pPr>
            <a:lvl4pPr lvl="3" algn="ctr">
              <a:lnSpc>
                <a:spcPct val="100000"/>
              </a:lnSpc>
              <a:spcBef>
                <a:spcPts val="0"/>
              </a:spcBef>
              <a:spcAft>
                <a:spcPts val="0"/>
              </a:spcAft>
              <a:buClr>
                <a:schemeClr val="dk1"/>
              </a:buClr>
              <a:buSzPts val="4800"/>
              <a:buFont typeface="Arial"/>
              <a:buNone/>
              <a:defRPr sz="4800" b="1">
                <a:solidFill>
                  <a:schemeClr val="dk1"/>
                </a:solidFill>
              </a:defRPr>
            </a:lvl4pPr>
            <a:lvl5pPr lvl="4" algn="ctr">
              <a:lnSpc>
                <a:spcPct val="100000"/>
              </a:lnSpc>
              <a:spcBef>
                <a:spcPts val="0"/>
              </a:spcBef>
              <a:spcAft>
                <a:spcPts val="0"/>
              </a:spcAft>
              <a:buClr>
                <a:schemeClr val="dk1"/>
              </a:buClr>
              <a:buSzPts val="4800"/>
              <a:buFont typeface="Arial"/>
              <a:buNone/>
              <a:defRPr sz="4800" b="1">
                <a:solidFill>
                  <a:schemeClr val="dk1"/>
                </a:solidFill>
              </a:defRPr>
            </a:lvl5pPr>
            <a:lvl6pPr lvl="5" algn="ctr">
              <a:lnSpc>
                <a:spcPct val="100000"/>
              </a:lnSpc>
              <a:spcBef>
                <a:spcPts val="0"/>
              </a:spcBef>
              <a:spcAft>
                <a:spcPts val="0"/>
              </a:spcAft>
              <a:buClr>
                <a:schemeClr val="dk1"/>
              </a:buClr>
              <a:buSzPts val="4800"/>
              <a:buFont typeface="Arial"/>
              <a:buNone/>
              <a:defRPr sz="4800" b="1">
                <a:solidFill>
                  <a:schemeClr val="dk1"/>
                </a:solidFill>
              </a:defRPr>
            </a:lvl6pPr>
            <a:lvl7pPr lvl="6" algn="ctr">
              <a:lnSpc>
                <a:spcPct val="100000"/>
              </a:lnSpc>
              <a:spcBef>
                <a:spcPts val="0"/>
              </a:spcBef>
              <a:spcAft>
                <a:spcPts val="0"/>
              </a:spcAft>
              <a:buClr>
                <a:schemeClr val="dk1"/>
              </a:buClr>
              <a:buSzPts val="4800"/>
              <a:buFont typeface="Arial"/>
              <a:buNone/>
              <a:defRPr sz="4800" b="1">
                <a:solidFill>
                  <a:schemeClr val="dk1"/>
                </a:solidFill>
              </a:defRPr>
            </a:lvl7pPr>
            <a:lvl8pPr lvl="7" algn="ctr">
              <a:lnSpc>
                <a:spcPct val="100000"/>
              </a:lnSpc>
              <a:spcBef>
                <a:spcPts val="0"/>
              </a:spcBef>
              <a:spcAft>
                <a:spcPts val="0"/>
              </a:spcAft>
              <a:buClr>
                <a:schemeClr val="dk1"/>
              </a:buClr>
              <a:buSzPts val="4800"/>
              <a:buFont typeface="Arial"/>
              <a:buNone/>
              <a:defRPr sz="4800" b="1">
                <a:solidFill>
                  <a:schemeClr val="dk1"/>
                </a:solidFill>
              </a:defRPr>
            </a:lvl8pPr>
            <a:lvl9pPr lvl="8" algn="ctr">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
        <p:nvSpPr>
          <p:cNvPr id="26" name="Google Shape;26;p7"/>
          <p:cNvSpPr txBox="1">
            <a:spLocks noGrp="1"/>
          </p:cNvSpPr>
          <p:nvPr>
            <p:ph type="subTitle" idx="1"/>
          </p:nvPr>
        </p:nvSpPr>
        <p:spPr>
          <a:xfrm>
            <a:off x="423775" y="4279950"/>
            <a:ext cx="8295300" cy="547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1000"/>
              <a:buFont typeface="Arial"/>
              <a:buNone/>
              <a:defRPr sz="2400" b="1" i="0" u="none" strike="noStrike" cap="none">
                <a:solidFill>
                  <a:schemeClr val="lt1"/>
                </a:solidFill>
                <a:highlight>
                  <a:schemeClr val="dk1"/>
                </a:highlight>
                <a:latin typeface="Arial"/>
                <a:ea typeface="Arial"/>
                <a:cs typeface="Arial"/>
                <a:sym typeface="Arial"/>
              </a:defRPr>
            </a:lvl1pPr>
            <a:lvl2pPr marR="0" lvl="1" algn="ctr">
              <a:lnSpc>
                <a:spcPct val="100000"/>
              </a:lnSpc>
              <a:spcBef>
                <a:spcPts val="4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R="0" lvl="2"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3pPr>
            <a:lvl4pPr marR="0" lvl="3"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4pPr>
            <a:lvl5pPr marR="0" lvl="4"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5pPr>
            <a:lvl6pPr marR="0" lvl="5"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6pPr>
            <a:lvl7pPr marR="0" lvl="6"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7pPr>
            <a:lvl8pPr marR="0" lvl="7"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8pPr>
            <a:lvl9pPr marR="0" lvl="8"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27" name="Google Shape;27;p7" descr="ASU_Horiz_RGB_Digital_MaroonGold.png"/>
          <p:cNvPicPr preferRelativeResize="0"/>
          <p:nvPr/>
        </p:nvPicPr>
        <p:blipFill rotWithShape="1">
          <a:blip r:embed="rId2">
            <a:alphaModFix/>
          </a:blip>
          <a:srcRect/>
          <a:stretch/>
        </p:blipFill>
        <p:spPr>
          <a:xfrm>
            <a:off x="160050" y="39425"/>
            <a:ext cx="4009200" cy="11126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2: Title, text — one column, default">
  <p:cSld name="TITLE_ONLY_1">
    <p:spTree>
      <p:nvGrpSpPr>
        <p:cNvPr id="1" name="Shape 118"/>
        <p:cNvGrpSpPr/>
        <p:nvPr/>
      </p:nvGrpSpPr>
      <p:grpSpPr>
        <a:xfrm>
          <a:off x="0" y="0"/>
          <a:ext cx="0" cy="0"/>
          <a:chOff x="0" y="0"/>
          <a:chExt cx="0" cy="0"/>
        </a:xfrm>
      </p:grpSpPr>
      <p:sp>
        <p:nvSpPr>
          <p:cNvPr id="119" name="Google Shape;119;p37"/>
          <p:cNvSpPr txBox="1">
            <a:spLocks noGrp="1"/>
          </p:cNvSpPr>
          <p:nvPr>
            <p:ph type="body" idx="1"/>
          </p:nvPr>
        </p:nvSpPr>
        <p:spPr>
          <a:xfrm>
            <a:off x="429875" y="884250"/>
            <a:ext cx="8289300" cy="39432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20" name="Google Shape;120;p37"/>
          <p:cNvSpPr txBox="1">
            <a:spLocks noGrp="1"/>
          </p:cNvSpPr>
          <p:nvPr>
            <p:ph type="title"/>
          </p:nvPr>
        </p:nvSpPr>
        <p:spPr>
          <a:xfrm>
            <a:off x="424925" y="315900"/>
            <a:ext cx="8294400" cy="5682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2: Title, text — one column, default with subheading">
  <p:cSld name="TITLE_ONLY_1_2">
    <p:spTree>
      <p:nvGrpSpPr>
        <p:cNvPr id="1" name="Shape 121"/>
        <p:cNvGrpSpPr/>
        <p:nvPr/>
      </p:nvGrpSpPr>
      <p:grpSpPr>
        <a:xfrm>
          <a:off x="0" y="0"/>
          <a:ext cx="0" cy="0"/>
          <a:chOff x="0" y="0"/>
          <a:chExt cx="0" cy="0"/>
        </a:xfrm>
      </p:grpSpPr>
      <p:sp>
        <p:nvSpPr>
          <p:cNvPr id="122" name="Google Shape;122;p38"/>
          <p:cNvSpPr txBox="1">
            <a:spLocks noGrp="1"/>
          </p:cNvSpPr>
          <p:nvPr>
            <p:ph type="body" idx="1"/>
          </p:nvPr>
        </p:nvSpPr>
        <p:spPr>
          <a:xfrm>
            <a:off x="429875" y="1092225"/>
            <a:ext cx="8289300" cy="37350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23" name="Google Shape;123;p38"/>
          <p:cNvSpPr txBox="1">
            <a:spLocks noGrp="1"/>
          </p:cNvSpPr>
          <p:nvPr>
            <p:ph type="title"/>
          </p:nvPr>
        </p:nvSpPr>
        <p:spPr>
          <a:xfrm>
            <a:off x="424925" y="315900"/>
            <a:ext cx="8294400" cy="4401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124" name="Google Shape;124;p38"/>
          <p:cNvSpPr txBox="1">
            <a:spLocks noGrp="1"/>
          </p:cNvSpPr>
          <p:nvPr>
            <p:ph type="subTitle" idx="2"/>
          </p:nvPr>
        </p:nvSpPr>
        <p:spPr>
          <a:xfrm>
            <a:off x="427950" y="756003"/>
            <a:ext cx="8373000" cy="213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600"/>
              <a:buNone/>
              <a:defRPr sz="1600" b="1">
                <a:solidFill>
                  <a:schemeClr val="lt1"/>
                </a:solidFill>
                <a:highlight>
                  <a:schemeClr val="dk1"/>
                </a:highlight>
              </a:defRPr>
            </a:lvl1pPr>
            <a:lvl2pPr lvl="1" algn="l">
              <a:lnSpc>
                <a:spcPct val="90000"/>
              </a:lnSpc>
              <a:spcBef>
                <a:spcPts val="400"/>
              </a:spcBef>
              <a:spcAft>
                <a:spcPts val="0"/>
              </a:spcAft>
              <a:buSzPts val="1600"/>
              <a:buNone/>
              <a:defRPr/>
            </a:lvl2pPr>
            <a:lvl3pPr lvl="2" algn="l">
              <a:lnSpc>
                <a:spcPct val="90000"/>
              </a:lnSpc>
              <a:spcBef>
                <a:spcPts val="400"/>
              </a:spcBef>
              <a:spcAft>
                <a:spcPts val="0"/>
              </a:spcAft>
              <a:buSzPts val="16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800"/>
              <a:buNone/>
              <a:defRPr/>
            </a:lvl6pPr>
            <a:lvl7pPr lvl="6" algn="l">
              <a:lnSpc>
                <a:spcPct val="90000"/>
              </a:lnSpc>
              <a:spcBef>
                <a:spcPts val="400"/>
              </a:spcBef>
              <a:spcAft>
                <a:spcPts val="0"/>
              </a:spcAft>
              <a:buSzPts val="800"/>
              <a:buNone/>
              <a:defRPr/>
            </a:lvl7pPr>
            <a:lvl8pPr lvl="7" algn="l">
              <a:lnSpc>
                <a:spcPct val="90000"/>
              </a:lnSpc>
              <a:spcBef>
                <a:spcPts val="400"/>
              </a:spcBef>
              <a:spcAft>
                <a:spcPts val="0"/>
              </a:spcAft>
              <a:buSzPts val="800"/>
              <a:buNone/>
              <a:defRPr/>
            </a:lvl8pPr>
            <a:lvl9pPr lvl="8" algn="l">
              <a:lnSpc>
                <a:spcPct val="90000"/>
              </a:lnSpc>
              <a:spcBef>
                <a:spcPts val="400"/>
              </a:spcBef>
              <a:spcAft>
                <a:spcPts val="400"/>
              </a:spcAft>
              <a:buSzPts val="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2: Chapter break top, maroon">
  <p:cSld name="CUSTOM_2_1_2">
    <p:spTree>
      <p:nvGrpSpPr>
        <p:cNvPr id="1" name="Shape 129"/>
        <p:cNvGrpSpPr/>
        <p:nvPr/>
      </p:nvGrpSpPr>
      <p:grpSpPr>
        <a:xfrm>
          <a:off x="0" y="0"/>
          <a:ext cx="0" cy="0"/>
          <a:chOff x="0" y="0"/>
          <a:chExt cx="0" cy="0"/>
        </a:xfrm>
      </p:grpSpPr>
      <p:pic>
        <p:nvPicPr>
          <p:cNvPr id="130" name="Google Shape;130;p40"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31" name="Google Shape;131;p40"/>
          <p:cNvSpPr/>
          <p:nvPr/>
        </p:nvSpPr>
        <p:spPr>
          <a:xfrm>
            <a:off x="50" y="0"/>
            <a:ext cx="9144000" cy="181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0"/>
          <p:cNvSpPr txBox="1">
            <a:spLocks noGrp="1"/>
          </p:cNvSpPr>
          <p:nvPr>
            <p:ph type="title"/>
          </p:nvPr>
        </p:nvSpPr>
        <p:spPr>
          <a:xfrm>
            <a:off x="424100" y="310100"/>
            <a:ext cx="8295000" cy="12519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lt1"/>
                </a:highlight>
                <a:latin typeface="Arial"/>
                <a:ea typeface="Arial"/>
                <a:cs typeface="Arial"/>
                <a:sym typeface="Arial"/>
              </a:defRPr>
            </a:lvl1pPr>
            <a:lvl2pPr lvl="1" algn="l">
              <a:lnSpc>
                <a:spcPct val="100000"/>
              </a:lnSpc>
              <a:spcBef>
                <a:spcPts val="800"/>
              </a:spcBef>
              <a:spcAft>
                <a:spcPts val="0"/>
              </a:spcAft>
              <a:buClr>
                <a:schemeClr val="dk1"/>
              </a:buClr>
              <a:buSzPts val="3200"/>
              <a:buFont typeface="Arial"/>
              <a:buNone/>
              <a:defRPr sz="3200" b="1">
                <a:solidFill>
                  <a:schemeClr val="dk1"/>
                </a:solidFill>
              </a:defRPr>
            </a:lvl2pPr>
            <a:lvl3pPr lvl="2" algn="l">
              <a:lnSpc>
                <a:spcPct val="100000"/>
              </a:lnSpc>
              <a:spcBef>
                <a:spcPts val="0"/>
              </a:spcBef>
              <a:spcAft>
                <a:spcPts val="0"/>
              </a:spcAft>
              <a:buClr>
                <a:schemeClr val="dk1"/>
              </a:buClr>
              <a:buSzPts val="3200"/>
              <a:buFont typeface="Arial"/>
              <a:buNone/>
              <a:defRPr sz="3200" b="1">
                <a:solidFill>
                  <a:schemeClr val="dk1"/>
                </a:solidFill>
              </a:defRPr>
            </a:lvl3pPr>
            <a:lvl4pPr lvl="3" algn="l">
              <a:lnSpc>
                <a:spcPct val="100000"/>
              </a:lnSpc>
              <a:spcBef>
                <a:spcPts val="0"/>
              </a:spcBef>
              <a:spcAft>
                <a:spcPts val="0"/>
              </a:spcAft>
              <a:buClr>
                <a:schemeClr val="dk1"/>
              </a:buClr>
              <a:buSzPts val="3200"/>
              <a:buFont typeface="Arial"/>
              <a:buNone/>
              <a:defRPr sz="3200" b="1">
                <a:solidFill>
                  <a:schemeClr val="dk1"/>
                </a:solidFill>
              </a:defRPr>
            </a:lvl4pPr>
            <a:lvl5pPr lvl="4" algn="l">
              <a:lnSpc>
                <a:spcPct val="100000"/>
              </a:lnSpc>
              <a:spcBef>
                <a:spcPts val="0"/>
              </a:spcBef>
              <a:spcAft>
                <a:spcPts val="0"/>
              </a:spcAft>
              <a:buClr>
                <a:schemeClr val="dk1"/>
              </a:buClr>
              <a:buSzPts val="3200"/>
              <a:buFont typeface="Arial"/>
              <a:buNone/>
              <a:defRPr sz="3200" b="1">
                <a:solidFill>
                  <a:schemeClr val="dk1"/>
                </a:solidFill>
              </a:defRPr>
            </a:lvl5pPr>
            <a:lvl6pPr lvl="5" algn="l">
              <a:lnSpc>
                <a:spcPct val="100000"/>
              </a:lnSpc>
              <a:spcBef>
                <a:spcPts val="0"/>
              </a:spcBef>
              <a:spcAft>
                <a:spcPts val="0"/>
              </a:spcAft>
              <a:buClr>
                <a:schemeClr val="dk1"/>
              </a:buClr>
              <a:buSzPts val="3200"/>
              <a:buFont typeface="Arial"/>
              <a:buNone/>
              <a:defRPr sz="3200" b="1">
                <a:solidFill>
                  <a:schemeClr val="dk1"/>
                </a:solidFill>
              </a:defRPr>
            </a:lvl6pPr>
            <a:lvl7pPr lvl="6" algn="l">
              <a:lnSpc>
                <a:spcPct val="100000"/>
              </a:lnSpc>
              <a:spcBef>
                <a:spcPts val="0"/>
              </a:spcBef>
              <a:spcAft>
                <a:spcPts val="0"/>
              </a:spcAft>
              <a:buClr>
                <a:schemeClr val="dk1"/>
              </a:buClr>
              <a:buSzPts val="3200"/>
              <a:buFont typeface="Arial"/>
              <a:buNone/>
              <a:defRPr sz="3200" b="1">
                <a:solidFill>
                  <a:schemeClr val="dk1"/>
                </a:solidFill>
              </a:defRPr>
            </a:lvl7pPr>
            <a:lvl8pPr lvl="7" algn="l">
              <a:lnSpc>
                <a:spcPct val="100000"/>
              </a:lnSpc>
              <a:spcBef>
                <a:spcPts val="0"/>
              </a:spcBef>
              <a:spcAft>
                <a:spcPts val="0"/>
              </a:spcAft>
              <a:buClr>
                <a:schemeClr val="dk1"/>
              </a:buClr>
              <a:buSzPts val="3200"/>
              <a:buFont typeface="Arial"/>
              <a:buNone/>
              <a:defRPr sz="3200" b="1">
                <a:solidFill>
                  <a:schemeClr val="dk1"/>
                </a:solidFill>
              </a:defRPr>
            </a:lvl8pPr>
            <a:lvl9pPr lvl="8" algn="l">
              <a:lnSpc>
                <a:spcPct val="10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Title, text — three column, pattern">
  <p:cSld name="1_Title only_1_1">
    <p:spTree>
      <p:nvGrpSpPr>
        <p:cNvPr id="1" name="Shape 133"/>
        <p:cNvGrpSpPr/>
        <p:nvPr/>
      </p:nvGrpSpPr>
      <p:grpSpPr>
        <a:xfrm>
          <a:off x="0" y="0"/>
          <a:ext cx="0" cy="0"/>
          <a:chOff x="0" y="0"/>
          <a:chExt cx="0" cy="0"/>
        </a:xfrm>
      </p:grpSpPr>
      <p:pic>
        <p:nvPicPr>
          <p:cNvPr id="134" name="Google Shape;134;p41"/>
          <p:cNvPicPr preferRelativeResize="0"/>
          <p:nvPr/>
        </p:nvPicPr>
        <p:blipFill rotWithShape="1">
          <a:blip r:embed="rId2">
            <a:alphaModFix/>
          </a:blip>
          <a:srcRect r="67703"/>
          <a:stretch/>
        </p:blipFill>
        <p:spPr>
          <a:xfrm>
            <a:off x="0" y="0"/>
            <a:ext cx="2953224" cy="5143500"/>
          </a:xfrm>
          <a:prstGeom prst="rect">
            <a:avLst/>
          </a:prstGeom>
          <a:noFill/>
          <a:ln>
            <a:noFill/>
          </a:ln>
        </p:spPr>
      </p:pic>
      <p:sp>
        <p:nvSpPr>
          <p:cNvPr id="135" name="Google Shape;135;p41"/>
          <p:cNvSpPr txBox="1">
            <a:spLocks noGrp="1"/>
          </p:cNvSpPr>
          <p:nvPr>
            <p:ph type="body" idx="1"/>
          </p:nvPr>
        </p:nvSpPr>
        <p:spPr>
          <a:xfrm>
            <a:off x="3371850" y="323850"/>
            <a:ext cx="2404500" cy="29454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2000"/>
            </a:lvl1pPr>
            <a:lvl2pPr marL="914400" lvl="1" indent="-228600" algn="l">
              <a:lnSpc>
                <a:spcPct val="115000"/>
              </a:lnSpc>
              <a:spcBef>
                <a:spcPts val="400"/>
              </a:spcBef>
              <a:spcAft>
                <a:spcPts val="0"/>
              </a:spcAft>
              <a:buSzPts val="1600"/>
              <a:buNone/>
              <a:defRPr sz="1600"/>
            </a:lvl2pPr>
            <a:lvl3pPr marL="1371600" lvl="2" indent="-228600" algn="l">
              <a:lnSpc>
                <a:spcPct val="115000"/>
              </a:lnSpc>
              <a:spcBef>
                <a:spcPts val="400"/>
              </a:spcBef>
              <a:spcAft>
                <a:spcPts val="0"/>
              </a:spcAft>
              <a:buSzPts val="1600"/>
              <a:buNone/>
              <a:defRPr sz="1600"/>
            </a:lvl3pPr>
            <a:lvl4pPr marL="1828800" lvl="3" indent="-228600" algn="l">
              <a:lnSpc>
                <a:spcPct val="115000"/>
              </a:lnSpc>
              <a:spcBef>
                <a:spcPts val="400"/>
              </a:spcBef>
              <a:spcAft>
                <a:spcPts val="0"/>
              </a:spcAft>
              <a:buSzPts val="1200"/>
              <a:buNone/>
              <a:defRPr sz="1200"/>
            </a:lvl4pPr>
            <a:lvl5pPr marL="2286000" lvl="4" indent="-228600" algn="l">
              <a:lnSpc>
                <a:spcPct val="115000"/>
              </a:lnSpc>
              <a:spcBef>
                <a:spcPts val="400"/>
              </a:spcBef>
              <a:spcAft>
                <a:spcPts val="0"/>
              </a:spcAft>
              <a:buSzPts val="1200"/>
              <a:buNone/>
              <a:defRPr sz="1200"/>
            </a:lvl5pPr>
            <a:lvl6pPr marL="2743200" lvl="5" indent="-228600" algn="l">
              <a:lnSpc>
                <a:spcPct val="115000"/>
              </a:lnSpc>
              <a:spcBef>
                <a:spcPts val="400"/>
              </a:spcBef>
              <a:spcAft>
                <a:spcPts val="0"/>
              </a:spcAft>
              <a:buSzPts val="800"/>
              <a:buNone/>
              <a:defRPr sz="800"/>
            </a:lvl6pPr>
            <a:lvl7pPr marL="3200400" lvl="6" indent="-228600" algn="l">
              <a:lnSpc>
                <a:spcPct val="115000"/>
              </a:lnSpc>
              <a:spcBef>
                <a:spcPts val="400"/>
              </a:spcBef>
              <a:spcAft>
                <a:spcPts val="0"/>
              </a:spcAft>
              <a:buSzPts val="800"/>
              <a:buNone/>
              <a:defRPr sz="800"/>
            </a:lvl7pPr>
            <a:lvl8pPr marL="3657600" lvl="7" indent="-228600" algn="l">
              <a:lnSpc>
                <a:spcPct val="115000"/>
              </a:lnSpc>
              <a:spcBef>
                <a:spcPts val="400"/>
              </a:spcBef>
              <a:spcAft>
                <a:spcPts val="0"/>
              </a:spcAft>
              <a:buSzPts val="800"/>
              <a:buNone/>
              <a:defRPr sz="800"/>
            </a:lvl8pPr>
            <a:lvl9pPr marL="4114800" lvl="8" indent="-228600" algn="l">
              <a:lnSpc>
                <a:spcPct val="115000"/>
              </a:lnSpc>
              <a:spcBef>
                <a:spcPts val="400"/>
              </a:spcBef>
              <a:spcAft>
                <a:spcPts val="400"/>
              </a:spcAft>
              <a:buSzPts val="800"/>
              <a:buNone/>
              <a:defRPr sz="800"/>
            </a:lvl9pPr>
          </a:lstStyle>
          <a:p>
            <a:endParaRPr/>
          </a:p>
        </p:txBody>
      </p:sp>
      <p:sp>
        <p:nvSpPr>
          <p:cNvPr id="136" name="Google Shape;136;p41"/>
          <p:cNvSpPr txBox="1">
            <a:spLocks noGrp="1"/>
          </p:cNvSpPr>
          <p:nvPr>
            <p:ph type="body" idx="2"/>
          </p:nvPr>
        </p:nvSpPr>
        <p:spPr>
          <a:xfrm>
            <a:off x="5866450" y="323850"/>
            <a:ext cx="2432400" cy="29454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2000"/>
            </a:lvl1pPr>
            <a:lvl2pPr marL="914400" lvl="1" indent="-228600" algn="l">
              <a:lnSpc>
                <a:spcPct val="115000"/>
              </a:lnSpc>
              <a:spcBef>
                <a:spcPts val="400"/>
              </a:spcBef>
              <a:spcAft>
                <a:spcPts val="0"/>
              </a:spcAft>
              <a:buSzPts val="1600"/>
              <a:buNone/>
              <a:defRPr sz="1600"/>
            </a:lvl2pPr>
            <a:lvl3pPr marL="1371600" lvl="2" indent="-228600" algn="l">
              <a:lnSpc>
                <a:spcPct val="115000"/>
              </a:lnSpc>
              <a:spcBef>
                <a:spcPts val="400"/>
              </a:spcBef>
              <a:spcAft>
                <a:spcPts val="0"/>
              </a:spcAft>
              <a:buSzPts val="1600"/>
              <a:buNone/>
              <a:defRPr sz="1600"/>
            </a:lvl3pPr>
            <a:lvl4pPr marL="1828800" lvl="3" indent="-228600" algn="l">
              <a:lnSpc>
                <a:spcPct val="115000"/>
              </a:lnSpc>
              <a:spcBef>
                <a:spcPts val="400"/>
              </a:spcBef>
              <a:spcAft>
                <a:spcPts val="0"/>
              </a:spcAft>
              <a:buSzPts val="1200"/>
              <a:buNone/>
              <a:defRPr sz="1200"/>
            </a:lvl4pPr>
            <a:lvl5pPr marL="2286000" lvl="4" indent="-228600" algn="l">
              <a:lnSpc>
                <a:spcPct val="115000"/>
              </a:lnSpc>
              <a:spcBef>
                <a:spcPts val="400"/>
              </a:spcBef>
              <a:spcAft>
                <a:spcPts val="0"/>
              </a:spcAft>
              <a:buSzPts val="1200"/>
              <a:buNone/>
              <a:defRPr sz="1200"/>
            </a:lvl5pPr>
            <a:lvl6pPr marL="2743200" lvl="5" indent="-228600" algn="l">
              <a:lnSpc>
                <a:spcPct val="115000"/>
              </a:lnSpc>
              <a:spcBef>
                <a:spcPts val="400"/>
              </a:spcBef>
              <a:spcAft>
                <a:spcPts val="0"/>
              </a:spcAft>
              <a:buSzPts val="800"/>
              <a:buNone/>
              <a:defRPr sz="800"/>
            </a:lvl6pPr>
            <a:lvl7pPr marL="3200400" lvl="6" indent="-228600" algn="l">
              <a:lnSpc>
                <a:spcPct val="115000"/>
              </a:lnSpc>
              <a:spcBef>
                <a:spcPts val="400"/>
              </a:spcBef>
              <a:spcAft>
                <a:spcPts val="0"/>
              </a:spcAft>
              <a:buSzPts val="800"/>
              <a:buNone/>
              <a:defRPr sz="800"/>
            </a:lvl7pPr>
            <a:lvl8pPr marL="3657600" lvl="7" indent="-228600" algn="l">
              <a:lnSpc>
                <a:spcPct val="115000"/>
              </a:lnSpc>
              <a:spcBef>
                <a:spcPts val="400"/>
              </a:spcBef>
              <a:spcAft>
                <a:spcPts val="0"/>
              </a:spcAft>
              <a:buSzPts val="800"/>
              <a:buNone/>
              <a:defRPr sz="800"/>
            </a:lvl8pPr>
            <a:lvl9pPr marL="4114800" lvl="8" indent="-228600" algn="l">
              <a:lnSpc>
                <a:spcPct val="115000"/>
              </a:lnSpc>
              <a:spcBef>
                <a:spcPts val="400"/>
              </a:spcBef>
              <a:spcAft>
                <a:spcPts val="400"/>
              </a:spcAft>
              <a:buSzPts val="800"/>
              <a:buNone/>
              <a:defRPr sz="800"/>
            </a:lvl9pPr>
          </a:lstStyle>
          <a:p>
            <a:endParaRPr/>
          </a:p>
        </p:txBody>
      </p:sp>
      <p:sp>
        <p:nvSpPr>
          <p:cNvPr id="137" name="Google Shape;137;p41"/>
          <p:cNvSpPr txBox="1">
            <a:spLocks noGrp="1"/>
          </p:cNvSpPr>
          <p:nvPr>
            <p:ph type="title"/>
          </p:nvPr>
        </p:nvSpPr>
        <p:spPr>
          <a:xfrm>
            <a:off x="419750" y="315900"/>
            <a:ext cx="2418900" cy="5685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sz="2400" b="1">
                <a:solidFill>
                  <a:schemeClr val="dk1"/>
                </a:solidFill>
              </a:defRPr>
            </a:lvl2pPr>
            <a:lvl3pPr lvl="2" algn="l">
              <a:lnSpc>
                <a:spcPct val="90000"/>
              </a:lnSpc>
              <a:spcBef>
                <a:spcPts val="0"/>
              </a:spcBef>
              <a:spcAft>
                <a:spcPts val="0"/>
              </a:spcAft>
              <a:buClr>
                <a:schemeClr val="dk1"/>
              </a:buClr>
              <a:buSzPts val="2400"/>
              <a:buFont typeface="Arial"/>
              <a:buNone/>
              <a:defRPr sz="2400" b="1">
                <a:solidFill>
                  <a:schemeClr val="dk1"/>
                </a:solidFill>
              </a:defRPr>
            </a:lvl3pPr>
            <a:lvl4pPr lvl="3" algn="l">
              <a:lnSpc>
                <a:spcPct val="90000"/>
              </a:lnSpc>
              <a:spcBef>
                <a:spcPts val="0"/>
              </a:spcBef>
              <a:spcAft>
                <a:spcPts val="0"/>
              </a:spcAft>
              <a:buClr>
                <a:schemeClr val="dk1"/>
              </a:buClr>
              <a:buSzPts val="2400"/>
              <a:buFont typeface="Arial"/>
              <a:buNone/>
              <a:defRPr sz="2400" b="1">
                <a:solidFill>
                  <a:schemeClr val="dk1"/>
                </a:solidFill>
              </a:defRPr>
            </a:lvl4pPr>
            <a:lvl5pPr lvl="4" algn="l">
              <a:lnSpc>
                <a:spcPct val="90000"/>
              </a:lnSpc>
              <a:spcBef>
                <a:spcPts val="0"/>
              </a:spcBef>
              <a:spcAft>
                <a:spcPts val="0"/>
              </a:spcAft>
              <a:buClr>
                <a:schemeClr val="dk1"/>
              </a:buClr>
              <a:buSzPts val="2400"/>
              <a:buFont typeface="Arial"/>
              <a:buNone/>
              <a:defRPr sz="2400" b="1">
                <a:solidFill>
                  <a:schemeClr val="dk1"/>
                </a:solidFill>
              </a:defRPr>
            </a:lvl5pPr>
            <a:lvl6pPr lvl="5" algn="l">
              <a:lnSpc>
                <a:spcPct val="90000"/>
              </a:lnSpc>
              <a:spcBef>
                <a:spcPts val="0"/>
              </a:spcBef>
              <a:spcAft>
                <a:spcPts val="0"/>
              </a:spcAft>
              <a:buClr>
                <a:schemeClr val="dk1"/>
              </a:buClr>
              <a:buSzPts val="2400"/>
              <a:buFont typeface="Arial"/>
              <a:buNone/>
              <a:defRPr sz="2400" b="1">
                <a:solidFill>
                  <a:schemeClr val="dk1"/>
                </a:solidFill>
              </a:defRPr>
            </a:lvl6pPr>
            <a:lvl7pPr lvl="6" algn="l">
              <a:lnSpc>
                <a:spcPct val="90000"/>
              </a:lnSpc>
              <a:spcBef>
                <a:spcPts val="0"/>
              </a:spcBef>
              <a:spcAft>
                <a:spcPts val="0"/>
              </a:spcAft>
              <a:buClr>
                <a:schemeClr val="dk1"/>
              </a:buClr>
              <a:buSzPts val="2400"/>
              <a:buFont typeface="Arial"/>
              <a:buNone/>
              <a:defRPr sz="2400" b="1">
                <a:solidFill>
                  <a:schemeClr val="dk1"/>
                </a:solidFill>
              </a:defRPr>
            </a:lvl7pPr>
            <a:lvl8pPr lvl="7" algn="l">
              <a:lnSpc>
                <a:spcPct val="90000"/>
              </a:lnSpc>
              <a:spcBef>
                <a:spcPts val="0"/>
              </a:spcBef>
              <a:spcAft>
                <a:spcPts val="0"/>
              </a:spcAft>
              <a:buClr>
                <a:schemeClr val="dk1"/>
              </a:buClr>
              <a:buSzPts val="2400"/>
              <a:buFont typeface="Arial"/>
              <a:buNone/>
              <a:defRPr sz="2400" b="1">
                <a:solidFill>
                  <a:schemeClr val="dk1"/>
                </a:solidFill>
              </a:defRPr>
            </a:lvl8pPr>
            <a:lvl9pPr lvl="8" algn="l">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Title, text — one column, black">
  <p:cSld name="1_19 Headline with text 1">
    <p:bg>
      <p:bgPr>
        <a:solidFill>
          <a:schemeClr val="dk1"/>
        </a:solidFill>
        <a:effectLst/>
      </p:bgPr>
    </p:bg>
    <p:spTree>
      <p:nvGrpSpPr>
        <p:cNvPr id="1" name="Shape 138"/>
        <p:cNvGrpSpPr/>
        <p:nvPr/>
      </p:nvGrpSpPr>
      <p:grpSpPr>
        <a:xfrm>
          <a:off x="0" y="0"/>
          <a:ext cx="0" cy="0"/>
          <a:chOff x="0" y="0"/>
          <a:chExt cx="0" cy="0"/>
        </a:xfrm>
      </p:grpSpPr>
      <p:sp>
        <p:nvSpPr>
          <p:cNvPr id="139" name="Google Shape;139;p42"/>
          <p:cNvSpPr txBox="1">
            <a:spLocks noGrp="1"/>
          </p:cNvSpPr>
          <p:nvPr>
            <p:ph type="body" idx="1"/>
          </p:nvPr>
        </p:nvSpPr>
        <p:spPr>
          <a:xfrm>
            <a:off x="424925" y="979025"/>
            <a:ext cx="8294100" cy="38487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chemeClr val="lt1"/>
              </a:buClr>
              <a:buSzPts val="1400"/>
              <a:buFont typeface="Arial"/>
              <a:buNone/>
              <a:defRPr sz="2000" b="0" i="0" u="none" strike="noStrike" cap="none">
                <a:solidFill>
                  <a:schemeClr val="lt1"/>
                </a:solidFill>
                <a:latin typeface="Arial"/>
                <a:ea typeface="Arial"/>
                <a:cs typeface="Arial"/>
                <a:sym typeface="Arial"/>
              </a:defRPr>
            </a:lvl1pPr>
            <a:lvl2pPr marL="914400" marR="0" lvl="1" indent="-228600" algn="l">
              <a:lnSpc>
                <a:spcPct val="115000"/>
              </a:lnSpc>
              <a:spcBef>
                <a:spcPts val="400"/>
              </a:spcBef>
              <a:spcAft>
                <a:spcPts val="0"/>
              </a:spcAft>
              <a:buClr>
                <a:schemeClr val="lt1"/>
              </a:buClr>
              <a:buSzPts val="1800"/>
              <a:buFont typeface="Arial"/>
              <a:buNone/>
              <a:defRPr sz="1600" b="0" i="0" u="none" strike="noStrike" cap="none">
                <a:solidFill>
                  <a:schemeClr val="lt1"/>
                </a:solidFill>
                <a:latin typeface="Arial"/>
                <a:ea typeface="Arial"/>
                <a:cs typeface="Arial"/>
                <a:sym typeface="Arial"/>
              </a:defRPr>
            </a:lvl2pPr>
            <a:lvl3pPr marL="1371600" marR="0" lvl="2" indent="-228600" algn="l">
              <a:lnSpc>
                <a:spcPct val="115000"/>
              </a:lnSpc>
              <a:spcBef>
                <a:spcPts val="400"/>
              </a:spcBef>
              <a:spcAft>
                <a:spcPts val="0"/>
              </a:spcAft>
              <a:buClr>
                <a:schemeClr val="lt1"/>
              </a:buClr>
              <a:buSzPts val="1800"/>
              <a:buFont typeface="Arial"/>
              <a:buNone/>
              <a:defRPr sz="1600" b="0" i="0" u="none" strike="noStrike" cap="none">
                <a:solidFill>
                  <a:schemeClr val="lt1"/>
                </a:solidFill>
                <a:latin typeface="Arial"/>
                <a:ea typeface="Arial"/>
                <a:cs typeface="Arial"/>
                <a:sym typeface="Arial"/>
              </a:defRPr>
            </a:lvl3pPr>
            <a:lvl4pPr marL="1828800" marR="0" lvl="3" indent="-228600" algn="l">
              <a:lnSpc>
                <a:spcPct val="115000"/>
              </a:lnSpc>
              <a:spcBef>
                <a:spcPts val="40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15000"/>
              </a:lnSpc>
              <a:spcBef>
                <a:spcPts val="40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15000"/>
              </a:lnSpc>
              <a:spcBef>
                <a:spcPts val="400"/>
              </a:spcBef>
              <a:spcAft>
                <a:spcPts val="0"/>
              </a:spcAft>
              <a:buClr>
                <a:schemeClr val="lt1"/>
              </a:buClr>
              <a:buSzPts val="1000"/>
              <a:buFont typeface="Arial"/>
              <a:buNone/>
              <a:defRPr sz="800" b="0" i="0" u="none" strike="noStrike" cap="none">
                <a:solidFill>
                  <a:schemeClr val="lt1"/>
                </a:solidFill>
                <a:latin typeface="Arial"/>
                <a:ea typeface="Arial"/>
                <a:cs typeface="Arial"/>
                <a:sym typeface="Arial"/>
              </a:defRPr>
            </a:lvl6pPr>
            <a:lvl7pPr marL="3200400" marR="0" lvl="6" indent="-228600" algn="l">
              <a:lnSpc>
                <a:spcPct val="115000"/>
              </a:lnSpc>
              <a:spcBef>
                <a:spcPts val="400"/>
              </a:spcBef>
              <a:spcAft>
                <a:spcPts val="0"/>
              </a:spcAft>
              <a:buClr>
                <a:schemeClr val="lt1"/>
              </a:buClr>
              <a:buSzPts val="1000"/>
              <a:buFont typeface="Arial"/>
              <a:buNone/>
              <a:defRPr sz="800" b="0" i="0" u="none" strike="noStrike" cap="none">
                <a:solidFill>
                  <a:schemeClr val="lt1"/>
                </a:solidFill>
                <a:latin typeface="Arial"/>
                <a:ea typeface="Arial"/>
                <a:cs typeface="Arial"/>
                <a:sym typeface="Arial"/>
              </a:defRPr>
            </a:lvl7pPr>
            <a:lvl8pPr marL="3657600" marR="0" lvl="7" indent="-228600" algn="l">
              <a:lnSpc>
                <a:spcPct val="115000"/>
              </a:lnSpc>
              <a:spcBef>
                <a:spcPts val="400"/>
              </a:spcBef>
              <a:spcAft>
                <a:spcPts val="0"/>
              </a:spcAft>
              <a:buClr>
                <a:schemeClr val="lt1"/>
              </a:buClr>
              <a:buSzPts val="1000"/>
              <a:buFont typeface="Arial"/>
              <a:buNone/>
              <a:defRPr sz="800" b="0" i="0" u="none" strike="noStrike" cap="none">
                <a:solidFill>
                  <a:schemeClr val="lt1"/>
                </a:solidFill>
                <a:latin typeface="Arial"/>
                <a:ea typeface="Arial"/>
                <a:cs typeface="Arial"/>
                <a:sym typeface="Arial"/>
              </a:defRPr>
            </a:lvl8pPr>
            <a:lvl9pPr marL="4114800" marR="0" lvl="8" indent="-228600" algn="l">
              <a:lnSpc>
                <a:spcPct val="115000"/>
              </a:lnSpc>
              <a:spcBef>
                <a:spcPts val="400"/>
              </a:spcBef>
              <a:spcAft>
                <a:spcPts val="400"/>
              </a:spcAft>
              <a:buClr>
                <a:schemeClr val="lt1"/>
              </a:buClr>
              <a:buSzPts val="1000"/>
              <a:buFont typeface="Arial"/>
              <a:buNone/>
              <a:defRPr sz="800" b="0" i="0" u="none" strike="noStrike" cap="none">
                <a:solidFill>
                  <a:schemeClr val="lt1"/>
                </a:solidFill>
                <a:latin typeface="Arial"/>
                <a:ea typeface="Arial"/>
                <a:cs typeface="Arial"/>
                <a:sym typeface="Arial"/>
              </a:defRPr>
            </a:lvl9pPr>
          </a:lstStyle>
          <a:p>
            <a:endParaRPr/>
          </a:p>
        </p:txBody>
      </p:sp>
      <p:sp>
        <p:nvSpPr>
          <p:cNvPr id="140" name="Google Shape;140;p42"/>
          <p:cNvSpPr txBox="1">
            <a:spLocks noGrp="1"/>
          </p:cNvSpPr>
          <p:nvPr>
            <p:ph type="title"/>
          </p:nvPr>
        </p:nvSpPr>
        <p:spPr>
          <a:xfrm>
            <a:off x="417600" y="274925"/>
            <a:ext cx="8308800" cy="561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accent1"/>
                </a:solidFill>
                <a:latin typeface="Arial"/>
                <a:ea typeface="Arial"/>
                <a:cs typeface="Arial"/>
                <a:sym typeface="Arial"/>
              </a:defRPr>
            </a:lvl1pPr>
            <a:lvl2pPr lvl="1" algn="l">
              <a:lnSpc>
                <a:spcPct val="90000"/>
              </a:lnSpc>
              <a:spcBef>
                <a:spcPts val="800"/>
              </a:spcBef>
              <a:spcAft>
                <a:spcPts val="0"/>
              </a:spcAft>
              <a:buClr>
                <a:schemeClr val="dk1"/>
              </a:buClr>
              <a:buSzPts val="1400"/>
              <a:buFont typeface="Arial"/>
              <a:buNone/>
              <a:defRPr sz="2800" b="1">
                <a:solidFill>
                  <a:schemeClr val="dk1"/>
                </a:solidFill>
              </a:defRPr>
            </a:lvl2pPr>
            <a:lvl3pPr lvl="2" algn="l">
              <a:lnSpc>
                <a:spcPct val="90000"/>
              </a:lnSpc>
              <a:spcBef>
                <a:spcPts val="800"/>
              </a:spcBef>
              <a:spcAft>
                <a:spcPts val="0"/>
              </a:spcAft>
              <a:buClr>
                <a:schemeClr val="dk1"/>
              </a:buClr>
              <a:buSzPts val="1400"/>
              <a:buFont typeface="Arial"/>
              <a:buNone/>
              <a:defRPr sz="2800" b="1">
                <a:solidFill>
                  <a:schemeClr val="dk1"/>
                </a:solidFill>
              </a:defRPr>
            </a:lvl3pPr>
            <a:lvl4pPr lvl="3" algn="l">
              <a:lnSpc>
                <a:spcPct val="90000"/>
              </a:lnSpc>
              <a:spcBef>
                <a:spcPts val="800"/>
              </a:spcBef>
              <a:spcAft>
                <a:spcPts val="0"/>
              </a:spcAft>
              <a:buClr>
                <a:schemeClr val="dk1"/>
              </a:buClr>
              <a:buSzPts val="1400"/>
              <a:buFont typeface="Arial"/>
              <a:buNone/>
              <a:defRPr sz="2800" b="1">
                <a:solidFill>
                  <a:schemeClr val="dk1"/>
                </a:solidFill>
              </a:defRPr>
            </a:lvl4pPr>
            <a:lvl5pPr lvl="4" algn="l">
              <a:lnSpc>
                <a:spcPct val="90000"/>
              </a:lnSpc>
              <a:spcBef>
                <a:spcPts val="800"/>
              </a:spcBef>
              <a:spcAft>
                <a:spcPts val="0"/>
              </a:spcAft>
              <a:buClr>
                <a:schemeClr val="dk1"/>
              </a:buClr>
              <a:buSzPts val="1400"/>
              <a:buFont typeface="Arial"/>
              <a:buNone/>
              <a:defRPr sz="2800" b="1">
                <a:solidFill>
                  <a:schemeClr val="dk1"/>
                </a:solidFill>
              </a:defRPr>
            </a:lvl5pPr>
            <a:lvl6pPr lvl="5" algn="l">
              <a:lnSpc>
                <a:spcPct val="90000"/>
              </a:lnSpc>
              <a:spcBef>
                <a:spcPts val="800"/>
              </a:spcBef>
              <a:spcAft>
                <a:spcPts val="0"/>
              </a:spcAft>
              <a:buClr>
                <a:schemeClr val="dk1"/>
              </a:buClr>
              <a:buSzPts val="1400"/>
              <a:buFont typeface="Arial"/>
              <a:buNone/>
              <a:defRPr sz="2800" b="1">
                <a:solidFill>
                  <a:schemeClr val="dk1"/>
                </a:solidFill>
              </a:defRPr>
            </a:lvl6pPr>
            <a:lvl7pPr lvl="6" algn="l">
              <a:lnSpc>
                <a:spcPct val="90000"/>
              </a:lnSpc>
              <a:spcBef>
                <a:spcPts val="800"/>
              </a:spcBef>
              <a:spcAft>
                <a:spcPts val="0"/>
              </a:spcAft>
              <a:buClr>
                <a:schemeClr val="dk1"/>
              </a:buClr>
              <a:buSzPts val="1400"/>
              <a:buFont typeface="Arial"/>
              <a:buNone/>
              <a:defRPr sz="2800" b="1">
                <a:solidFill>
                  <a:schemeClr val="dk1"/>
                </a:solidFill>
              </a:defRPr>
            </a:lvl7pPr>
            <a:lvl8pPr lvl="7" algn="l">
              <a:lnSpc>
                <a:spcPct val="90000"/>
              </a:lnSpc>
              <a:spcBef>
                <a:spcPts val="800"/>
              </a:spcBef>
              <a:spcAft>
                <a:spcPts val="0"/>
              </a:spcAft>
              <a:buClr>
                <a:schemeClr val="dk1"/>
              </a:buClr>
              <a:buSzPts val="1400"/>
              <a:buFont typeface="Arial"/>
              <a:buNone/>
              <a:defRPr sz="2800" b="1">
                <a:solidFill>
                  <a:schemeClr val="dk1"/>
                </a:solidFill>
              </a:defRPr>
            </a:lvl8pPr>
            <a:lvl9pPr lvl="8" algn="l">
              <a:lnSpc>
                <a:spcPct val="90000"/>
              </a:lnSpc>
              <a:spcBef>
                <a:spcPts val="800"/>
              </a:spcBef>
              <a:spcAft>
                <a:spcPts val="80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 Title, text — two column, right, gold">
  <p:cSld name="Section title and description">
    <p:bg>
      <p:bgPr>
        <a:solidFill>
          <a:schemeClr val="accent1"/>
        </a:solidFill>
        <a:effectLst/>
      </p:bgPr>
    </p:bg>
    <p:spTree>
      <p:nvGrpSpPr>
        <p:cNvPr id="1" name="Shape 141"/>
        <p:cNvGrpSpPr/>
        <p:nvPr/>
      </p:nvGrpSpPr>
      <p:grpSpPr>
        <a:xfrm>
          <a:off x="0" y="0"/>
          <a:ext cx="0" cy="0"/>
          <a:chOff x="0" y="0"/>
          <a:chExt cx="0" cy="0"/>
        </a:xfrm>
      </p:grpSpPr>
      <p:sp>
        <p:nvSpPr>
          <p:cNvPr id="142" name="Google Shape;142;p43"/>
          <p:cNvSpPr/>
          <p:nvPr/>
        </p:nvSpPr>
        <p:spPr>
          <a:xfrm>
            <a:off x="-13975" y="875"/>
            <a:ext cx="45861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3"/>
          <p:cNvSpPr txBox="1">
            <a:spLocks noGrp="1"/>
          </p:cNvSpPr>
          <p:nvPr>
            <p:ph type="body" idx="1"/>
          </p:nvPr>
        </p:nvSpPr>
        <p:spPr>
          <a:xfrm>
            <a:off x="5052900" y="315900"/>
            <a:ext cx="3666300" cy="45117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20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44" name="Google Shape;144;p43"/>
          <p:cNvSpPr txBox="1">
            <a:spLocks noGrp="1"/>
          </p:cNvSpPr>
          <p:nvPr>
            <p:ph type="title"/>
          </p:nvPr>
        </p:nvSpPr>
        <p:spPr>
          <a:xfrm>
            <a:off x="424100" y="310100"/>
            <a:ext cx="4092000" cy="5742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3200"/>
              <a:buFont typeface="Arial"/>
              <a:buNone/>
              <a:defRPr sz="3200" b="1">
                <a:solidFill>
                  <a:schemeClr val="dk1"/>
                </a:solidFill>
              </a:defRPr>
            </a:lvl2pPr>
            <a:lvl3pPr lvl="2" algn="l">
              <a:lnSpc>
                <a:spcPct val="100000"/>
              </a:lnSpc>
              <a:spcBef>
                <a:spcPts val="0"/>
              </a:spcBef>
              <a:spcAft>
                <a:spcPts val="0"/>
              </a:spcAft>
              <a:buClr>
                <a:schemeClr val="dk1"/>
              </a:buClr>
              <a:buSzPts val="3200"/>
              <a:buFont typeface="Arial"/>
              <a:buNone/>
              <a:defRPr sz="3200" b="1">
                <a:solidFill>
                  <a:schemeClr val="dk1"/>
                </a:solidFill>
              </a:defRPr>
            </a:lvl3pPr>
            <a:lvl4pPr lvl="3" algn="l">
              <a:lnSpc>
                <a:spcPct val="100000"/>
              </a:lnSpc>
              <a:spcBef>
                <a:spcPts val="0"/>
              </a:spcBef>
              <a:spcAft>
                <a:spcPts val="0"/>
              </a:spcAft>
              <a:buClr>
                <a:schemeClr val="dk1"/>
              </a:buClr>
              <a:buSzPts val="3200"/>
              <a:buFont typeface="Arial"/>
              <a:buNone/>
              <a:defRPr sz="3200" b="1">
                <a:solidFill>
                  <a:schemeClr val="dk1"/>
                </a:solidFill>
              </a:defRPr>
            </a:lvl4pPr>
            <a:lvl5pPr lvl="4" algn="l">
              <a:lnSpc>
                <a:spcPct val="100000"/>
              </a:lnSpc>
              <a:spcBef>
                <a:spcPts val="0"/>
              </a:spcBef>
              <a:spcAft>
                <a:spcPts val="0"/>
              </a:spcAft>
              <a:buClr>
                <a:schemeClr val="dk1"/>
              </a:buClr>
              <a:buSzPts val="3200"/>
              <a:buFont typeface="Arial"/>
              <a:buNone/>
              <a:defRPr sz="3200" b="1">
                <a:solidFill>
                  <a:schemeClr val="dk1"/>
                </a:solidFill>
              </a:defRPr>
            </a:lvl5pPr>
            <a:lvl6pPr lvl="5" algn="l">
              <a:lnSpc>
                <a:spcPct val="100000"/>
              </a:lnSpc>
              <a:spcBef>
                <a:spcPts val="0"/>
              </a:spcBef>
              <a:spcAft>
                <a:spcPts val="0"/>
              </a:spcAft>
              <a:buClr>
                <a:schemeClr val="dk1"/>
              </a:buClr>
              <a:buSzPts val="3200"/>
              <a:buFont typeface="Arial"/>
              <a:buNone/>
              <a:defRPr sz="3200" b="1">
                <a:solidFill>
                  <a:schemeClr val="dk1"/>
                </a:solidFill>
              </a:defRPr>
            </a:lvl6pPr>
            <a:lvl7pPr lvl="6" algn="l">
              <a:lnSpc>
                <a:spcPct val="100000"/>
              </a:lnSpc>
              <a:spcBef>
                <a:spcPts val="0"/>
              </a:spcBef>
              <a:spcAft>
                <a:spcPts val="0"/>
              </a:spcAft>
              <a:buClr>
                <a:schemeClr val="dk1"/>
              </a:buClr>
              <a:buSzPts val="3200"/>
              <a:buFont typeface="Arial"/>
              <a:buNone/>
              <a:defRPr sz="3200" b="1">
                <a:solidFill>
                  <a:schemeClr val="dk1"/>
                </a:solidFill>
              </a:defRPr>
            </a:lvl7pPr>
            <a:lvl8pPr lvl="7" algn="l">
              <a:lnSpc>
                <a:spcPct val="100000"/>
              </a:lnSpc>
              <a:spcBef>
                <a:spcPts val="0"/>
              </a:spcBef>
              <a:spcAft>
                <a:spcPts val="0"/>
              </a:spcAft>
              <a:buClr>
                <a:schemeClr val="dk1"/>
              </a:buClr>
              <a:buSzPts val="3200"/>
              <a:buFont typeface="Arial"/>
              <a:buNone/>
              <a:defRPr sz="3200" b="1">
                <a:solidFill>
                  <a:schemeClr val="dk1"/>
                </a:solidFill>
              </a:defRPr>
            </a:lvl8pPr>
            <a:lvl9pPr lvl="8" algn="l">
              <a:lnSpc>
                <a:spcPct val="10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2: Title, text — two column, left, gold">
  <p:cSld name="Section title and description_2">
    <p:bg>
      <p:bgPr>
        <a:solidFill>
          <a:schemeClr val="accent1"/>
        </a:solidFill>
        <a:effectLst/>
      </p:bgPr>
    </p:bg>
    <p:spTree>
      <p:nvGrpSpPr>
        <p:cNvPr id="1" name="Shape 145"/>
        <p:cNvGrpSpPr/>
        <p:nvPr/>
      </p:nvGrpSpPr>
      <p:grpSpPr>
        <a:xfrm>
          <a:off x="0" y="0"/>
          <a:ext cx="0" cy="0"/>
          <a:chOff x="0" y="0"/>
          <a:chExt cx="0" cy="0"/>
        </a:xfrm>
      </p:grpSpPr>
      <p:sp>
        <p:nvSpPr>
          <p:cNvPr id="146" name="Google Shape;146;p44"/>
          <p:cNvSpPr/>
          <p:nvPr/>
        </p:nvSpPr>
        <p:spPr>
          <a:xfrm>
            <a:off x="-13975" y="875"/>
            <a:ext cx="45303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4"/>
          <p:cNvSpPr txBox="1">
            <a:spLocks noGrp="1"/>
          </p:cNvSpPr>
          <p:nvPr>
            <p:ph type="body" idx="1"/>
          </p:nvPr>
        </p:nvSpPr>
        <p:spPr>
          <a:xfrm>
            <a:off x="424925" y="1334850"/>
            <a:ext cx="3791100" cy="34929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20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48" name="Google Shape;148;p44"/>
          <p:cNvSpPr txBox="1">
            <a:spLocks noGrp="1"/>
          </p:cNvSpPr>
          <p:nvPr>
            <p:ph type="title"/>
          </p:nvPr>
        </p:nvSpPr>
        <p:spPr>
          <a:xfrm>
            <a:off x="424925" y="315900"/>
            <a:ext cx="36663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3000"/>
              <a:buFont typeface="Arial"/>
              <a:buNone/>
              <a:defRPr sz="3000" b="1">
                <a:solidFill>
                  <a:schemeClr val="dk1"/>
                </a:solidFill>
              </a:defRPr>
            </a:lvl2pPr>
            <a:lvl3pPr lvl="2" algn="l">
              <a:lnSpc>
                <a:spcPct val="100000"/>
              </a:lnSpc>
              <a:spcBef>
                <a:spcPts val="0"/>
              </a:spcBef>
              <a:spcAft>
                <a:spcPts val="0"/>
              </a:spcAft>
              <a:buClr>
                <a:schemeClr val="dk1"/>
              </a:buClr>
              <a:buSzPts val="3000"/>
              <a:buFont typeface="Arial"/>
              <a:buNone/>
              <a:defRPr sz="3000" b="1">
                <a:solidFill>
                  <a:schemeClr val="dk1"/>
                </a:solidFill>
              </a:defRPr>
            </a:lvl3pPr>
            <a:lvl4pPr lvl="3" algn="l">
              <a:lnSpc>
                <a:spcPct val="100000"/>
              </a:lnSpc>
              <a:spcBef>
                <a:spcPts val="0"/>
              </a:spcBef>
              <a:spcAft>
                <a:spcPts val="0"/>
              </a:spcAft>
              <a:buClr>
                <a:schemeClr val="dk1"/>
              </a:buClr>
              <a:buSzPts val="3000"/>
              <a:buFont typeface="Arial"/>
              <a:buNone/>
              <a:defRPr sz="3000" b="1">
                <a:solidFill>
                  <a:schemeClr val="dk1"/>
                </a:solidFill>
              </a:defRPr>
            </a:lvl4pPr>
            <a:lvl5pPr lvl="4" algn="l">
              <a:lnSpc>
                <a:spcPct val="100000"/>
              </a:lnSpc>
              <a:spcBef>
                <a:spcPts val="0"/>
              </a:spcBef>
              <a:spcAft>
                <a:spcPts val="0"/>
              </a:spcAft>
              <a:buClr>
                <a:schemeClr val="dk1"/>
              </a:buClr>
              <a:buSzPts val="3000"/>
              <a:buFont typeface="Arial"/>
              <a:buNone/>
              <a:defRPr sz="3000" b="1">
                <a:solidFill>
                  <a:schemeClr val="dk1"/>
                </a:solidFill>
              </a:defRPr>
            </a:lvl5pPr>
            <a:lvl6pPr lvl="5" algn="l">
              <a:lnSpc>
                <a:spcPct val="100000"/>
              </a:lnSpc>
              <a:spcBef>
                <a:spcPts val="0"/>
              </a:spcBef>
              <a:spcAft>
                <a:spcPts val="0"/>
              </a:spcAft>
              <a:buClr>
                <a:schemeClr val="dk1"/>
              </a:buClr>
              <a:buSzPts val="3000"/>
              <a:buFont typeface="Arial"/>
              <a:buNone/>
              <a:defRPr sz="3000" b="1">
                <a:solidFill>
                  <a:schemeClr val="dk1"/>
                </a:solidFill>
              </a:defRPr>
            </a:lvl6pPr>
            <a:lvl7pPr lvl="6" algn="l">
              <a:lnSpc>
                <a:spcPct val="100000"/>
              </a:lnSpc>
              <a:spcBef>
                <a:spcPts val="0"/>
              </a:spcBef>
              <a:spcAft>
                <a:spcPts val="0"/>
              </a:spcAft>
              <a:buClr>
                <a:schemeClr val="dk1"/>
              </a:buClr>
              <a:buSzPts val="3000"/>
              <a:buFont typeface="Arial"/>
              <a:buNone/>
              <a:defRPr sz="3000" b="1">
                <a:solidFill>
                  <a:schemeClr val="dk1"/>
                </a:solidFill>
              </a:defRPr>
            </a:lvl7pPr>
            <a:lvl8pPr lvl="7" algn="l">
              <a:lnSpc>
                <a:spcPct val="100000"/>
              </a:lnSpc>
              <a:spcBef>
                <a:spcPts val="0"/>
              </a:spcBef>
              <a:spcAft>
                <a:spcPts val="0"/>
              </a:spcAft>
              <a:buClr>
                <a:schemeClr val="dk1"/>
              </a:buClr>
              <a:buSzPts val="3000"/>
              <a:buFont typeface="Arial"/>
              <a:buNone/>
              <a:defRPr sz="3000" b="1">
                <a:solidFill>
                  <a:schemeClr val="dk1"/>
                </a:solidFill>
              </a:defRPr>
            </a:lvl8pPr>
            <a:lvl9pPr lvl="8" algn="l">
              <a:lnSpc>
                <a:spcPct val="100000"/>
              </a:lnSpc>
              <a:spcBef>
                <a:spcPts val="0"/>
              </a:spcBef>
              <a:spcAft>
                <a:spcPts val="0"/>
              </a:spcAft>
              <a:buClr>
                <a:schemeClr val="dk1"/>
              </a:buClr>
              <a:buSzPts val="3000"/>
              <a:buFont typeface="Arial"/>
              <a:buNone/>
              <a:defRPr sz="3000" b="1">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2: Title, text — three column">
  <p:cSld name="1_Title only_1">
    <p:spTree>
      <p:nvGrpSpPr>
        <p:cNvPr id="1" name="Shape 149"/>
        <p:cNvGrpSpPr/>
        <p:nvPr/>
      </p:nvGrpSpPr>
      <p:grpSpPr>
        <a:xfrm>
          <a:off x="0" y="0"/>
          <a:ext cx="0" cy="0"/>
          <a:chOff x="0" y="0"/>
          <a:chExt cx="0" cy="0"/>
        </a:xfrm>
      </p:grpSpPr>
      <p:sp>
        <p:nvSpPr>
          <p:cNvPr id="150" name="Google Shape;150;p45"/>
          <p:cNvSpPr txBox="1">
            <a:spLocks noGrp="1"/>
          </p:cNvSpPr>
          <p:nvPr>
            <p:ph type="body" idx="1"/>
          </p:nvPr>
        </p:nvSpPr>
        <p:spPr>
          <a:xfrm>
            <a:off x="6305375" y="884250"/>
            <a:ext cx="2500200" cy="39909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1000"/>
              <a:buFont typeface="Arial"/>
              <a:buNone/>
              <a:defRPr sz="800" b="0" i="0" u="none" strike="noStrike" cap="none">
                <a:solidFill>
                  <a:srgbClr val="000000"/>
                </a:solidFill>
                <a:latin typeface="Arial"/>
                <a:ea typeface="Arial"/>
                <a:cs typeface="Arial"/>
                <a:sym typeface="Arial"/>
              </a:defRPr>
            </a:lvl9pPr>
          </a:lstStyle>
          <a:p>
            <a:endParaRPr/>
          </a:p>
        </p:txBody>
      </p:sp>
      <p:sp>
        <p:nvSpPr>
          <p:cNvPr id="151" name="Google Shape;151;p45"/>
          <p:cNvSpPr txBox="1">
            <a:spLocks noGrp="1"/>
          </p:cNvSpPr>
          <p:nvPr>
            <p:ph type="body" idx="2"/>
          </p:nvPr>
        </p:nvSpPr>
        <p:spPr>
          <a:xfrm>
            <a:off x="3367550" y="882800"/>
            <a:ext cx="2829300" cy="40176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1000"/>
              <a:buFont typeface="Arial"/>
              <a:buNone/>
              <a:defRPr sz="800" b="0" i="0" u="none" strike="noStrike" cap="none">
                <a:solidFill>
                  <a:srgbClr val="000000"/>
                </a:solidFill>
                <a:latin typeface="Arial"/>
                <a:ea typeface="Arial"/>
                <a:cs typeface="Arial"/>
                <a:sym typeface="Arial"/>
              </a:defRPr>
            </a:lvl9pPr>
          </a:lstStyle>
          <a:p>
            <a:endParaRPr/>
          </a:p>
        </p:txBody>
      </p:sp>
      <p:sp>
        <p:nvSpPr>
          <p:cNvPr id="152" name="Google Shape;152;p45"/>
          <p:cNvSpPr txBox="1">
            <a:spLocks noGrp="1"/>
          </p:cNvSpPr>
          <p:nvPr>
            <p:ph type="body" idx="3"/>
          </p:nvPr>
        </p:nvSpPr>
        <p:spPr>
          <a:xfrm>
            <a:off x="424100" y="882800"/>
            <a:ext cx="2816700" cy="40410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1000"/>
              <a:buFont typeface="Arial"/>
              <a:buNone/>
              <a:defRPr sz="800" b="0" i="0" u="none" strike="noStrike" cap="none">
                <a:solidFill>
                  <a:srgbClr val="000000"/>
                </a:solidFill>
                <a:latin typeface="Arial"/>
                <a:ea typeface="Arial"/>
                <a:cs typeface="Arial"/>
                <a:sym typeface="Arial"/>
              </a:defRPr>
            </a:lvl9pPr>
          </a:lstStyle>
          <a:p>
            <a:endParaRPr/>
          </a:p>
        </p:txBody>
      </p:sp>
      <p:sp>
        <p:nvSpPr>
          <p:cNvPr id="153" name="Google Shape;153;p45"/>
          <p:cNvSpPr txBox="1">
            <a:spLocks noGrp="1"/>
          </p:cNvSpPr>
          <p:nvPr>
            <p:ph type="title"/>
          </p:nvPr>
        </p:nvSpPr>
        <p:spPr>
          <a:xfrm>
            <a:off x="424100" y="310100"/>
            <a:ext cx="82950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800"/>
              </a:spcBef>
              <a:spcAft>
                <a:spcPts val="0"/>
              </a:spcAft>
              <a:buClr>
                <a:schemeClr val="dk1"/>
              </a:buClr>
              <a:buSzPts val="3200"/>
              <a:buFont typeface="Arial"/>
              <a:buNone/>
              <a:defRPr sz="3200" b="1">
                <a:solidFill>
                  <a:schemeClr val="dk1"/>
                </a:solidFill>
              </a:defRPr>
            </a:lvl3pPr>
            <a:lvl4pPr lvl="3" algn="l">
              <a:lnSpc>
                <a:spcPct val="90000"/>
              </a:lnSpc>
              <a:spcBef>
                <a:spcPts val="800"/>
              </a:spcBef>
              <a:spcAft>
                <a:spcPts val="0"/>
              </a:spcAft>
              <a:buClr>
                <a:schemeClr val="dk1"/>
              </a:buClr>
              <a:buSzPts val="3200"/>
              <a:buFont typeface="Arial"/>
              <a:buNone/>
              <a:defRPr sz="3200" b="1">
                <a:solidFill>
                  <a:schemeClr val="dk1"/>
                </a:solidFill>
              </a:defRPr>
            </a:lvl4pPr>
            <a:lvl5pPr lvl="4" algn="l">
              <a:lnSpc>
                <a:spcPct val="90000"/>
              </a:lnSpc>
              <a:spcBef>
                <a:spcPts val="800"/>
              </a:spcBef>
              <a:spcAft>
                <a:spcPts val="0"/>
              </a:spcAft>
              <a:buClr>
                <a:schemeClr val="dk1"/>
              </a:buClr>
              <a:buSzPts val="3200"/>
              <a:buFont typeface="Arial"/>
              <a:buNone/>
              <a:defRPr sz="3200" b="1">
                <a:solidFill>
                  <a:schemeClr val="dk1"/>
                </a:solidFill>
              </a:defRPr>
            </a:lvl5pPr>
            <a:lvl6pPr lvl="5" algn="l">
              <a:lnSpc>
                <a:spcPct val="90000"/>
              </a:lnSpc>
              <a:spcBef>
                <a:spcPts val="800"/>
              </a:spcBef>
              <a:spcAft>
                <a:spcPts val="0"/>
              </a:spcAft>
              <a:buClr>
                <a:schemeClr val="dk1"/>
              </a:buClr>
              <a:buSzPts val="3200"/>
              <a:buFont typeface="Arial"/>
              <a:buNone/>
              <a:defRPr sz="3200" b="1">
                <a:solidFill>
                  <a:schemeClr val="dk1"/>
                </a:solidFill>
              </a:defRPr>
            </a:lvl6pPr>
            <a:lvl7pPr lvl="6" algn="l">
              <a:lnSpc>
                <a:spcPct val="90000"/>
              </a:lnSpc>
              <a:spcBef>
                <a:spcPts val="800"/>
              </a:spcBef>
              <a:spcAft>
                <a:spcPts val="0"/>
              </a:spcAft>
              <a:buClr>
                <a:schemeClr val="dk1"/>
              </a:buClr>
              <a:buSzPts val="3200"/>
              <a:buFont typeface="Arial"/>
              <a:buNone/>
              <a:defRPr sz="3200" b="1">
                <a:solidFill>
                  <a:schemeClr val="dk1"/>
                </a:solidFill>
              </a:defRPr>
            </a:lvl7pPr>
            <a:lvl8pPr lvl="7" algn="l">
              <a:lnSpc>
                <a:spcPct val="90000"/>
              </a:lnSpc>
              <a:spcBef>
                <a:spcPts val="800"/>
              </a:spcBef>
              <a:spcAft>
                <a:spcPts val="0"/>
              </a:spcAft>
              <a:buClr>
                <a:schemeClr val="dk1"/>
              </a:buClr>
              <a:buSzPts val="3200"/>
              <a:buFont typeface="Arial"/>
              <a:buNone/>
              <a:defRPr sz="3200" b="1">
                <a:solidFill>
                  <a:schemeClr val="dk1"/>
                </a:solidFill>
              </a:defRPr>
            </a:lvl8pPr>
            <a:lvl9pPr lvl="8" algn="l">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2: Title, text — three column, pattern">
  <p:cSld name="1_Title only_1_2">
    <p:spTree>
      <p:nvGrpSpPr>
        <p:cNvPr id="1" name="Shape 154"/>
        <p:cNvGrpSpPr/>
        <p:nvPr/>
      </p:nvGrpSpPr>
      <p:grpSpPr>
        <a:xfrm>
          <a:off x="0" y="0"/>
          <a:ext cx="0" cy="0"/>
          <a:chOff x="0" y="0"/>
          <a:chExt cx="0" cy="0"/>
        </a:xfrm>
      </p:grpSpPr>
      <p:grpSp>
        <p:nvGrpSpPr>
          <p:cNvPr id="155" name="Google Shape;155;p46"/>
          <p:cNvGrpSpPr/>
          <p:nvPr/>
        </p:nvGrpSpPr>
        <p:grpSpPr>
          <a:xfrm>
            <a:off x="-3955242" y="2101698"/>
            <a:ext cx="6994446" cy="4415545"/>
            <a:chOff x="238125" y="602600"/>
            <a:chExt cx="7143750" cy="4509800"/>
          </a:xfrm>
        </p:grpSpPr>
        <p:sp>
          <p:nvSpPr>
            <p:cNvPr id="156" name="Google Shape;156;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6"/>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6"/>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6"/>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6"/>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6"/>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6"/>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6"/>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6"/>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 name="Google Shape;630;p46"/>
          <p:cNvGrpSpPr/>
          <p:nvPr/>
        </p:nvGrpSpPr>
        <p:grpSpPr>
          <a:xfrm>
            <a:off x="5397752" y="-924485"/>
            <a:ext cx="4818459" cy="3041860"/>
            <a:chOff x="238125" y="602600"/>
            <a:chExt cx="7143750" cy="4509800"/>
          </a:xfrm>
        </p:grpSpPr>
        <p:sp>
          <p:nvSpPr>
            <p:cNvPr id="631" name="Google Shape;631;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6"/>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6"/>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6"/>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6"/>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46"/>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46"/>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6"/>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46"/>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5" name="Google Shape;1105;p46"/>
          <p:cNvSpPr txBox="1">
            <a:spLocks noGrp="1"/>
          </p:cNvSpPr>
          <p:nvPr>
            <p:ph type="body" idx="1"/>
          </p:nvPr>
        </p:nvSpPr>
        <p:spPr>
          <a:xfrm>
            <a:off x="6305375" y="884250"/>
            <a:ext cx="2500200" cy="3990900"/>
          </a:xfrm>
          <a:prstGeom prst="rect">
            <a:avLst/>
          </a:prstGeom>
          <a:solidFill>
            <a:schemeClr val="dk1"/>
          </a:solidFill>
          <a:ln>
            <a:noFill/>
          </a:ln>
        </p:spPr>
        <p:txBody>
          <a:bodyPr spcFirstLastPara="1" wrap="square" lIns="182875" tIns="91425" rIns="91425" bIns="91425" anchor="t" anchorCtr="0">
            <a:noAutofit/>
          </a:bodyPr>
          <a:lstStyle>
            <a:lvl1pPr marL="457200" lvl="0" indent="-228600" algn="l">
              <a:lnSpc>
                <a:spcPct val="115000"/>
              </a:lnSpc>
              <a:spcBef>
                <a:spcPts val="0"/>
              </a:spcBef>
              <a:spcAft>
                <a:spcPts val="0"/>
              </a:spcAft>
              <a:buSzPts val="2000"/>
              <a:buNone/>
              <a:defRPr>
                <a:solidFill>
                  <a:schemeClr val="lt1"/>
                </a:solidFill>
              </a:defRPr>
            </a:lvl1pPr>
            <a:lvl2pPr marL="914400" lvl="1" indent="-228600" algn="l">
              <a:lnSpc>
                <a:spcPct val="115000"/>
              </a:lnSpc>
              <a:spcBef>
                <a:spcPts val="400"/>
              </a:spcBef>
              <a:spcAft>
                <a:spcPts val="0"/>
              </a:spcAft>
              <a:buSzPts val="1600"/>
              <a:buNone/>
              <a:defRPr>
                <a:solidFill>
                  <a:schemeClr val="lt1"/>
                </a:solidFill>
              </a:defRPr>
            </a:lvl2pPr>
            <a:lvl3pPr marL="1371600" lvl="2" indent="-228600" algn="l">
              <a:lnSpc>
                <a:spcPct val="115000"/>
              </a:lnSpc>
              <a:spcBef>
                <a:spcPts val="400"/>
              </a:spcBef>
              <a:spcAft>
                <a:spcPts val="0"/>
              </a:spcAft>
              <a:buSzPts val="1600"/>
              <a:buNone/>
              <a:defRPr>
                <a:solidFill>
                  <a:schemeClr val="lt1"/>
                </a:solidFill>
              </a:defRPr>
            </a:lvl3pPr>
            <a:lvl4pPr marL="1828800" lvl="3" indent="-228600" algn="l">
              <a:lnSpc>
                <a:spcPct val="115000"/>
              </a:lnSpc>
              <a:spcBef>
                <a:spcPts val="400"/>
              </a:spcBef>
              <a:spcAft>
                <a:spcPts val="0"/>
              </a:spcAft>
              <a:buSzPts val="1200"/>
              <a:buNone/>
              <a:defRPr>
                <a:solidFill>
                  <a:schemeClr val="lt1"/>
                </a:solidFill>
              </a:defRPr>
            </a:lvl4pPr>
            <a:lvl5pPr marL="2286000" lvl="4" indent="-228600" algn="l">
              <a:lnSpc>
                <a:spcPct val="115000"/>
              </a:lnSpc>
              <a:spcBef>
                <a:spcPts val="400"/>
              </a:spcBef>
              <a:spcAft>
                <a:spcPts val="0"/>
              </a:spcAft>
              <a:buSzPts val="1200"/>
              <a:buNone/>
              <a:defRPr>
                <a:solidFill>
                  <a:schemeClr val="lt1"/>
                </a:solidFill>
              </a:defRPr>
            </a:lvl5pPr>
            <a:lvl6pPr marL="2743200" lvl="5" indent="-228600" algn="l">
              <a:lnSpc>
                <a:spcPct val="115000"/>
              </a:lnSpc>
              <a:spcBef>
                <a:spcPts val="400"/>
              </a:spcBef>
              <a:spcAft>
                <a:spcPts val="0"/>
              </a:spcAft>
              <a:buSzPts val="800"/>
              <a:buNone/>
              <a:defRPr>
                <a:solidFill>
                  <a:schemeClr val="lt1"/>
                </a:solidFill>
              </a:defRPr>
            </a:lvl6pPr>
            <a:lvl7pPr marL="3200400" lvl="6" indent="-228600" algn="l">
              <a:lnSpc>
                <a:spcPct val="115000"/>
              </a:lnSpc>
              <a:spcBef>
                <a:spcPts val="400"/>
              </a:spcBef>
              <a:spcAft>
                <a:spcPts val="0"/>
              </a:spcAft>
              <a:buSzPts val="800"/>
              <a:buNone/>
              <a:defRPr>
                <a:solidFill>
                  <a:schemeClr val="lt1"/>
                </a:solidFill>
              </a:defRPr>
            </a:lvl7pPr>
            <a:lvl8pPr marL="3657600" lvl="7" indent="-228600" algn="l">
              <a:lnSpc>
                <a:spcPct val="115000"/>
              </a:lnSpc>
              <a:spcBef>
                <a:spcPts val="400"/>
              </a:spcBef>
              <a:spcAft>
                <a:spcPts val="0"/>
              </a:spcAft>
              <a:buSzPts val="800"/>
              <a:buNone/>
              <a:defRPr>
                <a:solidFill>
                  <a:schemeClr val="lt1"/>
                </a:solidFill>
              </a:defRPr>
            </a:lvl8pPr>
            <a:lvl9pPr marL="4114800" lvl="8" indent="-228600" algn="l">
              <a:lnSpc>
                <a:spcPct val="115000"/>
              </a:lnSpc>
              <a:spcBef>
                <a:spcPts val="400"/>
              </a:spcBef>
              <a:spcAft>
                <a:spcPts val="400"/>
              </a:spcAft>
              <a:buSzPts val="800"/>
              <a:buNone/>
              <a:defRPr>
                <a:solidFill>
                  <a:schemeClr val="lt1"/>
                </a:solidFill>
              </a:defRPr>
            </a:lvl9pPr>
          </a:lstStyle>
          <a:p>
            <a:endParaRPr/>
          </a:p>
        </p:txBody>
      </p:sp>
      <p:sp>
        <p:nvSpPr>
          <p:cNvPr id="1106" name="Google Shape;1106;p46"/>
          <p:cNvSpPr txBox="1">
            <a:spLocks noGrp="1"/>
          </p:cNvSpPr>
          <p:nvPr>
            <p:ph type="body" idx="2"/>
          </p:nvPr>
        </p:nvSpPr>
        <p:spPr>
          <a:xfrm>
            <a:off x="3367550" y="882800"/>
            <a:ext cx="2829300" cy="4017600"/>
          </a:xfrm>
          <a:prstGeom prst="rect">
            <a:avLst/>
          </a:prstGeom>
          <a:solidFill>
            <a:schemeClr val="dk1"/>
          </a:solidFill>
          <a:ln>
            <a:noFill/>
          </a:ln>
        </p:spPr>
        <p:txBody>
          <a:bodyPr spcFirstLastPara="1" wrap="square" lIns="182875" tIns="91425" rIns="91425" bIns="91425" anchor="t" anchorCtr="0">
            <a:noAutofit/>
          </a:bodyPr>
          <a:lstStyle>
            <a:lvl1pPr marL="457200" lvl="0" indent="-228600" algn="l">
              <a:lnSpc>
                <a:spcPct val="115000"/>
              </a:lnSpc>
              <a:spcBef>
                <a:spcPts val="0"/>
              </a:spcBef>
              <a:spcAft>
                <a:spcPts val="0"/>
              </a:spcAft>
              <a:buSzPts val="2000"/>
              <a:buNone/>
              <a:defRPr>
                <a:solidFill>
                  <a:schemeClr val="lt1"/>
                </a:solidFill>
              </a:defRPr>
            </a:lvl1pPr>
            <a:lvl2pPr marL="914400" lvl="1" indent="-228600" algn="l">
              <a:lnSpc>
                <a:spcPct val="115000"/>
              </a:lnSpc>
              <a:spcBef>
                <a:spcPts val="400"/>
              </a:spcBef>
              <a:spcAft>
                <a:spcPts val="0"/>
              </a:spcAft>
              <a:buSzPts val="1600"/>
              <a:buNone/>
              <a:defRPr>
                <a:solidFill>
                  <a:schemeClr val="lt1"/>
                </a:solidFill>
              </a:defRPr>
            </a:lvl2pPr>
            <a:lvl3pPr marL="1371600" lvl="2" indent="-228600" algn="l">
              <a:lnSpc>
                <a:spcPct val="115000"/>
              </a:lnSpc>
              <a:spcBef>
                <a:spcPts val="400"/>
              </a:spcBef>
              <a:spcAft>
                <a:spcPts val="0"/>
              </a:spcAft>
              <a:buSzPts val="1600"/>
              <a:buNone/>
              <a:defRPr>
                <a:solidFill>
                  <a:schemeClr val="lt1"/>
                </a:solidFill>
              </a:defRPr>
            </a:lvl3pPr>
            <a:lvl4pPr marL="1828800" lvl="3" indent="-228600" algn="l">
              <a:lnSpc>
                <a:spcPct val="115000"/>
              </a:lnSpc>
              <a:spcBef>
                <a:spcPts val="400"/>
              </a:spcBef>
              <a:spcAft>
                <a:spcPts val="0"/>
              </a:spcAft>
              <a:buSzPts val="1200"/>
              <a:buNone/>
              <a:defRPr>
                <a:solidFill>
                  <a:schemeClr val="lt1"/>
                </a:solidFill>
              </a:defRPr>
            </a:lvl4pPr>
            <a:lvl5pPr marL="2286000" lvl="4" indent="-228600" algn="l">
              <a:lnSpc>
                <a:spcPct val="115000"/>
              </a:lnSpc>
              <a:spcBef>
                <a:spcPts val="400"/>
              </a:spcBef>
              <a:spcAft>
                <a:spcPts val="0"/>
              </a:spcAft>
              <a:buSzPts val="1200"/>
              <a:buNone/>
              <a:defRPr>
                <a:solidFill>
                  <a:schemeClr val="lt1"/>
                </a:solidFill>
              </a:defRPr>
            </a:lvl5pPr>
            <a:lvl6pPr marL="2743200" lvl="5" indent="-228600" algn="l">
              <a:lnSpc>
                <a:spcPct val="115000"/>
              </a:lnSpc>
              <a:spcBef>
                <a:spcPts val="400"/>
              </a:spcBef>
              <a:spcAft>
                <a:spcPts val="0"/>
              </a:spcAft>
              <a:buSzPts val="800"/>
              <a:buNone/>
              <a:defRPr>
                <a:solidFill>
                  <a:schemeClr val="lt1"/>
                </a:solidFill>
              </a:defRPr>
            </a:lvl6pPr>
            <a:lvl7pPr marL="3200400" lvl="6" indent="-228600" algn="l">
              <a:lnSpc>
                <a:spcPct val="115000"/>
              </a:lnSpc>
              <a:spcBef>
                <a:spcPts val="400"/>
              </a:spcBef>
              <a:spcAft>
                <a:spcPts val="0"/>
              </a:spcAft>
              <a:buSzPts val="800"/>
              <a:buNone/>
              <a:defRPr>
                <a:solidFill>
                  <a:schemeClr val="lt1"/>
                </a:solidFill>
              </a:defRPr>
            </a:lvl7pPr>
            <a:lvl8pPr marL="3657600" lvl="7" indent="-228600" algn="l">
              <a:lnSpc>
                <a:spcPct val="115000"/>
              </a:lnSpc>
              <a:spcBef>
                <a:spcPts val="400"/>
              </a:spcBef>
              <a:spcAft>
                <a:spcPts val="0"/>
              </a:spcAft>
              <a:buSzPts val="800"/>
              <a:buNone/>
              <a:defRPr>
                <a:solidFill>
                  <a:schemeClr val="lt1"/>
                </a:solidFill>
              </a:defRPr>
            </a:lvl8pPr>
            <a:lvl9pPr marL="4114800" lvl="8" indent="-228600" algn="l">
              <a:lnSpc>
                <a:spcPct val="115000"/>
              </a:lnSpc>
              <a:spcBef>
                <a:spcPts val="400"/>
              </a:spcBef>
              <a:spcAft>
                <a:spcPts val="400"/>
              </a:spcAft>
              <a:buSzPts val="800"/>
              <a:buNone/>
              <a:defRPr>
                <a:solidFill>
                  <a:schemeClr val="lt1"/>
                </a:solidFill>
              </a:defRPr>
            </a:lvl9pPr>
          </a:lstStyle>
          <a:p>
            <a:endParaRPr/>
          </a:p>
        </p:txBody>
      </p:sp>
      <p:sp>
        <p:nvSpPr>
          <p:cNvPr id="1107" name="Google Shape;1107;p46"/>
          <p:cNvSpPr txBox="1">
            <a:spLocks noGrp="1"/>
          </p:cNvSpPr>
          <p:nvPr>
            <p:ph type="body" idx="3"/>
          </p:nvPr>
        </p:nvSpPr>
        <p:spPr>
          <a:xfrm>
            <a:off x="424100" y="882800"/>
            <a:ext cx="2816700" cy="4041000"/>
          </a:xfrm>
          <a:prstGeom prst="rect">
            <a:avLst/>
          </a:prstGeom>
          <a:solidFill>
            <a:schemeClr val="dk1"/>
          </a:solidFill>
          <a:ln>
            <a:noFill/>
          </a:ln>
        </p:spPr>
        <p:txBody>
          <a:bodyPr spcFirstLastPara="1" wrap="square" lIns="182875" tIns="91425" rIns="91425" bIns="91425" anchor="t" anchorCtr="0">
            <a:noAutofit/>
          </a:bodyPr>
          <a:lstStyle>
            <a:lvl1pPr marL="457200" lvl="0" indent="-228600" algn="l">
              <a:lnSpc>
                <a:spcPct val="115000"/>
              </a:lnSpc>
              <a:spcBef>
                <a:spcPts val="0"/>
              </a:spcBef>
              <a:spcAft>
                <a:spcPts val="0"/>
              </a:spcAft>
              <a:buSzPts val="2000"/>
              <a:buNone/>
              <a:defRPr>
                <a:solidFill>
                  <a:schemeClr val="lt1"/>
                </a:solidFill>
              </a:defRPr>
            </a:lvl1pPr>
            <a:lvl2pPr marL="914400" lvl="1" indent="-228600" algn="l">
              <a:lnSpc>
                <a:spcPct val="115000"/>
              </a:lnSpc>
              <a:spcBef>
                <a:spcPts val="400"/>
              </a:spcBef>
              <a:spcAft>
                <a:spcPts val="0"/>
              </a:spcAft>
              <a:buSzPts val="1600"/>
              <a:buNone/>
              <a:defRPr>
                <a:solidFill>
                  <a:schemeClr val="lt1"/>
                </a:solidFill>
              </a:defRPr>
            </a:lvl2pPr>
            <a:lvl3pPr marL="1371600" lvl="2" indent="-228600" algn="l">
              <a:lnSpc>
                <a:spcPct val="115000"/>
              </a:lnSpc>
              <a:spcBef>
                <a:spcPts val="400"/>
              </a:spcBef>
              <a:spcAft>
                <a:spcPts val="0"/>
              </a:spcAft>
              <a:buSzPts val="1600"/>
              <a:buNone/>
              <a:defRPr>
                <a:solidFill>
                  <a:schemeClr val="lt1"/>
                </a:solidFill>
              </a:defRPr>
            </a:lvl3pPr>
            <a:lvl4pPr marL="1828800" lvl="3" indent="-228600" algn="l">
              <a:lnSpc>
                <a:spcPct val="115000"/>
              </a:lnSpc>
              <a:spcBef>
                <a:spcPts val="400"/>
              </a:spcBef>
              <a:spcAft>
                <a:spcPts val="0"/>
              </a:spcAft>
              <a:buSzPts val="1200"/>
              <a:buNone/>
              <a:defRPr>
                <a:solidFill>
                  <a:schemeClr val="lt1"/>
                </a:solidFill>
              </a:defRPr>
            </a:lvl4pPr>
            <a:lvl5pPr marL="2286000" lvl="4" indent="-228600" algn="l">
              <a:lnSpc>
                <a:spcPct val="115000"/>
              </a:lnSpc>
              <a:spcBef>
                <a:spcPts val="400"/>
              </a:spcBef>
              <a:spcAft>
                <a:spcPts val="0"/>
              </a:spcAft>
              <a:buSzPts val="1200"/>
              <a:buNone/>
              <a:defRPr>
                <a:solidFill>
                  <a:schemeClr val="lt1"/>
                </a:solidFill>
              </a:defRPr>
            </a:lvl5pPr>
            <a:lvl6pPr marL="2743200" lvl="5" indent="-228600" algn="l">
              <a:lnSpc>
                <a:spcPct val="115000"/>
              </a:lnSpc>
              <a:spcBef>
                <a:spcPts val="400"/>
              </a:spcBef>
              <a:spcAft>
                <a:spcPts val="0"/>
              </a:spcAft>
              <a:buSzPts val="800"/>
              <a:buNone/>
              <a:defRPr>
                <a:solidFill>
                  <a:schemeClr val="lt1"/>
                </a:solidFill>
              </a:defRPr>
            </a:lvl6pPr>
            <a:lvl7pPr marL="3200400" lvl="6" indent="-228600" algn="l">
              <a:lnSpc>
                <a:spcPct val="115000"/>
              </a:lnSpc>
              <a:spcBef>
                <a:spcPts val="400"/>
              </a:spcBef>
              <a:spcAft>
                <a:spcPts val="0"/>
              </a:spcAft>
              <a:buSzPts val="800"/>
              <a:buNone/>
              <a:defRPr>
                <a:solidFill>
                  <a:schemeClr val="lt1"/>
                </a:solidFill>
              </a:defRPr>
            </a:lvl7pPr>
            <a:lvl8pPr marL="3657600" lvl="7" indent="-228600" algn="l">
              <a:lnSpc>
                <a:spcPct val="115000"/>
              </a:lnSpc>
              <a:spcBef>
                <a:spcPts val="400"/>
              </a:spcBef>
              <a:spcAft>
                <a:spcPts val="0"/>
              </a:spcAft>
              <a:buSzPts val="800"/>
              <a:buNone/>
              <a:defRPr>
                <a:solidFill>
                  <a:schemeClr val="lt1"/>
                </a:solidFill>
              </a:defRPr>
            </a:lvl8pPr>
            <a:lvl9pPr marL="4114800" lvl="8" indent="-228600" algn="l">
              <a:lnSpc>
                <a:spcPct val="115000"/>
              </a:lnSpc>
              <a:spcBef>
                <a:spcPts val="400"/>
              </a:spcBef>
              <a:spcAft>
                <a:spcPts val="400"/>
              </a:spcAft>
              <a:buSzPts val="800"/>
              <a:buNone/>
              <a:defRPr>
                <a:solidFill>
                  <a:schemeClr val="lt1"/>
                </a:solidFill>
              </a:defRPr>
            </a:lvl9pPr>
          </a:lstStyle>
          <a:p>
            <a:endParaRPr/>
          </a:p>
        </p:txBody>
      </p:sp>
      <p:sp>
        <p:nvSpPr>
          <p:cNvPr id="1108" name="Google Shape;1108;p46"/>
          <p:cNvSpPr txBox="1">
            <a:spLocks noGrp="1"/>
          </p:cNvSpPr>
          <p:nvPr>
            <p:ph type="title"/>
          </p:nvPr>
        </p:nvSpPr>
        <p:spPr>
          <a:xfrm>
            <a:off x="424100" y="310100"/>
            <a:ext cx="82950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800"/>
              </a:spcBef>
              <a:spcAft>
                <a:spcPts val="0"/>
              </a:spcAft>
              <a:buSzPts val="3000"/>
              <a:buNone/>
              <a:defRPr/>
            </a:lvl2pPr>
            <a:lvl3pPr lvl="2" algn="l">
              <a:lnSpc>
                <a:spcPct val="115000"/>
              </a:lnSpc>
              <a:spcBef>
                <a:spcPts val="800"/>
              </a:spcBef>
              <a:spcAft>
                <a:spcPts val="0"/>
              </a:spcAft>
              <a:buSzPts val="3000"/>
              <a:buNone/>
              <a:defRPr/>
            </a:lvl3pPr>
            <a:lvl4pPr lvl="3" algn="l">
              <a:lnSpc>
                <a:spcPct val="115000"/>
              </a:lnSpc>
              <a:spcBef>
                <a:spcPts val="800"/>
              </a:spcBef>
              <a:spcAft>
                <a:spcPts val="0"/>
              </a:spcAft>
              <a:buSzPts val="3000"/>
              <a:buNone/>
              <a:defRPr/>
            </a:lvl4pPr>
            <a:lvl5pPr lvl="4" algn="l">
              <a:lnSpc>
                <a:spcPct val="115000"/>
              </a:lnSpc>
              <a:spcBef>
                <a:spcPts val="800"/>
              </a:spcBef>
              <a:spcAft>
                <a:spcPts val="0"/>
              </a:spcAft>
              <a:buSzPts val="3000"/>
              <a:buNone/>
              <a:defRPr/>
            </a:lvl5pPr>
            <a:lvl6pPr lvl="5" algn="l">
              <a:lnSpc>
                <a:spcPct val="115000"/>
              </a:lnSpc>
              <a:spcBef>
                <a:spcPts val="800"/>
              </a:spcBef>
              <a:spcAft>
                <a:spcPts val="0"/>
              </a:spcAft>
              <a:buSzPts val="3000"/>
              <a:buNone/>
              <a:defRPr/>
            </a:lvl6pPr>
            <a:lvl7pPr lvl="6" algn="l">
              <a:lnSpc>
                <a:spcPct val="115000"/>
              </a:lnSpc>
              <a:spcBef>
                <a:spcPts val="800"/>
              </a:spcBef>
              <a:spcAft>
                <a:spcPts val="0"/>
              </a:spcAft>
              <a:buSzPts val="3000"/>
              <a:buNone/>
              <a:defRPr/>
            </a:lvl7pPr>
            <a:lvl8pPr lvl="7" algn="l">
              <a:lnSpc>
                <a:spcPct val="115000"/>
              </a:lnSpc>
              <a:spcBef>
                <a:spcPts val="800"/>
              </a:spcBef>
              <a:spcAft>
                <a:spcPts val="0"/>
              </a:spcAft>
              <a:buSzPts val="3000"/>
              <a:buNone/>
              <a:defRPr/>
            </a:lvl8pPr>
            <a:lvl9pPr lvl="8" algn="l">
              <a:lnSpc>
                <a:spcPct val="115000"/>
              </a:lnSpc>
              <a:spcBef>
                <a:spcPts val="800"/>
              </a:spcBef>
              <a:spcAft>
                <a:spcPts val="800"/>
              </a:spcAft>
              <a:buSzPts val="30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2: Chapter break middle, gold">
  <p:cSld name="Chapter break bar">
    <p:spTree>
      <p:nvGrpSpPr>
        <p:cNvPr id="1" name="Shape 1109"/>
        <p:cNvGrpSpPr/>
        <p:nvPr/>
      </p:nvGrpSpPr>
      <p:grpSpPr>
        <a:xfrm>
          <a:off x="0" y="0"/>
          <a:ext cx="0" cy="0"/>
          <a:chOff x="0" y="0"/>
          <a:chExt cx="0" cy="0"/>
        </a:xfrm>
      </p:grpSpPr>
      <p:sp>
        <p:nvSpPr>
          <p:cNvPr id="1110" name="Google Shape;1110;p47"/>
          <p:cNvSpPr/>
          <p:nvPr/>
        </p:nvSpPr>
        <p:spPr>
          <a:xfrm>
            <a:off x="0" y="1803750"/>
            <a:ext cx="9144000" cy="154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lt1"/>
              </a:solidFill>
              <a:latin typeface="Arial"/>
              <a:ea typeface="Arial"/>
              <a:cs typeface="Arial"/>
              <a:sym typeface="Arial"/>
            </a:endParaRPr>
          </a:p>
        </p:txBody>
      </p:sp>
      <p:pic>
        <p:nvPicPr>
          <p:cNvPr id="1111" name="Google Shape;1111;p47"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112" name="Google Shape;1112;p47"/>
          <p:cNvSpPr txBox="1">
            <a:spLocks noGrp="1"/>
          </p:cNvSpPr>
          <p:nvPr>
            <p:ph type="title"/>
          </p:nvPr>
        </p:nvSpPr>
        <p:spPr>
          <a:xfrm>
            <a:off x="431125" y="2064600"/>
            <a:ext cx="8288100" cy="1021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SzPts val="3200"/>
              <a:buFont typeface="Arial"/>
              <a:buNone/>
              <a:defRPr sz="3200" b="1" i="0" u="none" strike="noStrike" cap="none">
                <a:latin typeface="Arial"/>
                <a:ea typeface="Arial"/>
                <a:cs typeface="Arial"/>
                <a:sym typeface="Arial"/>
              </a:defRPr>
            </a:lvl1pPr>
            <a:lvl2pPr marR="0" lvl="1" algn="l">
              <a:lnSpc>
                <a:spcPct val="100000"/>
              </a:lnSpc>
              <a:spcBef>
                <a:spcPts val="800"/>
              </a:spcBef>
              <a:spcAft>
                <a:spcPts val="0"/>
              </a:spcAft>
              <a:buSzPts val="3000"/>
              <a:buFont typeface="Arial"/>
              <a:buNone/>
              <a:defRPr b="1"/>
            </a:lvl2pPr>
            <a:lvl3pPr marR="0" lvl="2" algn="l">
              <a:lnSpc>
                <a:spcPct val="100000"/>
              </a:lnSpc>
              <a:spcBef>
                <a:spcPts val="0"/>
              </a:spcBef>
              <a:spcAft>
                <a:spcPts val="0"/>
              </a:spcAft>
              <a:buSzPts val="3000"/>
              <a:buFont typeface="Arial"/>
              <a:buNone/>
              <a:defRPr b="1"/>
            </a:lvl3pPr>
            <a:lvl4pPr marR="0" lvl="3" algn="l">
              <a:lnSpc>
                <a:spcPct val="100000"/>
              </a:lnSpc>
              <a:spcBef>
                <a:spcPts val="0"/>
              </a:spcBef>
              <a:spcAft>
                <a:spcPts val="0"/>
              </a:spcAft>
              <a:buSzPts val="3000"/>
              <a:buFont typeface="Arial"/>
              <a:buNone/>
              <a:defRPr b="1"/>
            </a:lvl4pPr>
            <a:lvl5pPr marR="0" lvl="4" algn="l">
              <a:lnSpc>
                <a:spcPct val="100000"/>
              </a:lnSpc>
              <a:spcBef>
                <a:spcPts val="0"/>
              </a:spcBef>
              <a:spcAft>
                <a:spcPts val="0"/>
              </a:spcAft>
              <a:buSzPts val="3000"/>
              <a:buFont typeface="Arial"/>
              <a:buNone/>
              <a:defRPr b="1"/>
            </a:lvl5pPr>
            <a:lvl6pPr marR="0" lvl="5" algn="l">
              <a:lnSpc>
                <a:spcPct val="100000"/>
              </a:lnSpc>
              <a:spcBef>
                <a:spcPts val="0"/>
              </a:spcBef>
              <a:spcAft>
                <a:spcPts val="0"/>
              </a:spcAft>
              <a:buSzPts val="3000"/>
              <a:buFont typeface="Arial"/>
              <a:buNone/>
              <a:defRPr b="1"/>
            </a:lvl6pPr>
            <a:lvl7pPr marR="0" lvl="6" algn="l">
              <a:lnSpc>
                <a:spcPct val="100000"/>
              </a:lnSpc>
              <a:spcBef>
                <a:spcPts val="0"/>
              </a:spcBef>
              <a:spcAft>
                <a:spcPts val="0"/>
              </a:spcAft>
              <a:buSzPts val="3000"/>
              <a:buFont typeface="Arial"/>
              <a:buNone/>
              <a:defRPr b="1"/>
            </a:lvl7pPr>
            <a:lvl8pPr marR="0" lvl="7" algn="l">
              <a:lnSpc>
                <a:spcPct val="100000"/>
              </a:lnSpc>
              <a:spcBef>
                <a:spcPts val="0"/>
              </a:spcBef>
              <a:spcAft>
                <a:spcPts val="0"/>
              </a:spcAft>
              <a:buSzPts val="3000"/>
              <a:buFont typeface="Arial"/>
              <a:buNone/>
              <a:defRPr b="1"/>
            </a:lvl8pPr>
            <a:lvl9pPr marR="0" lvl="8" algn="l">
              <a:lnSpc>
                <a:spcPct val="100000"/>
              </a:lnSpc>
              <a:spcBef>
                <a:spcPts val="0"/>
              </a:spcBef>
              <a:spcAft>
                <a:spcPts val="0"/>
              </a:spcAft>
              <a:buSzPts val="3000"/>
              <a:buFont typeface="Arial"/>
              <a:buNone/>
              <a:defRPr b="1"/>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2: Photo grid">
  <p:cSld name="TITLE_3_1">
    <p:bg>
      <p:bgPr>
        <a:noFill/>
        <a:effectLst/>
      </p:bgPr>
    </p:bg>
    <p:spTree>
      <p:nvGrpSpPr>
        <p:cNvPr id="1" name="Shape 30"/>
        <p:cNvGrpSpPr/>
        <p:nvPr/>
      </p:nvGrpSpPr>
      <p:grpSpPr>
        <a:xfrm>
          <a:off x="0" y="0"/>
          <a:ext cx="0" cy="0"/>
          <a:chOff x="0" y="0"/>
          <a:chExt cx="0" cy="0"/>
        </a:xfrm>
      </p:grpSpPr>
      <p:sp>
        <p:nvSpPr>
          <p:cNvPr id="31" name="Google Shape;31;p9"/>
          <p:cNvSpPr>
            <a:spLocks noGrp="1"/>
          </p:cNvSpPr>
          <p:nvPr>
            <p:ph type="pic" idx="2"/>
          </p:nvPr>
        </p:nvSpPr>
        <p:spPr>
          <a:xfrm>
            <a:off x="-10414" y="2136"/>
            <a:ext cx="2623800" cy="1675800"/>
          </a:xfrm>
          <a:prstGeom prst="rect">
            <a:avLst/>
          </a:prstGeom>
          <a:noFill/>
          <a:ln>
            <a:noFill/>
          </a:ln>
        </p:spPr>
      </p:sp>
      <p:sp>
        <p:nvSpPr>
          <p:cNvPr id="32" name="Google Shape;32;p9"/>
          <p:cNvSpPr>
            <a:spLocks noGrp="1"/>
          </p:cNvSpPr>
          <p:nvPr>
            <p:ph type="pic" idx="3"/>
          </p:nvPr>
        </p:nvSpPr>
        <p:spPr>
          <a:xfrm>
            <a:off x="-10425" y="1746100"/>
            <a:ext cx="2623800" cy="3397500"/>
          </a:xfrm>
          <a:prstGeom prst="rect">
            <a:avLst/>
          </a:prstGeom>
          <a:noFill/>
          <a:ln>
            <a:noFill/>
          </a:ln>
        </p:spPr>
      </p:sp>
      <p:sp>
        <p:nvSpPr>
          <p:cNvPr id="33" name="Google Shape;33;p9"/>
          <p:cNvSpPr>
            <a:spLocks noGrp="1"/>
          </p:cNvSpPr>
          <p:nvPr>
            <p:ph type="pic" idx="4"/>
          </p:nvPr>
        </p:nvSpPr>
        <p:spPr>
          <a:xfrm>
            <a:off x="2682550" y="1458075"/>
            <a:ext cx="3327600" cy="1675800"/>
          </a:xfrm>
          <a:prstGeom prst="rect">
            <a:avLst/>
          </a:prstGeom>
          <a:noFill/>
          <a:ln>
            <a:noFill/>
          </a:ln>
        </p:spPr>
      </p:sp>
      <p:sp>
        <p:nvSpPr>
          <p:cNvPr id="34" name="Google Shape;34;p9"/>
          <p:cNvSpPr>
            <a:spLocks noGrp="1"/>
          </p:cNvSpPr>
          <p:nvPr>
            <p:ph type="pic" idx="5"/>
          </p:nvPr>
        </p:nvSpPr>
        <p:spPr>
          <a:xfrm>
            <a:off x="2682544" y="2136"/>
            <a:ext cx="1749300" cy="1393200"/>
          </a:xfrm>
          <a:prstGeom prst="rect">
            <a:avLst/>
          </a:prstGeom>
          <a:noFill/>
          <a:ln>
            <a:noFill/>
          </a:ln>
        </p:spPr>
      </p:sp>
      <p:sp>
        <p:nvSpPr>
          <p:cNvPr id="35" name="Google Shape;35;p9"/>
          <p:cNvSpPr>
            <a:spLocks noGrp="1"/>
          </p:cNvSpPr>
          <p:nvPr>
            <p:ph type="pic" idx="6"/>
          </p:nvPr>
        </p:nvSpPr>
        <p:spPr>
          <a:xfrm>
            <a:off x="4490588" y="2136"/>
            <a:ext cx="1519500" cy="1393200"/>
          </a:xfrm>
          <a:prstGeom prst="rect">
            <a:avLst/>
          </a:prstGeom>
          <a:noFill/>
          <a:ln>
            <a:noFill/>
          </a:ln>
        </p:spPr>
      </p:sp>
      <p:sp>
        <p:nvSpPr>
          <p:cNvPr id="36" name="Google Shape;36;p9"/>
          <p:cNvSpPr>
            <a:spLocks noGrp="1"/>
          </p:cNvSpPr>
          <p:nvPr>
            <p:ph type="pic" idx="7"/>
          </p:nvPr>
        </p:nvSpPr>
        <p:spPr>
          <a:xfrm>
            <a:off x="2682550" y="3186300"/>
            <a:ext cx="6461400" cy="1957200"/>
          </a:xfrm>
          <a:prstGeom prst="rect">
            <a:avLst/>
          </a:prstGeom>
          <a:noFill/>
          <a:ln>
            <a:noFill/>
          </a:ln>
        </p:spPr>
      </p:sp>
      <p:sp>
        <p:nvSpPr>
          <p:cNvPr id="37" name="Google Shape;37;p9"/>
          <p:cNvSpPr>
            <a:spLocks noGrp="1"/>
          </p:cNvSpPr>
          <p:nvPr>
            <p:ph type="pic" idx="8"/>
          </p:nvPr>
        </p:nvSpPr>
        <p:spPr>
          <a:xfrm>
            <a:off x="6068831" y="2136"/>
            <a:ext cx="1560600" cy="3131700"/>
          </a:xfrm>
          <a:prstGeom prst="rect">
            <a:avLst/>
          </a:prstGeom>
          <a:noFill/>
          <a:ln>
            <a:noFill/>
          </a:ln>
        </p:spPr>
      </p:sp>
      <p:sp>
        <p:nvSpPr>
          <p:cNvPr id="38" name="Google Shape;38;p9"/>
          <p:cNvSpPr>
            <a:spLocks noGrp="1"/>
          </p:cNvSpPr>
          <p:nvPr>
            <p:ph type="pic" idx="9"/>
          </p:nvPr>
        </p:nvSpPr>
        <p:spPr>
          <a:xfrm>
            <a:off x="7688175" y="2136"/>
            <a:ext cx="1455900" cy="3131700"/>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2: Title — one column, left">
  <p:cSld name="Section title and description_1_1">
    <p:spTree>
      <p:nvGrpSpPr>
        <p:cNvPr id="1" name="Shape 1113"/>
        <p:cNvGrpSpPr/>
        <p:nvPr/>
      </p:nvGrpSpPr>
      <p:grpSpPr>
        <a:xfrm>
          <a:off x="0" y="0"/>
          <a:ext cx="0" cy="0"/>
          <a:chOff x="0" y="0"/>
          <a:chExt cx="0" cy="0"/>
        </a:xfrm>
      </p:grpSpPr>
      <p:sp>
        <p:nvSpPr>
          <p:cNvPr id="1114" name="Google Shape;1114;p48"/>
          <p:cNvSpPr txBox="1">
            <a:spLocks noGrp="1"/>
          </p:cNvSpPr>
          <p:nvPr>
            <p:ph type="body" idx="1"/>
          </p:nvPr>
        </p:nvSpPr>
        <p:spPr>
          <a:xfrm>
            <a:off x="5024275" y="445025"/>
            <a:ext cx="3837000" cy="3885900"/>
          </a:xfrm>
          <a:prstGeom prst="rect">
            <a:avLst/>
          </a:prstGeom>
          <a:noFill/>
          <a:ln>
            <a:noFill/>
          </a:ln>
        </p:spPr>
        <p:txBody>
          <a:bodyPr spcFirstLastPara="1" wrap="square" lIns="91425" tIns="91425" rIns="91425" bIns="91425" anchor="t" anchorCtr="0">
            <a:noAutofit/>
          </a:bodyPr>
          <a:lstStyle>
            <a:lvl1pPr marL="457200" marR="0" lvl="0" indent="-228600" algn="l">
              <a:lnSpc>
                <a:spcPct val="115000"/>
              </a:lnSpc>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228600" algn="l">
              <a:lnSpc>
                <a:spcPct val="115000"/>
              </a:lnSpc>
              <a:spcBef>
                <a:spcPts val="1600"/>
              </a:spcBef>
              <a:spcAft>
                <a:spcPts val="160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115" name="Google Shape;1115;p48"/>
          <p:cNvSpPr txBox="1">
            <a:spLocks noGrp="1"/>
          </p:cNvSpPr>
          <p:nvPr>
            <p:ph type="title"/>
          </p:nvPr>
        </p:nvSpPr>
        <p:spPr>
          <a:xfrm>
            <a:off x="424825" y="258975"/>
            <a:ext cx="3666300" cy="6252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000"/>
              <a:buFont typeface="Arial"/>
              <a:buNone/>
              <a:defRPr sz="3000" b="1" i="0" u="none" strike="noStrike" cap="none">
                <a:solidFill>
                  <a:schemeClr val="dk1"/>
                </a:solidFill>
                <a:highlight>
                  <a:srgbClr val="FFFFFF"/>
                </a:highlight>
                <a:latin typeface="Arial"/>
                <a:ea typeface="Arial"/>
                <a:cs typeface="Arial"/>
                <a:sym typeface="Arial"/>
              </a:defRPr>
            </a:lvl1pPr>
            <a:lvl2pPr lvl="1" algn="l">
              <a:lnSpc>
                <a:spcPct val="100000"/>
              </a:lnSpc>
              <a:spcBef>
                <a:spcPts val="800"/>
              </a:spcBef>
              <a:spcAft>
                <a:spcPts val="0"/>
              </a:spcAft>
              <a:buClr>
                <a:schemeClr val="dk1"/>
              </a:buClr>
              <a:buSzPts val="3000"/>
              <a:buFont typeface="Arial"/>
              <a:buNone/>
              <a:defRPr sz="3000" b="1">
                <a:solidFill>
                  <a:schemeClr val="dk1"/>
                </a:solidFill>
              </a:defRPr>
            </a:lvl2pPr>
            <a:lvl3pPr lvl="2" algn="l">
              <a:lnSpc>
                <a:spcPct val="100000"/>
              </a:lnSpc>
              <a:spcBef>
                <a:spcPts val="0"/>
              </a:spcBef>
              <a:spcAft>
                <a:spcPts val="0"/>
              </a:spcAft>
              <a:buClr>
                <a:schemeClr val="dk1"/>
              </a:buClr>
              <a:buSzPts val="3000"/>
              <a:buFont typeface="Arial"/>
              <a:buNone/>
              <a:defRPr sz="3000" b="1">
                <a:solidFill>
                  <a:schemeClr val="dk1"/>
                </a:solidFill>
              </a:defRPr>
            </a:lvl3pPr>
            <a:lvl4pPr lvl="3" algn="l">
              <a:lnSpc>
                <a:spcPct val="100000"/>
              </a:lnSpc>
              <a:spcBef>
                <a:spcPts val="0"/>
              </a:spcBef>
              <a:spcAft>
                <a:spcPts val="0"/>
              </a:spcAft>
              <a:buClr>
                <a:schemeClr val="dk1"/>
              </a:buClr>
              <a:buSzPts val="3000"/>
              <a:buFont typeface="Arial"/>
              <a:buNone/>
              <a:defRPr sz="3000" b="1">
                <a:solidFill>
                  <a:schemeClr val="dk1"/>
                </a:solidFill>
              </a:defRPr>
            </a:lvl4pPr>
            <a:lvl5pPr lvl="4" algn="l">
              <a:lnSpc>
                <a:spcPct val="100000"/>
              </a:lnSpc>
              <a:spcBef>
                <a:spcPts val="0"/>
              </a:spcBef>
              <a:spcAft>
                <a:spcPts val="0"/>
              </a:spcAft>
              <a:buClr>
                <a:schemeClr val="dk1"/>
              </a:buClr>
              <a:buSzPts val="3000"/>
              <a:buFont typeface="Arial"/>
              <a:buNone/>
              <a:defRPr sz="3000" b="1">
                <a:solidFill>
                  <a:schemeClr val="dk1"/>
                </a:solidFill>
              </a:defRPr>
            </a:lvl5pPr>
            <a:lvl6pPr lvl="5" algn="l">
              <a:lnSpc>
                <a:spcPct val="100000"/>
              </a:lnSpc>
              <a:spcBef>
                <a:spcPts val="0"/>
              </a:spcBef>
              <a:spcAft>
                <a:spcPts val="0"/>
              </a:spcAft>
              <a:buClr>
                <a:schemeClr val="dk1"/>
              </a:buClr>
              <a:buSzPts val="3000"/>
              <a:buFont typeface="Arial"/>
              <a:buNone/>
              <a:defRPr sz="3000" b="1">
                <a:solidFill>
                  <a:schemeClr val="dk1"/>
                </a:solidFill>
              </a:defRPr>
            </a:lvl6pPr>
            <a:lvl7pPr lvl="6" algn="l">
              <a:lnSpc>
                <a:spcPct val="100000"/>
              </a:lnSpc>
              <a:spcBef>
                <a:spcPts val="0"/>
              </a:spcBef>
              <a:spcAft>
                <a:spcPts val="0"/>
              </a:spcAft>
              <a:buClr>
                <a:schemeClr val="dk1"/>
              </a:buClr>
              <a:buSzPts val="3000"/>
              <a:buFont typeface="Arial"/>
              <a:buNone/>
              <a:defRPr sz="3000" b="1">
                <a:solidFill>
                  <a:schemeClr val="dk1"/>
                </a:solidFill>
              </a:defRPr>
            </a:lvl7pPr>
            <a:lvl8pPr lvl="7" algn="l">
              <a:lnSpc>
                <a:spcPct val="100000"/>
              </a:lnSpc>
              <a:spcBef>
                <a:spcPts val="0"/>
              </a:spcBef>
              <a:spcAft>
                <a:spcPts val="0"/>
              </a:spcAft>
              <a:buClr>
                <a:schemeClr val="dk1"/>
              </a:buClr>
              <a:buSzPts val="3000"/>
              <a:buFont typeface="Arial"/>
              <a:buNone/>
              <a:defRPr sz="3000" b="1">
                <a:solidFill>
                  <a:schemeClr val="dk1"/>
                </a:solidFill>
              </a:defRPr>
            </a:lvl8pPr>
            <a:lvl9pPr lvl="8" algn="l">
              <a:lnSpc>
                <a:spcPct val="100000"/>
              </a:lnSpc>
              <a:spcBef>
                <a:spcPts val="0"/>
              </a:spcBef>
              <a:spcAft>
                <a:spcPts val="0"/>
              </a:spcAft>
              <a:buClr>
                <a:schemeClr val="dk1"/>
              </a:buClr>
              <a:buSzPts val="3000"/>
              <a:buFont typeface="Arial"/>
              <a:buNone/>
              <a:defRPr sz="3000" b="1">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2: *Presentation title simple, preheader">
  <p:cSld name="Cover Intro Option 2">
    <p:spTree>
      <p:nvGrpSpPr>
        <p:cNvPr id="1" name="Shape 1116"/>
        <p:cNvGrpSpPr/>
        <p:nvPr/>
      </p:nvGrpSpPr>
      <p:grpSpPr>
        <a:xfrm>
          <a:off x="0" y="0"/>
          <a:ext cx="0" cy="0"/>
          <a:chOff x="0" y="0"/>
          <a:chExt cx="0" cy="0"/>
        </a:xfrm>
      </p:grpSpPr>
      <p:sp>
        <p:nvSpPr>
          <p:cNvPr id="1117" name="Google Shape;1117;p49"/>
          <p:cNvSpPr txBox="1">
            <a:spLocks noGrp="1"/>
          </p:cNvSpPr>
          <p:nvPr>
            <p:ph type="subTitle" idx="1"/>
          </p:nvPr>
        </p:nvSpPr>
        <p:spPr>
          <a:xfrm>
            <a:off x="422025" y="881476"/>
            <a:ext cx="7508700" cy="2601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a:lnSpc>
                <a:spcPct val="100000"/>
              </a:lnSpc>
              <a:spcBef>
                <a:spcPts val="40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18" name="Google Shape;1118;p49"/>
          <p:cNvSpPr txBox="1">
            <a:spLocks noGrp="1"/>
          </p:cNvSpPr>
          <p:nvPr>
            <p:ph type="title"/>
          </p:nvPr>
        </p:nvSpPr>
        <p:spPr>
          <a:xfrm>
            <a:off x="401075" y="1141450"/>
            <a:ext cx="84000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800"/>
              <a:buNone/>
              <a:defRPr sz="4800"/>
            </a:lvl1pPr>
            <a:lvl2pPr lvl="1" algn="l">
              <a:lnSpc>
                <a:spcPct val="100000"/>
              </a:lnSpc>
              <a:spcBef>
                <a:spcPts val="80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pic>
        <p:nvPicPr>
          <p:cNvPr id="1119" name="Google Shape;1119;p49" descr="ASU_Horiz_RGB_Digital_MaroonGold.png"/>
          <p:cNvPicPr preferRelativeResize="0"/>
          <p:nvPr/>
        </p:nvPicPr>
        <p:blipFill rotWithShape="1">
          <a:blip r:embed="rId2">
            <a:alphaModFix/>
          </a:blip>
          <a:srcRect t="-4997"/>
          <a:stretch/>
        </p:blipFill>
        <p:spPr>
          <a:xfrm>
            <a:off x="147537" y="3991868"/>
            <a:ext cx="4009200" cy="11126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2: Chapter break with preheader, gold">
  <p:cSld name="Gold chapter break or bold statement gold_2">
    <p:bg>
      <p:bgPr>
        <a:solidFill>
          <a:schemeClr val="accent1"/>
        </a:solidFill>
        <a:effectLst/>
      </p:bgPr>
    </p:bg>
    <p:spTree>
      <p:nvGrpSpPr>
        <p:cNvPr id="1" name="Shape 1120"/>
        <p:cNvGrpSpPr/>
        <p:nvPr/>
      </p:nvGrpSpPr>
      <p:grpSpPr>
        <a:xfrm>
          <a:off x="0" y="0"/>
          <a:ext cx="0" cy="0"/>
          <a:chOff x="0" y="0"/>
          <a:chExt cx="0" cy="0"/>
        </a:xfrm>
      </p:grpSpPr>
      <p:sp>
        <p:nvSpPr>
          <p:cNvPr id="1121" name="Google Shape;1121;p50"/>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lt1"/>
                </a:highlight>
                <a:latin typeface="Arial"/>
                <a:ea typeface="Arial"/>
                <a:cs typeface="Arial"/>
                <a:sym typeface="Arial"/>
              </a:defRPr>
            </a:lvl1pPr>
            <a:lvl2pPr marR="0" lvl="1"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22" name="Google Shape;1122;p50"/>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6000"/>
              <a:buNone/>
              <a:defRPr sz="6000"/>
            </a:lvl1pPr>
            <a:lvl2pPr lvl="1" algn="l">
              <a:lnSpc>
                <a:spcPct val="100000"/>
              </a:lnSpc>
              <a:spcBef>
                <a:spcPts val="8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2: Chapter break with preheader, black">
  <p:cSld name="CUSTOM_11">
    <p:bg>
      <p:bgPr>
        <a:solidFill>
          <a:schemeClr val="dk1"/>
        </a:solidFill>
        <a:effectLst/>
      </p:bgPr>
    </p:bg>
    <p:spTree>
      <p:nvGrpSpPr>
        <p:cNvPr id="1" name="Shape 1126"/>
        <p:cNvGrpSpPr/>
        <p:nvPr/>
      </p:nvGrpSpPr>
      <p:grpSpPr>
        <a:xfrm>
          <a:off x="0" y="0"/>
          <a:ext cx="0" cy="0"/>
          <a:chOff x="0" y="0"/>
          <a:chExt cx="0" cy="0"/>
        </a:xfrm>
      </p:grpSpPr>
      <p:sp>
        <p:nvSpPr>
          <p:cNvPr id="1127" name="Google Shape;1127;p52"/>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a:lnSpc>
                <a:spcPct val="90000"/>
              </a:lnSpc>
              <a:spcBef>
                <a:spcPts val="40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28" name="Google Shape;1128;p52"/>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6000"/>
              <a:buNone/>
              <a:defRPr sz="6000">
                <a:solidFill>
                  <a:schemeClr val="lt1"/>
                </a:solidFill>
              </a:defRPr>
            </a:lvl1pPr>
            <a:lvl2pPr lvl="1" algn="l">
              <a:lnSpc>
                <a:spcPct val="100000"/>
              </a:lnSpc>
              <a:spcBef>
                <a:spcPts val="8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2: Chapter break with preheader, maroon">
  <p:cSld name="Gold chapter break or bold statement gold_2_1">
    <p:bg>
      <p:bgPr>
        <a:solidFill>
          <a:schemeClr val="accent2"/>
        </a:solidFill>
        <a:effectLst/>
      </p:bgPr>
    </p:bg>
    <p:spTree>
      <p:nvGrpSpPr>
        <p:cNvPr id="1" name="Shape 1129"/>
        <p:cNvGrpSpPr/>
        <p:nvPr/>
      </p:nvGrpSpPr>
      <p:grpSpPr>
        <a:xfrm>
          <a:off x="0" y="0"/>
          <a:ext cx="0" cy="0"/>
          <a:chOff x="0" y="0"/>
          <a:chExt cx="0" cy="0"/>
        </a:xfrm>
      </p:grpSpPr>
      <p:sp>
        <p:nvSpPr>
          <p:cNvPr id="1130" name="Google Shape;1130;p53"/>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lt1"/>
                </a:highlight>
                <a:latin typeface="Arial"/>
                <a:ea typeface="Arial"/>
                <a:cs typeface="Arial"/>
                <a:sym typeface="Arial"/>
              </a:defRPr>
            </a:lvl1pPr>
            <a:lvl2pPr marR="0" lvl="1"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31" name="Google Shape;1131;p53"/>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6000"/>
              <a:buNone/>
              <a:defRPr sz="6000">
                <a:solidFill>
                  <a:schemeClr val="lt1"/>
                </a:solidFill>
              </a:defRPr>
            </a:lvl1pPr>
            <a:lvl2pPr lvl="1" algn="l">
              <a:lnSpc>
                <a:spcPct val="100000"/>
              </a:lnSpc>
              <a:spcBef>
                <a:spcPts val="8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2: Chapter break pattern">
  <p:cSld name="Chapter break bar_2_2">
    <p:spTree>
      <p:nvGrpSpPr>
        <p:cNvPr id="1" name="Shape 1132"/>
        <p:cNvGrpSpPr/>
        <p:nvPr/>
      </p:nvGrpSpPr>
      <p:grpSpPr>
        <a:xfrm>
          <a:off x="0" y="0"/>
          <a:ext cx="0" cy="0"/>
          <a:chOff x="0" y="0"/>
          <a:chExt cx="0" cy="0"/>
        </a:xfrm>
      </p:grpSpPr>
      <p:pic>
        <p:nvPicPr>
          <p:cNvPr id="1133" name="Google Shape;1133;p54"/>
          <p:cNvPicPr preferRelativeResize="0"/>
          <p:nvPr/>
        </p:nvPicPr>
        <p:blipFill rotWithShape="1">
          <a:blip r:embed="rId2">
            <a:alphaModFix/>
          </a:blip>
          <a:srcRect/>
          <a:stretch/>
        </p:blipFill>
        <p:spPr>
          <a:xfrm>
            <a:off x="0" y="0"/>
            <a:ext cx="9144010" cy="5143500"/>
          </a:xfrm>
          <a:prstGeom prst="rect">
            <a:avLst/>
          </a:prstGeom>
          <a:noFill/>
          <a:ln>
            <a:noFill/>
          </a:ln>
        </p:spPr>
      </p:pic>
      <p:sp>
        <p:nvSpPr>
          <p:cNvPr id="1134" name="Google Shape;1134;p54"/>
          <p:cNvSpPr txBox="1">
            <a:spLocks noGrp="1"/>
          </p:cNvSpPr>
          <p:nvPr>
            <p:ph type="title"/>
          </p:nvPr>
        </p:nvSpPr>
        <p:spPr>
          <a:xfrm>
            <a:off x="431125" y="0"/>
            <a:ext cx="8288100" cy="51435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SzPts val="4400"/>
              <a:buFont typeface="Arial"/>
              <a:buNone/>
              <a:defRPr sz="4400" b="1" i="0" u="none" strike="noStrike" cap="none">
                <a:highlight>
                  <a:schemeClr val="accent1"/>
                </a:highlight>
                <a:latin typeface="Arial"/>
                <a:ea typeface="Arial"/>
                <a:cs typeface="Arial"/>
                <a:sym typeface="Arial"/>
              </a:defRPr>
            </a:lvl1pPr>
            <a:lvl2pPr marR="0" lvl="1" algn="l">
              <a:lnSpc>
                <a:spcPct val="100000"/>
              </a:lnSpc>
              <a:spcBef>
                <a:spcPts val="0"/>
              </a:spcBef>
              <a:spcAft>
                <a:spcPts val="0"/>
              </a:spcAft>
              <a:buClr>
                <a:schemeClr val="accent1"/>
              </a:buClr>
              <a:buSzPts val="4400"/>
              <a:buFont typeface="Arial"/>
              <a:buNone/>
              <a:defRPr sz="4400" b="1">
                <a:solidFill>
                  <a:schemeClr val="accent1"/>
                </a:solidFill>
              </a:defRPr>
            </a:lvl2pPr>
            <a:lvl3pPr marR="0" lvl="2" algn="l">
              <a:lnSpc>
                <a:spcPct val="100000"/>
              </a:lnSpc>
              <a:spcBef>
                <a:spcPts val="0"/>
              </a:spcBef>
              <a:spcAft>
                <a:spcPts val="0"/>
              </a:spcAft>
              <a:buClr>
                <a:schemeClr val="accent1"/>
              </a:buClr>
              <a:buSzPts val="4400"/>
              <a:buFont typeface="Arial"/>
              <a:buNone/>
              <a:defRPr sz="4400" b="1">
                <a:solidFill>
                  <a:schemeClr val="accent1"/>
                </a:solidFill>
              </a:defRPr>
            </a:lvl3pPr>
            <a:lvl4pPr marR="0" lvl="3" algn="l">
              <a:lnSpc>
                <a:spcPct val="100000"/>
              </a:lnSpc>
              <a:spcBef>
                <a:spcPts val="0"/>
              </a:spcBef>
              <a:spcAft>
                <a:spcPts val="0"/>
              </a:spcAft>
              <a:buClr>
                <a:schemeClr val="accent1"/>
              </a:buClr>
              <a:buSzPts val="4400"/>
              <a:buFont typeface="Arial"/>
              <a:buNone/>
              <a:defRPr sz="4400" b="1">
                <a:solidFill>
                  <a:schemeClr val="accent1"/>
                </a:solidFill>
              </a:defRPr>
            </a:lvl4pPr>
            <a:lvl5pPr marR="0" lvl="4" algn="l">
              <a:lnSpc>
                <a:spcPct val="100000"/>
              </a:lnSpc>
              <a:spcBef>
                <a:spcPts val="0"/>
              </a:spcBef>
              <a:spcAft>
                <a:spcPts val="0"/>
              </a:spcAft>
              <a:buClr>
                <a:schemeClr val="accent1"/>
              </a:buClr>
              <a:buSzPts val="4400"/>
              <a:buFont typeface="Arial"/>
              <a:buNone/>
              <a:defRPr sz="4400" b="1">
                <a:solidFill>
                  <a:schemeClr val="accent1"/>
                </a:solidFill>
              </a:defRPr>
            </a:lvl5pPr>
            <a:lvl6pPr marR="0" lvl="5" algn="l">
              <a:lnSpc>
                <a:spcPct val="100000"/>
              </a:lnSpc>
              <a:spcBef>
                <a:spcPts val="0"/>
              </a:spcBef>
              <a:spcAft>
                <a:spcPts val="0"/>
              </a:spcAft>
              <a:buClr>
                <a:schemeClr val="accent1"/>
              </a:buClr>
              <a:buSzPts val="4400"/>
              <a:buFont typeface="Arial"/>
              <a:buNone/>
              <a:defRPr sz="4400" b="1">
                <a:solidFill>
                  <a:schemeClr val="accent1"/>
                </a:solidFill>
              </a:defRPr>
            </a:lvl6pPr>
            <a:lvl7pPr marR="0" lvl="6" algn="l">
              <a:lnSpc>
                <a:spcPct val="100000"/>
              </a:lnSpc>
              <a:spcBef>
                <a:spcPts val="0"/>
              </a:spcBef>
              <a:spcAft>
                <a:spcPts val="0"/>
              </a:spcAft>
              <a:buClr>
                <a:schemeClr val="accent1"/>
              </a:buClr>
              <a:buSzPts val="4400"/>
              <a:buFont typeface="Arial"/>
              <a:buNone/>
              <a:defRPr sz="4400" b="1">
                <a:solidFill>
                  <a:schemeClr val="accent1"/>
                </a:solidFill>
              </a:defRPr>
            </a:lvl7pPr>
            <a:lvl8pPr marR="0" lvl="7" algn="l">
              <a:lnSpc>
                <a:spcPct val="100000"/>
              </a:lnSpc>
              <a:spcBef>
                <a:spcPts val="0"/>
              </a:spcBef>
              <a:spcAft>
                <a:spcPts val="0"/>
              </a:spcAft>
              <a:buClr>
                <a:schemeClr val="accent1"/>
              </a:buClr>
              <a:buSzPts val="4400"/>
              <a:buFont typeface="Arial"/>
              <a:buNone/>
              <a:defRPr sz="4400" b="1">
                <a:solidFill>
                  <a:schemeClr val="accent1"/>
                </a:solidFill>
              </a:defRPr>
            </a:lvl8pPr>
            <a:lvl9pPr marR="0" lvl="8" algn="l">
              <a:lnSpc>
                <a:spcPct val="100000"/>
              </a:lnSpc>
              <a:spcBef>
                <a:spcPts val="0"/>
              </a:spcBef>
              <a:spcAft>
                <a:spcPts val="0"/>
              </a:spcAft>
              <a:buClr>
                <a:schemeClr val="accent1"/>
              </a:buClr>
              <a:buSzPts val="4400"/>
              <a:buFont typeface="Arial"/>
              <a:buNone/>
              <a:defRPr sz="4400" b="1">
                <a:solidFill>
                  <a:schemeClr val="accen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2: Chapter break photo background">
  <p:cSld name="Chapter break bar_2_2_2">
    <p:spTree>
      <p:nvGrpSpPr>
        <p:cNvPr id="1" name="Shape 1135"/>
        <p:cNvGrpSpPr/>
        <p:nvPr/>
      </p:nvGrpSpPr>
      <p:grpSpPr>
        <a:xfrm>
          <a:off x="0" y="0"/>
          <a:ext cx="0" cy="0"/>
          <a:chOff x="0" y="0"/>
          <a:chExt cx="0" cy="0"/>
        </a:xfrm>
      </p:grpSpPr>
      <p:sp>
        <p:nvSpPr>
          <p:cNvPr id="1136" name="Google Shape;1136;p55"/>
          <p:cNvSpPr>
            <a:spLocks noGrp="1"/>
          </p:cNvSpPr>
          <p:nvPr>
            <p:ph type="pic" idx="2"/>
          </p:nvPr>
        </p:nvSpPr>
        <p:spPr>
          <a:xfrm>
            <a:off x="0" y="-19975"/>
            <a:ext cx="9144000" cy="5163600"/>
          </a:xfrm>
          <a:prstGeom prst="rect">
            <a:avLst/>
          </a:prstGeom>
          <a:noFill/>
          <a:ln>
            <a:noFill/>
          </a:ln>
        </p:spPr>
      </p:sp>
      <p:sp>
        <p:nvSpPr>
          <p:cNvPr id="1137" name="Google Shape;1137;p55"/>
          <p:cNvSpPr txBox="1">
            <a:spLocks noGrp="1"/>
          </p:cNvSpPr>
          <p:nvPr>
            <p:ph type="title"/>
          </p:nvPr>
        </p:nvSpPr>
        <p:spPr>
          <a:xfrm>
            <a:off x="431125" y="2919325"/>
            <a:ext cx="7833600" cy="1069200"/>
          </a:xfrm>
          <a:prstGeom prst="rect">
            <a:avLst/>
          </a:prstGeom>
          <a:solidFill>
            <a:srgbClr val="FFFFFF">
              <a:alpha val="80784"/>
            </a:srgbClr>
          </a:solidFill>
          <a:ln>
            <a:noFill/>
          </a:ln>
        </p:spPr>
        <p:txBody>
          <a:bodyPr spcFirstLastPara="1" wrap="square" lIns="91425" tIns="91425" rIns="91425" bIns="91425" anchor="ctr" anchorCtr="0">
            <a:spAutoFit/>
          </a:bodyPr>
          <a:lstStyle>
            <a:lvl1pPr marR="0" lvl="0" algn="l">
              <a:lnSpc>
                <a:spcPct val="90000"/>
              </a:lnSpc>
              <a:spcBef>
                <a:spcPts val="0"/>
              </a:spcBef>
              <a:spcAft>
                <a:spcPts val="0"/>
              </a:spcAft>
              <a:buSzPts val="4400"/>
              <a:buFont typeface="Arial"/>
              <a:buNone/>
              <a:defRPr sz="4400" b="1" i="0" u="none" strike="noStrike" cap="none">
                <a:latin typeface="Arial"/>
                <a:ea typeface="Arial"/>
                <a:cs typeface="Arial"/>
                <a:sym typeface="Arial"/>
              </a:defRPr>
            </a:lvl1pPr>
            <a:lvl2pPr marR="0" lvl="1" algn="l">
              <a:lnSpc>
                <a:spcPct val="90000"/>
              </a:lnSpc>
              <a:spcBef>
                <a:spcPts val="0"/>
              </a:spcBef>
              <a:spcAft>
                <a:spcPts val="0"/>
              </a:spcAft>
              <a:buClr>
                <a:schemeClr val="accent1"/>
              </a:buClr>
              <a:buSzPts val="4400"/>
              <a:buFont typeface="Arial"/>
              <a:buNone/>
              <a:defRPr sz="4400" b="1">
                <a:solidFill>
                  <a:schemeClr val="accent1"/>
                </a:solidFill>
              </a:defRPr>
            </a:lvl2pPr>
            <a:lvl3pPr marR="0" lvl="2" algn="l">
              <a:lnSpc>
                <a:spcPct val="90000"/>
              </a:lnSpc>
              <a:spcBef>
                <a:spcPts val="0"/>
              </a:spcBef>
              <a:spcAft>
                <a:spcPts val="0"/>
              </a:spcAft>
              <a:buClr>
                <a:schemeClr val="accent1"/>
              </a:buClr>
              <a:buSzPts val="4400"/>
              <a:buFont typeface="Arial"/>
              <a:buNone/>
              <a:defRPr sz="4400" b="1">
                <a:solidFill>
                  <a:schemeClr val="accent1"/>
                </a:solidFill>
              </a:defRPr>
            </a:lvl3pPr>
            <a:lvl4pPr marR="0" lvl="3" algn="l">
              <a:lnSpc>
                <a:spcPct val="90000"/>
              </a:lnSpc>
              <a:spcBef>
                <a:spcPts val="0"/>
              </a:spcBef>
              <a:spcAft>
                <a:spcPts val="0"/>
              </a:spcAft>
              <a:buClr>
                <a:schemeClr val="accent1"/>
              </a:buClr>
              <a:buSzPts val="4400"/>
              <a:buFont typeface="Arial"/>
              <a:buNone/>
              <a:defRPr sz="4400" b="1">
                <a:solidFill>
                  <a:schemeClr val="accent1"/>
                </a:solidFill>
              </a:defRPr>
            </a:lvl4pPr>
            <a:lvl5pPr marR="0" lvl="4" algn="l">
              <a:lnSpc>
                <a:spcPct val="90000"/>
              </a:lnSpc>
              <a:spcBef>
                <a:spcPts val="0"/>
              </a:spcBef>
              <a:spcAft>
                <a:spcPts val="0"/>
              </a:spcAft>
              <a:buClr>
                <a:schemeClr val="accent1"/>
              </a:buClr>
              <a:buSzPts val="4400"/>
              <a:buFont typeface="Arial"/>
              <a:buNone/>
              <a:defRPr sz="4400" b="1">
                <a:solidFill>
                  <a:schemeClr val="accent1"/>
                </a:solidFill>
              </a:defRPr>
            </a:lvl5pPr>
            <a:lvl6pPr marR="0" lvl="5" algn="l">
              <a:lnSpc>
                <a:spcPct val="90000"/>
              </a:lnSpc>
              <a:spcBef>
                <a:spcPts val="0"/>
              </a:spcBef>
              <a:spcAft>
                <a:spcPts val="0"/>
              </a:spcAft>
              <a:buClr>
                <a:schemeClr val="accent1"/>
              </a:buClr>
              <a:buSzPts val="4400"/>
              <a:buFont typeface="Arial"/>
              <a:buNone/>
              <a:defRPr sz="4400" b="1">
                <a:solidFill>
                  <a:schemeClr val="accent1"/>
                </a:solidFill>
              </a:defRPr>
            </a:lvl6pPr>
            <a:lvl7pPr marR="0" lvl="6" algn="l">
              <a:lnSpc>
                <a:spcPct val="90000"/>
              </a:lnSpc>
              <a:spcBef>
                <a:spcPts val="0"/>
              </a:spcBef>
              <a:spcAft>
                <a:spcPts val="0"/>
              </a:spcAft>
              <a:buClr>
                <a:schemeClr val="accent1"/>
              </a:buClr>
              <a:buSzPts val="4400"/>
              <a:buFont typeface="Arial"/>
              <a:buNone/>
              <a:defRPr sz="4400" b="1">
                <a:solidFill>
                  <a:schemeClr val="accent1"/>
                </a:solidFill>
              </a:defRPr>
            </a:lvl7pPr>
            <a:lvl8pPr marR="0" lvl="7" algn="l">
              <a:lnSpc>
                <a:spcPct val="90000"/>
              </a:lnSpc>
              <a:spcBef>
                <a:spcPts val="0"/>
              </a:spcBef>
              <a:spcAft>
                <a:spcPts val="0"/>
              </a:spcAft>
              <a:buClr>
                <a:schemeClr val="accent1"/>
              </a:buClr>
              <a:buSzPts val="4400"/>
              <a:buFont typeface="Arial"/>
              <a:buNone/>
              <a:defRPr sz="4400" b="1">
                <a:solidFill>
                  <a:schemeClr val="accent1"/>
                </a:solidFill>
              </a:defRPr>
            </a:lvl8pPr>
            <a:lvl9pPr marR="0" lvl="8" algn="l">
              <a:lnSpc>
                <a:spcPct val="90000"/>
              </a:lnSpc>
              <a:spcBef>
                <a:spcPts val="0"/>
              </a:spcBef>
              <a:spcAft>
                <a:spcPts val="0"/>
              </a:spcAft>
              <a:buClr>
                <a:schemeClr val="accent1"/>
              </a:buClr>
              <a:buSzPts val="4400"/>
              <a:buFont typeface="Arial"/>
              <a:buNone/>
              <a:defRPr sz="4400" b="1">
                <a:solidFill>
                  <a:schemeClr val="accen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2: Chapter break middle, maroon">
  <p:cSld name="Chapter break bar_1">
    <p:spTree>
      <p:nvGrpSpPr>
        <p:cNvPr id="1" name="Shape 1142"/>
        <p:cNvGrpSpPr/>
        <p:nvPr/>
      </p:nvGrpSpPr>
      <p:grpSpPr>
        <a:xfrm>
          <a:off x="0" y="0"/>
          <a:ext cx="0" cy="0"/>
          <a:chOff x="0" y="0"/>
          <a:chExt cx="0" cy="0"/>
        </a:xfrm>
      </p:grpSpPr>
      <p:sp>
        <p:nvSpPr>
          <p:cNvPr id="1143" name="Google Shape;1143;p57"/>
          <p:cNvSpPr/>
          <p:nvPr/>
        </p:nvSpPr>
        <p:spPr>
          <a:xfrm>
            <a:off x="0" y="1803750"/>
            <a:ext cx="9144000" cy="1543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lt1"/>
              </a:solidFill>
              <a:latin typeface="Arial"/>
              <a:ea typeface="Arial"/>
              <a:cs typeface="Arial"/>
              <a:sym typeface="Arial"/>
            </a:endParaRPr>
          </a:p>
        </p:txBody>
      </p:sp>
      <p:sp>
        <p:nvSpPr>
          <p:cNvPr id="1144" name="Google Shape;1144;p57"/>
          <p:cNvSpPr txBox="1">
            <a:spLocks noGrp="1"/>
          </p:cNvSpPr>
          <p:nvPr>
            <p:ph type="title"/>
          </p:nvPr>
        </p:nvSpPr>
        <p:spPr>
          <a:xfrm>
            <a:off x="431125" y="2064600"/>
            <a:ext cx="8288100" cy="10215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a:lnSpc>
                <a:spcPct val="100000"/>
              </a:lnSpc>
              <a:spcBef>
                <a:spcPts val="0"/>
              </a:spcBef>
              <a:spcAft>
                <a:spcPts val="0"/>
              </a:spcAft>
              <a:buClr>
                <a:srgbClr val="FFFFFF"/>
              </a:buClr>
              <a:buSzPts val="3000"/>
              <a:buFont typeface="Arial"/>
              <a:buNone/>
              <a:defRPr b="1">
                <a:solidFill>
                  <a:srgbClr val="FFFFFF"/>
                </a:solidFill>
              </a:defRPr>
            </a:lvl2pPr>
            <a:lvl3pPr marR="0" lvl="2" algn="l">
              <a:lnSpc>
                <a:spcPct val="100000"/>
              </a:lnSpc>
              <a:spcBef>
                <a:spcPts val="0"/>
              </a:spcBef>
              <a:spcAft>
                <a:spcPts val="0"/>
              </a:spcAft>
              <a:buClr>
                <a:srgbClr val="FFFFFF"/>
              </a:buClr>
              <a:buSzPts val="3000"/>
              <a:buFont typeface="Arial"/>
              <a:buNone/>
              <a:defRPr b="1">
                <a:solidFill>
                  <a:srgbClr val="FFFFFF"/>
                </a:solidFill>
              </a:defRPr>
            </a:lvl3pPr>
            <a:lvl4pPr marR="0" lvl="3" algn="l">
              <a:lnSpc>
                <a:spcPct val="100000"/>
              </a:lnSpc>
              <a:spcBef>
                <a:spcPts val="0"/>
              </a:spcBef>
              <a:spcAft>
                <a:spcPts val="0"/>
              </a:spcAft>
              <a:buClr>
                <a:srgbClr val="FFFFFF"/>
              </a:buClr>
              <a:buSzPts val="3000"/>
              <a:buFont typeface="Arial"/>
              <a:buNone/>
              <a:defRPr b="1">
                <a:solidFill>
                  <a:srgbClr val="FFFFFF"/>
                </a:solidFill>
              </a:defRPr>
            </a:lvl4pPr>
            <a:lvl5pPr marR="0" lvl="4" algn="l">
              <a:lnSpc>
                <a:spcPct val="100000"/>
              </a:lnSpc>
              <a:spcBef>
                <a:spcPts val="0"/>
              </a:spcBef>
              <a:spcAft>
                <a:spcPts val="0"/>
              </a:spcAft>
              <a:buClr>
                <a:srgbClr val="FFFFFF"/>
              </a:buClr>
              <a:buSzPts val="3000"/>
              <a:buFont typeface="Arial"/>
              <a:buNone/>
              <a:defRPr b="1">
                <a:solidFill>
                  <a:srgbClr val="FFFFFF"/>
                </a:solidFill>
              </a:defRPr>
            </a:lvl5pPr>
            <a:lvl6pPr marR="0" lvl="5" algn="l">
              <a:lnSpc>
                <a:spcPct val="100000"/>
              </a:lnSpc>
              <a:spcBef>
                <a:spcPts val="0"/>
              </a:spcBef>
              <a:spcAft>
                <a:spcPts val="0"/>
              </a:spcAft>
              <a:buClr>
                <a:srgbClr val="FFFFFF"/>
              </a:buClr>
              <a:buSzPts val="3000"/>
              <a:buFont typeface="Arial"/>
              <a:buNone/>
              <a:defRPr b="1">
                <a:solidFill>
                  <a:srgbClr val="FFFFFF"/>
                </a:solidFill>
              </a:defRPr>
            </a:lvl6pPr>
            <a:lvl7pPr marR="0" lvl="6" algn="l">
              <a:lnSpc>
                <a:spcPct val="100000"/>
              </a:lnSpc>
              <a:spcBef>
                <a:spcPts val="0"/>
              </a:spcBef>
              <a:spcAft>
                <a:spcPts val="0"/>
              </a:spcAft>
              <a:buClr>
                <a:srgbClr val="FFFFFF"/>
              </a:buClr>
              <a:buSzPts val="3000"/>
              <a:buFont typeface="Arial"/>
              <a:buNone/>
              <a:defRPr b="1">
                <a:solidFill>
                  <a:srgbClr val="FFFFFF"/>
                </a:solidFill>
              </a:defRPr>
            </a:lvl7pPr>
            <a:lvl8pPr marR="0" lvl="7" algn="l">
              <a:lnSpc>
                <a:spcPct val="100000"/>
              </a:lnSpc>
              <a:spcBef>
                <a:spcPts val="0"/>
              </a:spcBef>
              <a:spcAft>
                <a:spcPts val="0"/>
              </a:spcAft>
              <a:buClr>
                <a:srgbClr val="FFFFFF"/>
              </a:buClr>
              <a:buSzPts val="3000"/>
              <a:buFont typeface="Arial"/>
              <a:buNone/>
              <a:defRPr b="1">
                <a:solidFill>
                  <a:srgbClr val="FFFFFF"/>
                </a:solidFill>
              </a:defRPr>
            </a:lvl8pPr>
            <a:lvl9pPr marR="0" lvl="8" algn="l">
              <a:lnSpc>
                <a:spcPct val="100000"/>
              </a:lnSpc>
              <a:spcBef>
                <a:spcPts val="0"/>
              </a:spcBef>
              <a:spcAft>
                <a:spcPts val="0"/>
              </a:spcAft>
              <a:buClr>
                <a:srgbClr val="FFFFFF"/>
              </a:buClr>
              <a:buSzPts val="3000"/>
              <a:buFont typeface="Arial"/>
              <a:buNone/>
              <a:defRPr b="1">
                <a:solidFill>
                  <a:srgbClr val="FFFFFF"/>
                </a:solidFill>
              </a:defRPr>
            </a:lvl9pPr>
          </a:lstStyle>
          <a:p>
            <a:endParaRPr/>
          </a:p>
        </p:txBody>
      </p:sp>
      <p:pic>
        <p:nvPicPr>
          <p:cNvPr id="1145" name="Google Shape;1145;p57"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2: Title, image — 2 column, left">
  <p:cSld name="Call out plus image_1">
    <p:spTree>
      <p:nvGrpSpPr>
        <p:cNvPr id="1" name="Shape 1146"/>
        <p:cNvGrpSpPr/>
        <p:nvPr/>
      </p:nvGrpSpPr>
      <p:grpSpPr>
        <a:xfrm>
          <a:off x="0" y="0"/>
          <a:ext cx="0" cy="0"/>
          <a:chOff x="0" y="0"/>
          <a:chExt cx="0" cy="0"/>
        </a:xfrm>
      </p:grpSpPr>
      <p:sp>
        <p:nvSpPr>
          <p:cNvPr id="1147" name="Google Shape;1147;p58"/>
          <p:cNvSpPr txBox="1">
            <a:spLocks noGrp="1"/>
          </p:cNvSpPr>
          <p:nvPr>
            <p:ph type="title"/>
          </p:nvPr>
        </p:nvSpPr>
        <p:spPr>
          <a:xfrm>
            <a:off x="424925" y="220000"/>
            <a:ext cx="1975500" cy="6642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000"/>
              <a:buFont typeface="Arial"/>
              <a:buNone/>
              <a:defRPr b="1">
                <a:solidFill>
                  <a:schemeClr val="dk1"/>
                </a:solidFill>
              </a:defRPr>
            </a:lvl2pPr>
            <a:lvl3pPr lvl="2" algn="l">
              <a:lnSpc>
                <a:spcPct val="100000"/>
              </a:lnSpc>
              <a:spcBef>
                <a:spcPts val="0"/>
              </a:spcBef>
              <a:spcAft>
                <a:spcPts val="0"/>
              </a:spcAft>
              <a:buClr>
                <a:schemeClr val="dk1"/>
              </a:buClr>
              <a:buSzPts val="3000"/>
              <a:buFont typeface="Arial"/>
              <a:buNone/>
              <a:defRPr b="1">
                <a:solidFill>
                  <a:schemeClr val="dk1"/>
                </a:solidFill>
              </a:defRPr>
            </a:lvl3pPr>
            <a:lvl4pPr lvl="3" algn="l">
              <a:lnSpc>
                <a:spcPct val="100000"/>
              </a:lnSpc>
              <a:spcBef>
                <a:spcPts val="0"/>
              </a:spcBef>
              <a:spcAft>
                <a:spcPts val="0"/>
              </a:spcAft>
              <a:buClr>
                <a:schemeClr val="dk1"/>
              </a:buClr>
              <a:buSzPts val="3000"/>
              <a:buFont typeface="Arial"/>
              <a:buNone/>
              <a:defRPr b="1">
                <a:solidFill>
                  <a:schemeClr val="dk1"/>
                </a:solidFill>
              </a:defRPr>
            </a:lvl4pPr>
            <a:lvl5pPr lvl="4" algn="l">
              <a:lnSpc>
                <a:spcPct val="100000"/>
              </a:lnSpc>
              <a:spcBef>
                <a:spcPts val="0"/>
              </a:spcBef>
              <a:spcAft>
                <a:spcPts val="0"/>
              </a:spcAft>
              <a:buClr>
                <a:schemeClr val="dk1"/>
              </a:buClr>
              <a:buSzPts val="3000"/>
              <a:buFont typeface="Arial"/>
              <a:buNone/>
              <a:defRPr b="1">
                <a:solidFill>
                  <a:schemeClr val="dk1"/>
                </a:solidFill>
              </a:defRPr>
            </a:lvl5pPr>
            <a:lvl6pPr lvl="5" algn="l">
              <a:lnSpc>
                <a:spcPct val="100000"/>
              </a:lnSpc>
              <a:spcBef>
                <a:spcPts val="0"/>
              </a:spcBef>
              <a:spcAft>
                <a:spcPts val="0"/>
              </a:spcAft>
              <a:buClr>
                <a:schemeClr val="dk1"/>
              </a:buClr>
              <a:buSzPts val="3000"/>
              <a:buFont typeface="Arial"/>
              <a:buNone/>
              <a:defRPr b="1">
                <a:solidFill>
                  <a:schemeClr val="dk1"/>
                </a:solidFill>
              </a:defRPr>
            </a:lvl6pPr>
            <a:lvl7pPr lvl="6" algn="l">
              <a:lnSpc>
                <a:spcPct val="100000"/>
              </a:lnSpc>
              <a:spcBef>
                <a:spcPts val="0"/>
              </a:spcBef>
              <a:spcAft>
                <a:spcPts val="0"/>
              </a:spcAft>
              <a:buClr>
                <a:schemeClr val="dk1"/>
              </a:buClr>
              <a:buSzPts val="3000"/>
              <a:buFont typeface="Arial"/>
              <a:buNone/>
              <a:defRPr b="1">
                <a:solidFill>
                  <a:schemeClr val="dk1"/>
                </a:solidFill>
              </a:defRPr>
            </a:lvl7pPr>
            <a:lvl8pPr lvl="7" algn="l">
              <a:lnSpc>
                <a:spcPct val="100000"/>
              </a:lnSpc>
              <a:spcBef>
                <a:spcPts val="0"/>
              </a:spcBef>
              <a:spcAft>
                <a:spcPts val="0"/>
              </a:spcAft>
              <a:buClr>
                <a:schemeClr val="dk1"/>
              </a:buClr>
              <a:buSzPts val="3000"/>
              <a:buFont typeface="Arial"/>
              <a:buNone/>
              <a:defRPr b="1">
                <a:solidFill>
                  <a:schemeClr val="dk1"/>
                </a:solidFill>
              </a:defRPr>
            </a:lvl8pPr>
            <a:lvl9pPr lvl="8" algn="l">
              <a:lnSpc>
                <a:spcPct val="100000"/>
              </a:lnSpc>
              <a:spcBef>
                <a:spcPts val="0"/>
              </a:spcBef>
              <a:spcAft>
                <a:spcPts val="0"/>
              </a:spcAft>
              <a:buClr>
                <a:schemeClr val="dk1"/>
              </a:buClr>
              <a:buSzPts val="3000"/>
              <a:buFont typeface="Arial"/>
              <a:buNone/>
              <a:defRPr b="1">
                <a:solidFill>
                  <a:schemeClr val="dk1"/>
                </a:solidFill>
              </a:defRPr>
            </a:lvl9pPr>
          </a:lstStyle>
          <a:p>
            <a:endParaRPr/>
          </a:p>
        </p:txBody>
      </p:sp>
      <p:sp>
        <p:nvSpPr>
          <p:cNvPr id="1148" name="Google Shape;1148;p58"/>
          <p:cNvSpPr>
            <a:spLocks noGrp="1"/>
          </p:cNvSpPr>
          <p:nvPr>
            <p:ph type="pic" idx="2"/>
          </p:nvPr>
        </p:nvSpPr>
        <p:spPr>
          <a:xfrm>
            <a:off x="2531850" y="-3000"/>
            <a:ext cx="6612300" cy="51465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2: Title, text, two column, black">
  <p:cSld name="Section title and description_1">
    <p:spTree>
      <p:nvGrpSpPr>
        <p:cNvPr id="1" name="Shape 1149"/>
        <p:cNvGrpSpPr/>
        <p:nvPr/>
      </p:nvGrpSpPr>
      <p:grpSpPr>
        <a:xfrm>
          <a:off x="0" y="0"/>
          <a:ext cx="0" cy="0"/>
          <a:chOff x="0" y="0"/>
          <a:chExt cx="0" cy="0"/>
        </a:xfrm>
      </p:grpSpPr>
      <p:sp>
        <p:nvSpPr>
          <p:cNvPr id="1150" name="Google Shape;1150;p59"/>
          <p:cNvSpPr/>
          <p:nvPr/>
        </p:nvSpPr>
        <p:spPr>
          <a:xfrm>
            <a:off x="4630550" y="0"/>
            <a:ext cx="4513500" cy="5143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59"/>
          <p:cNvSpPr txBox="1">
            <a:spLocks noGrp="1"/>
          </p:cNvSpPr>
          <p:nvPr>
            <p:ph type="body" idx="1"/>
          </p:nvPr>
        </p:nvSpPr>
        <p:spPr>
          <a:xfrm>
            <a:off x="5052900" y="315900"/>
            <a:ext cx="3666300" cy="45117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chemeClr val="lt1"/>
              </a:buClr>
              <a:buSzPts val="1600"/>
              <a:buFont typeface="Arial"/>
              <a:buNone/>
              <a:defRPr sz="2000" b="0" i="0" u="none" strike="noStrike" cap="none">
                <a:solidFill>
                  <a:schemeClr val="lt1"/>
                </a:solidFill>
                <a:latin typeface="Arial"/>
                <a:ea typeface="Arial"/>
                <a:cs typeface="Arial"/>
                <a:sym typeface="Arial"/>
              </a:defRPr>
            </a:lvl1pPr>
            <a:lvl2pPr marL="914400" marR="0" lvl="1" indent="-228600" algn="l">
              <a:lnSpc>
                <a:spcPct val="115000"/>
              </a:lnSpc>
              <a:spcBef>
                <a:spcPts val="4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L="1371600" marR="0" lvl="2" indent="-228600" algn="l">
              <a:lnSpc>
                <a:spcPct val="115000"/>
              </a:lnSpc>
              <a:spcBef>
                <a:spcPts val="4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a:lnSpc>
                <a:spcPct val="115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15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15000"/>
              </a:lnSpc>
              <a:spcBef>
                <a:spcPts val="40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6pPr>
            <a:lvl7pPr marL="3200400" marR="0" lvl="6" indent="-228600" algn="l">
              <a:lnSpc>
                <a:spcPct val="115000"/>
              </a:lnSpc>
              <a:spcBef>
                <a:spcPts val="40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7pPr>
            <a:lvl8pPr marL="3657600" marR="0" lvl="7" indent="-228600" algn="l">
              <a:lnSpc>
                <a:spcPct val="115000"/>
              </a:lnSpc>
              <a:spcBef>
                <a:spcPts val="40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8pPr>
            <a:lvl9pPr marL="4114800" marR="0" lvl="8" indent="-228600" algn="l">
              <a:lnSpc>
                <a:spcPct val="115000"/>
              </a:lnSpc>
              <a:spcBef>
                <a:spcPts val="400"/>
              </a:spcBef>
              <a:spcAft>
                <a:spcPts val="400"/>
              </a:spcAft>
              <a:buClr>
                <a:schemeClr val="lt1"/>
              </a:buClr>
              <a:buSzPts val="800"/>
              <a:buFont typeface="Arial"/>
              <a:buNone/>
              <a:defRPr sz="800" b="0" i="0" u="none" strike="noStrike" cap="none">
                <a:solidFill>
                  <a:schemeClr val="lt1"/>
                </a:solidFill>
                <a:latin typeface="Arial"/>
                <a:ea typeface="Arial"/>
                <a:cs typeface="Arial"/>
                <a:sym typeface="Arial"/>
              </a:defRPr>
            </a:lvl9pPr>
          </a:lstStyle>
          <a:p>
            <a:endParaRPr/>
          </a:p>
        </p:txBody>
      </p:sp>
      <p:sp>
        <p:nvSpPr>
          <p:cNvPr id="1152" name="Google Shape;1152;p59"/>
          <p:cNvSpPr txBox="1"/>
          <p:nvPr/>
        </p:nvSpPr>
        <p:spPr>
          <a:xfrm>
            <a:off x="440550" y="1519975"/>
            <a:ext cx="3767700" cy="24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80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153" name="Google Shape;1153;p59"/>
          <p:cNvSpPr txBox="1">
            <a:spLocks noGrp="1"/>
          </p:cNvSpPr>
          <p:nvPr>
            <p:ph type="title"/>
          </p:nvPr>
        </p:nvSpPr>
        <p:spPr>
          <a:xfrm>
            <a:off x="424100" y="310100"/>
            <a:ext cx="40920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800"/>
              </a:spcBef>
              <a:spcAft>
                <a:spcPts val="0"/>
              </a:spcAft>
              <a:buClr>
                <a:schemeClr val="dk1"/>
              </a:buClr>
              <a:buSzPts val="3200"/>
              <a:buFont typeface="Arial"/>
              <a:buNone/>
              <a:defRPr sz="3200" b="1">
                <a:solidFill>
                  <a:schemeClr val="dk1"/>
                </a:solidFill>
              </a:defRPr>
            </a:lvl3pPr>
            <a:lvl4pPr lvl="3" algn="l">
              <a:lnSpc>
                <a:spcPct val="90000"/>
              </a:lnSpc>
              <a:spcBef>
                <a:spcPts val="800"/>
              </a:spcBef>
              <a:spcAft>
                <a:spcPts val="0"/>
              </a:spcAft>
              <a:buClr>
                <a:schemeClr val="dk1"/>
              </a:buClr>
              <a:buSzPts val="3200"/>
              <a:buFont typeface="Arial"/>
              <a:buNone/>
              <a:defRPr sz="3200" b="1">
                <a:solidFill>
                  <a:schemeClr val="dk1"/>
                </a:solidFill>
              </a:defRPr>
            </a:lvl4pPr>
            <a:lvl5pPr lvl="4" algn="l">
              <a:lnSpc>
                <a:spcPct val="90000"/>
              </a:lnSpc>
              <a:spcBef>
                <a:spcPts val="800"/>
              </a:spcBef>
              <a:spcAft>
                <a:spcPts val="0"/>
              </a:spcAft>
              <a:buClr>
                <a:schemeClr val="dk1"/>
              </a:buClr>
              <a:buSzPts val="3200"/>
              <a:buFont typeface="Arial"/>
              <a:buNone/>
              <a:defRPr sz="3200" b="1">
                <a:solidFill>
                  <a:schemeClr val="dk1"/>
                </a:solidFill>
              </a:defRPr>
            </a:lvl5pPr>
            <a:lvl6pPr lvl="5" algn="l">
              <a:lnSpc>
                <a:spcPct val="90000"/>
              </a:lnSpc>
              <a:spcBef>
                <a:spcPts val="800"/>
              </a:spcBef>
              <a:spcAft>
                <a:spcPts val="0"/>
              </a:spcAft>
              <a:buClr>
                <a:schemeClr val="dk1"/>
              </a:buClr>
              <a:buSzPts val="3200"/>
              <a:buFont typeface="Arial"/>
              <a:buNone/>
              <a:defRPr sz="3200" b="1">
                <a:solidFill>
                  <a:schemeClr val="dk1"/>
                </a:solidFill>
              </a:defRPr>
            </a:lvl6pPr>
            <a:lvl7pPr lvl="6" algn="l">
              <a:lnSpc>
                <a:spcPct val="90000"/>
              </a:lnSpc>
              <a:spcBef>
                <a:spcPts val="800"/>
              </a:spcBef>
              <a:spcAft>
                <a:spcPts val="0"/>
              </a:spcAft>
              <a:buClr>
                <a:schemeClr val="dk1"/>
              </a:buClr>
              <a:buSzPts val="3200"/>
              <a:buFont typeface="Arial"/>
              <a:buNone/>
              <a:defRPr sz="3200" b="1">
                <a:solidFill>
                  <a:schemeClr val="dk1"/>
                </a:solidFill>
              </a:defRPr>
            </a:lvl7pPr>
            <a:lvl8pPr lvl="7" algn="l">
              <a:lnSpc>
                <a:spcPct val="90000"/>
              </a:lnSpc>
              <a:spcBef>
                <a:spcPts val="800"/>
              </a:spcBef>
              <a:spcAft>
                <a:spcPts val="0"/>
              </a:spcAft>
              <a:buClr>
                <a:schemeClr val="dk1"/>
              </a:buClr>
              <a:buSzPts val="3200"/>
              <a:buFont typeface="Arial"/>
              <a:buNone/>
              <a:defRPr sz="3200" b="1">
                <a:solidFill>
                  <a:schemeClr val="dk1"/>
                </a:solidFill>
              </a:defRPr>
            </a:lvl8pPr>
            <a:lvl9pPr lvl="8" algn="l">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2: z-Blank with logo, gold">
  <p:cSld name="TITLE_2">
    <p:bg>
      <p:bgPr>
        <a:solidFill>
          <a:schemeClr val="accent1"/>
        </a:solidFill>
        <a:effectLst/>
      </p:bgPr>
    </p:bg>
    <p:spTree>
      <p:nvGrpSpPr>
        <p:cNvPr id="1" name="Shape 39"/>
        <p:cNvGrpSpPr/>
        <p:nvPr/>
      </p:nvGrpSpPr>
      <p:grpSpPr>
        <a:xfrm>
          <a:off x="0" y="0"/>
          <a:ext cx="0" cy="0"/>
          <a:chOff x="0" y="0"/>
          <a:chExt cx="0" cy="0"/>
        </a:xfrm>
      </p:grpSpPr>
      <p:pic>
        <p:nvPicPr>
          <p:cNvPr id="40" name="Google Shape;40;p10"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2: Title, text, image — two column, right">
  <p:cSld name="Placeholder 03">
    <p:spTree>
      <p:nvGrpSpPr>
        <p:cNvPr id="1" name="Shape 1154"/>
        <p:cNvGrpSpPr/>
        <p:nvPr/>
      </p:nvGrpSpPr>
      <p:grpSpPr>
        <a:xfrm>
          <a:off x="0" y="0"/>
          <a:ext cx="0" cy="0"/>
          <a:chOff x="0" y="0"/>
          <a:chExt cx="0" cy="0"/>
        </a:xfrm>
      </p:grpSpPr>
      <p:sp>
        <p:nvSpPr>
          <p:cNvPr id="1155" name="Google Shape;1155;p60"/>
          <p:cNvSpPr txBox="1"/>
          <p:nvPr/>
        </p:nvSpPr>
        <p:spPr>
          <a:xfrm>
            <a:off x="0" y="0"/>
            <a:ext cx="4142100" cy="3881400"/>
          </a:xfrm>
          <a:prstGeom prst="rect">
            <a:avLst/>
          </a:prstGeom>
          <a:solidFill>
            <a:srgbClr val="FFD700"/>
          </a:solidFill>
          <a:ln>
            <a:solidFill>
              <a:srgbClr val="FFD700"/>
            </a:solid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56" name="Google Shape;1156;p60"/>
          <p:cNvSpPr>
            <a:spLocks noGrp="1"/>
          </p:cNvSpPr>
          <p:nvPr>
            <p:ph type="pic" idx="2"/>
          </p:nvPr>
        </p:nvSpPr>
        <p:spPr>
          <a:xfrm>
            <a:off x="424925" y="315900"/>
            <a:ext cx="4091400" cy="3784200"/>
          </a:xfrm>
          <a:prstGeom prst="rect">
            <a:avLst/>
          </a:prstGeom>
          <a:solidFill>
            <a:srgbClr val="BFBFBF"/>
          </a:solidFill>
          <a:ln>
            <a:noFill/>
          </a:ln>
        </p:spPr>
      </p:sp>
      <p:sp>
        <p:nvSpPr>
          <p:cNvPr id="1157" name="Google Shape;1157;p60"/>
          <p:cNvSpPr txBox="1">
            <a:spLocks noGrp="1"/>
          </p:cNvSpPr>
          <p:nvPr>
            <p:ph type="title"/>
          </p:nvPr>
        </p:nvSpPr>
        <p:spPr>
          <a:xfrm>
            <a:off x="5063700" y="891150"/>
            <a:ext cx="3666300" cy="748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3000"/>
              <a:buNone/>
              <a:defRPr/>
            </a:lvl2pPr>
            <a:lvl3pPr lvl="2" algn="l">
              <a:lnSpc>
                <a:spcPct val="115000"/>
              </a:lnSpc>
              <a:spcBef>
                <a:spcPts val="800"/>
              </a:spcBef>
              <a:spcAft>
                <a:spcPts val="0"/>
              </a:spcAft>
              <a:buSzPts val="3000"/>
              <a:buNone/>
              <a:defRPr/>
            </a:lvl3pPr>
            <a:lvl4pPr lvl="3" algn="l">
              <a:lnSpc>
                <a:spcPct val="115000"/>
              </a:lnSpc>
              <a:spcBef>
                <a:spcPts val="800"/>
              </a:spcBef>
              <a:spcAft>
                <a:spcPts val="0"/>
              </a:spcAft>
              <a:buSzPts val="3000"/>
              <a:buNone/>
              <a:defRPr/>
            </a:lvl4pPr>
            <a:lvl5pPr lvl="4" algn="l">
              <a:lnSpc>
                <a:spcPct val="115000"/>
              </a:lnSpc>
              <a:spcBef>
                <a:spcPts val="800"/>
              </a:spcBef>
              <a:spcAft>
                <a:spcPts val="0"/>
              </a:spcAft>
              <a:buSzPts val="3000"/>
              <a:buNone/>
              <a:defRPr/>
            </a:lvl5pPr>
            <a:lvl6pPr lvl="5" algn="l">
              <a:lnSpc>
                <a:spcPct val="115000"/>
              </a:lnSpc>
              <a:spcBef>
                <a:spcPts val="800"/>
              </a:spcBef>
              <a:spcAft>
                <a:spcPts val="0"/>
              </a:spcAft>
              <a:buSzPts val="3000"/>
              <a:buNone/>
              <a:defRPr/>
            </a:lvl6pPr>
            <a:lvl7pPr lvl="6" algn="l">
              <a:lnSpc>
                <a:spcPct val="115000"/>
              </a:lnSpc>
              <a:spcBef>
                <a:spcPts val="800"/>
              </a:spcBef>
              <a:spcAft>
                <a:spcPts val="0"/>
              </a:spcAft>
              <a:buSzPts val="3000"/>
              <a:buNone/>
              <a:defRPr/>
            </a:lvl7pPr>
            <a:lvl8pPr lvl="7" algn="l">
              <a:lnSpc>
                <a:spcPct val="115000"/>
              </a:lnSpc>
              <a:spcBef>
                <a:spcPts val="800"/>
              </a:spcBef>
              <a:spcAft>
                <a:spcPts val="0"/>
              </a:spcAft>
              <a:buSzPts val="3000"/>
              <a:buNone/>
              <a:defRPr/>
            </a:lvl8pPr>
            <a:lvl9pPr lvl="8" algn="l">
              <a:lnSpc>
                <a:spcPct val="115000"/>
              </a:lnSpc>
              <a:spcBef>
                <a:spcPts val="800"/>
              </a:spcBef>
              <a:spcAft>
                <a:spcPts val="800"/>
              </a:spcAft>
              <a:buSzPts val="3000"/>
              <a:buNone/>
              <a:defRPr/>
            </a:lvl9pPr>
          </a:lstStyle>
          <a:p>
            <a:endParaRPr/>
          </a:p>
        </p:txBody>
      </p:sp>
      <p:sp>
        <p:nvSpPr>
          <p:cNvPr id="1158" name="Google Shape;1158;p60"/>
          <p:cNvSpPr txBox="1">
            <a:spLocks noGrp="1"/>
          </p:cNvSpPr>
          <p:nvPr>
            <p:ph type="body" idx="1"/>
          </p:nvPr>
        </p:nvSpPr>
        <p:spPr>
          <a:xfrm>
            <a:off x="5063700" y="1791925"/>
            <a:ext cx="3666300" cy="3393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2: Text, title, image background — right">
  <p:cSld name="Placeholder 03_1">
    <p:spTree>
      <p:nvGrpSpPr>
        <p:cNvPr id="1" name="Shape 1159"/>
        <p:cNvGrpSpPr/>
        <p:nvPr/>
      </p:nvGrpSpPr>
      <p:grpSpPr>
        <a:xfrm>
          <a:off x="0" y="0"/>
          <a:ext cx="0" cy="0"/>
          <a:chOff x="0" y="0"/>
          <a:chExt cx="0" cy="0"/>
        </a:xfrm>
      </p:grpSpPr>
      <p:sp>
        <p:nvSpPr>
          <p:cNvPr id="1160" name="Google Shape;1160;p61"/>
          <p:cNvSpPr>
            <a:spLocks noGrp="1"/>
          </p:cNvSpPr>
          <p:nvPr>
            <p:ph type="pic" idx="2"/>
          </p:nvPr>
        </p:nvSpPr>
        <p:spPr>
          <a:xfrm>
            <a:off x="0" y="0"/>
            <a:ext cx="9144000" cy="5143500"/>
          </a:xfrm>
          <a:prstGeom prst="rect">
            <a:avLst/>
          </a:prstGeom>
          <a:solidFill>
            <a:srgbClr val="BFBFBF"/>
          </a:solidFill>
          <a:ln>
            <a:noFill/>
          </a:ln>
        </p:spPr>
      </p:sp>
      <p:sp>
        <p:nvSpPr>
          <p:cNvPr id="1161" name="Google Shape;1161;p61"/>
          <p:cNvSpPr txBox="1">
            <a:spLocks noGrp="1"/>
          </p:cNvSpPr>
          <p:nvPr>
            <p:ph type="title"/>
          </p:nvPr>
        </p:nvSpPr>
        <p:spPr>
          <a:xfrm>
            <a:off x="5356075" y="326850"/>
            <a:ext cx="3347400" cy="48276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3000"/>
              <a:buNone/>
              <a:defRPr/>
            </a:lvl2pPr>
            <a:lvl3pPr lvl="2" algn="l">
              <a:lnSpc>
                <a:spcPct val="115000"/>
              </a:lnSpc>
              <a:spcBef>
                <a:spcPts val="800"/>
              </a:spcBef>
              <a:spcAft>
                <a:spcPts val="0"/>
              </a:spcAft>
              <a:buSzPts val="3000"/>
              <a:buNone/>
              <a:defRPr/>
            </a:lvl3pPr>
            <a:lvl4pPr lvl="3" algn="l">
              <a:lnSpc>
                <a:spcPct val="115000"/>
              </a:lnSpc>
              <a:spcBef>
                <a:spcPts val="800"/>
              </a:spcBef>
              <a:spcAft>
                <a:spcPts val="0"/>
              </a:spcAft>
              <a:buSzPts val="3000"/>
              <a:buNone/>
              <a:defRPr/>
            </a:lvl4pPr>
            <a:lvl5pPr lvl="4" algn="l">
              <a:lnSpc>
                <a:spcPct val="115000"/>
              </a:lnSpc>
              <a:spcBef>
                <a:spcPts val="800"/>
              </a:spcBef>
              <a:spcAft>
                <a:spcPts val="0"/>
              </a:spcAft>
              <a:buSzPts val="3000"/>
              <a:buNone/>
              <a:defRPr/>
            </a:lvl5pPr>
            <a:lvl6pPr lvl="5" algn="l">
              <a:lnSpc>
                <a:spcPct val="115000"/>
              </a:lnSpc>
              <a:spcBef>
                <a:spcPts val="800"/>
              </a:spcBef>
              <a:spcAft>
                <a:spcPts val="0"/>
              </a:spcAft>
              <a:buSzPts val="3000"/>
              <a:buNone/>
              <a:defRPr/>
            </a:lvl6pPr>
            <a:lvl7pPr lvl="6" algn="l">
              <a:lnSpc>
                <a:spcPct val="115000"/>
              </a:lnSpc>
              <a:spcBef>
                <a:spcPts val="800"/>
              </a:spcBef>
              <a:spcAft>
                <a:spcPts val="0"/>
              </a:spcAft>
              <a:buSzPts val="3000"/>
              <a:buNone/>
              <a:defRPr/>
            </a:lvl7pPr>
            <a:lvl8pPr lvl="7" algn="l">
              <a:lnSpc>
                <a:spcPct val="115000"/>
              </a:lnSpc>
              <a:spcBef>
                <a:spcPts val="800"/>
              </a:spcBef>
              <a:spcAft>
                <a:spcPts val="0"/>
              </a:spcAft>
              <a:buSzPts val="3000"/>
              <a:buNone/>
              <a:defRPr/>
            </a:lvl8pPr>
            <a:lvl9pPr lvl="8" algn="l">
              <a:lnSpc>
                <a:spcPct val="115000"/>
              </a:lnSpc>
              <a:spcBef>
                <a:spcPts val="800"/>
              </a:spcBef>
              <a:spcAft>
                <a:spcPts val="800"/>
              </a:spcAft>
              <a:buSzPts val="3000"/>
              <a:buNone/>
              <a:defRPr/>
            </a:lvl9pPr>
          </a:lstStyle>
          <a:p>
            <a:endParaRPr/>
          </a:p>
        </p:txBody>
      </p:sp>
      <p:sp>
        <p:nvSpPr>
          <p:cNvPr id="1162" name="Google Shape;1162;p61"/>
          <p:cNvSpPr txBox="1">
            <a:spLocks noGrp="1"/>
          </p:cNvSpPr>
          <p:nvPr>
            <p:ph type="body" idx="1"/>
          </p:nvPr>
        </p:nvSpPr>
        <p:spPr>
          <a:xfrm>
            <a:off x="5520675" y="1371000"/>
            <a:ext cx="2992800" cy="36540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2: Text, title, image background — left">
  <p:cSld name="Placeholder 03_1_1">
    <p:spTree>
      <p:nvGrpSpPr>
        <p:cNvPr id="1" name="Shape 1163"/>
        <p:cNvGrpSpPr/>
        <p:nvPr/>
      </p:nvGrpSpPr>
      <p:grpSpPr>
        <a:xfrm>
          <a:off x="0" y="0"/>
          <a:ext cx="0" cy="0"/>
          <a:chOff x="0" y="0"/>
          <a:chExt cx="0" cy="0"/>
        </a:xfrm>
      </p:grpSpPr>
      <p:sp>
        <p:nvSpPr>
          <p:cNvPr id="1164" name="Google Shape;1164;p62"/>
          <p:cNvSpPr>
            <a:spLocks noGrp="1"/>
          </p:cNvSpPr>
          <p:nvPr>
            <p:ph type="pic" idx="2"/>
          </p:nvPr>
        </p:nvSpPr>
        <p:spPr>
          <a:xfrm>
            <a:off x="0" y="0"/>
            <a:ext cx="9144000" cy="5143500"/>
          </a:xfrm>
          <a:prstGeom prst="rect">
            <a:avLst/>
          </a:prstGeom>
          <a:solidFill>
            <a:srgbClr val="BFBFBF"/>
          </a:solidFill>
          <a:ln>
            <a:noFill/>
          </a:ln>
        </p:spPr>
      </p:sp>
      <p:sp>
        <p:nvSpPr>
          <p:cNvPr id="1165" name="Google Shape;1165;p62"/>
          <p:cNvSpPr txBox="1">
            <a:spLocks noGrp="1"/>
          </p:cNvSpPr>
          <p:nvPr>
            <p:ph type="title"/>
          </p:nvPr>
        </p:nvSpPr>
        <p:spPr>
          <a:xfrm>
            <a:off x="306575" y="315900"/>
            <a:ext cx="3347400" cy="48276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3000"/>
              <a:buNone/>
              <a:defRPr/>
            </a:lvl2pPr>
            <a:lvl3pPr lvl="2" algn="l">
              <a:lnSpc>
                <a:spcPct val="115000"/>
              </a:lnSpc>
              <a:spcBef>
                <a:spcPts val="800"/>
              </a:spcBef>
              <a:spcAft>
                <a:spcPts val="0"/>
              </a:spcAft>
              <a:buSzPts val="3000"/>
              <a:buNone/>
              <a:defRPr/>
            </a:lvl3pPr>
            <a:lvl4pPr lvl="3" algn="l">
              <a:lnSpc>
                <a:spcPct val="115000"/>
              </a:lnSpc>
              <a:spcBef>
                <a:spcPts val="800"/>
              </a:spcBef>
              <a:spcAft>
                <a:spcPts val="0"/>
              </a:spcAft>
              <a:buSzPts val="3000"/>
              <a:buNone/>
              <a:defRPr/>
            </a:lvl4pPr>
            <a:lvl5pPr lvl="4" algn="l">
              <a:lnSpc>
                <a:spcPct val="115000"/>
              </a:lnSpc>
              <a:spcBef>
                <a:spcPts val="800"/>
              </a:spcBef>
              <a:spcAft>
                <a:spcPts val="0"/>
              </a:spcAft>
              <a:buSzPts val="3000"/>
              <a:buNone/>
              <a:defRPr/>
            </a:lvl5pPr>
            <a:lvl6pPr lvl="5" algn="l">
              <a:lnSpc>
                <a:spcPct val="115000"/>
              </a:lnSpc>
              <a:spcBef>
                <a:spcPts val="800"/>
              </a:spcBef>
              <a:spcAft>
                <a:spcPts val="0"/>
              </a:spcAft>
              <a:buSzPts val="3000"/>
              <a:buNone/>
              <a:defRPr/>
            </a:lvl6pPr>
            <a:lvl7pPr lvl="6" algn="l">
              <a:lnSpc>
                <a:spcPct val="115000"/>
              </a:lnSpc>
              <a:spcBef>
                <a:spcPts val="800"/>
              </a:spcBef>
              <a:spcAft>
                <a:spcPts val="0"/>
              </a:spcAft>
              <a:buSzPts val="3000"/>
              <a:buNone/>
              <a:defRPr/>
            </a:lvl7pPr>
            <a:lvl8pPr lvl="7" algn="l">
              <a:lnSpc>
                <a:spcPct val="115000"/>
              </a:lnSpc>
              <a:spcBef>
                <a:spcPts val="800"/>
              </a:spcBef>
              <a:spcAft>
                <a:spcPts val="0"/>
              </a:spcAft>
              <a:buSzPts val="3000"/>
              <a:buNone/>
              <a:defRPr/>
            </a:lvl8pPr>
            <a:lvl9pPr lvl="8" algn="l">
              <a:lnSpc>
                <a:spcPct val="115000"/>
              </a:lnSpc>
              <a:spcBef>
                <a:spcPts val="800"/>
              </a:spcBef>
              <a:spcAft>
                <a:spcPts val="800"/>
              </a:spcAft>
              <a:buSzPts val="3000"/>
              <a:buNone/>
              <a:defRPr/>
            </a:lvl9pPr>
          </a:lstStyle>
          <a:p>
            <a:endParaRPr/>
          </a:p>
        </p:txBody>
      </p:sp>
      <p:sp>
        <p:nvSpPr>
          <p:cNvPr id="1166" name="Google Shape;1166;p62"/>
          <p:cNvSpPr txBox="1">
            <a:spLocks noGrp="1"/>
          </p:cNvSpPr>
          <p:nvPr>
            <p:ph type="body" idx="1"/>
          </p:nvPr>
        </p:nvSpPr>
        <p:spPr>
          <a:xfrm>
            <a:off x="471175" y="1360050"/>
            <a:ext cx="2992800" cy="36540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2: Title, text, image — two column, left">
  <p:cSld name="Placeholder 05">
    <p:spTree>
      <p:nvGrpSpPr>
        <p:cNvPr id="1" name="Shape 1167"/>
        <p:cNvGrpSpPr/>
        <p:nvPr/>
      </p:nvGrpSpPr>
      <p:grpSpPr>
        <a:xfrm>
          <a:off x="0" y="0"/>
          <a:ext cx="0" cy="0"/>
          <a:chOff x="0" y="0"/>
          <a:chExt cx="0" cy="0"/>
        </a:xfrm>
      </p:grpSpPr>
      <p:pic>
        <p:nvPicPr>
          <p:cNvPr id="1168" name="Google Shape;1168;p63"/>
          <p:cNvPicPr preferRelativeResize="0"/>
          <p:nvPr/>
        </p:nvPicPr>
        <p:blipFill rotWithShape="1">
          <a:blip r:embed="rId2">
            <a:alphaModFix/>
          </a:blip>
          <a:srcRect l="56549" t="4414" r="-831"/>
          <a:stretch/>
        </p:blipFill>
        <p:spPr>
          <a:xfrm>
            <a:off x="5094675" y="225025"/>
            <a:ext cx="3819602" cy="4307700"/>
          </a:xfrm>
          <a:prstGeom prst="rect">
            <a:avLst/>
          </a:prstGeom>
          <a:noFill/>
          <a:ln w="19050" cap="flat" cmpd="sng">
            <a:solidFill>
              <a:srgbClr val="FFD700"/>
            </a:solidFill>
            <a:prstDash val="solid"/>
            <a:round/>
            <a:headEnd type="none" w="sm" len="sm"/>
            <a:tailEnd type="none" w="sm" len="sm"/>
          </a:ln>
        </p:spPr>
      </p:pic>
      <p:sp>
        <p:nvSpPr>
          <p:cNvPr id="1169" name="Google Shape;1169;p63"/>
          <p:cNvSpPr txBox="1">
            <a:spLocks noGrp="1"/>
          </p:cNvSpPr>
          <p:nvPr>
            <p:ph type="body" idx="1"/>
          </p:nvPr>
        </p:nvSpPr>
        <p:spPr>
          <a:xfrm>
            <a:off x="871703" y="1864025"/>
            <a:ext cx="3576600" cy="5892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70" name="Google Shape;1170;p63"/>
          <p:cNvSpPr txBox="1">
            <a:spLocks noGrp="1"/>
          </p:cNvSpPr>
          <p:nvPr>
            <p:ph type="title"/>
          </p:nvPr>
        </p:nvSpPr>
        <p:spPr>
          <a:xfrm>
            <a:off x="853600" y="892525"/>
            <a:ext cx="3245700" cy="665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
        <p:nvSpPr>
          <p:cNvPr id="1171" name="Google Shape;1171;p63"/>
          <p:cNvSpPr>
            <a:spLocks noGrp="1"/>
          </p:cNvSpPr>
          <p:nvPr>
            <p:ph type="pic" idx="2"/>
          </p:nvPr>
        </p:nvSpPr>
        <p:spPr>
          <a:xfrm>
            <a:off x="5362575" y="466725"/>
            <a:ext cx="3781500" cy="38481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2: Title, text, image — two column, left">
  <p:cSld name="Placeholder 06">
    <p:spTree>
      <p:nvGrpSpPr>
        <p:cNvPr id="1" name="Shape 1172"/>
        <p:cNvGrpSpPr/>
        <p:nvPr/>
      </p:nvGrpSpPr>
      <p:grpSpPr>
        <a:xfrm>
          <a:off x="0" y="0"/>
          <a:ext cx="0" cy="0"/>
          <a:chOff x="0" y="0"/>
          <a:chExt cx="0" cy="0"/>
        </a:xfrm>
      </p:grpSpPr>
      <p:sp>
        <p:nvSpPr>
          <p:cNvPr id="1173" name="Google Shape;1173;p64"/>
          <p:cNvSpPr>
            <a:spLocks noGrp="1"/>
          </p:cNvSpPr>
          <p:nvPr>
            <p:ph type="pic" idx="2"/>
          </p:nvPr>
        </p:nvSpPr>
        <p:spPr>
          <a:xfrm>
            <a:off x="4208300" y="0"/>
            <a:ext cx="4935900" cy="2265600"/>
          </a:xfrm>
          <a:prstGeom prst="rect">
            <a:avLst/>
          </a:prstGeom>
          <a:solidFill>
            <a:srgbClr val="BFBFBF"/>
          </a:solidFill>
          <a:ln>
            <a:noFill/>
          </a:ln>
        </p:spPr>
      </p:sp>
      <p:sp>
        <p:nvSpPr>
          <p:cNvPr id="1174" name="Google Shape;1174;p64"/>
          <p:cNvSpPr txBox="1">
            <a:spLocks noGrp="1"/>
          </p:cNvSpPr>
          <p:nvPr>
            <p:ph type="body" idx="1"/>
          </p:nvPr>
        </p:nvSpPr>
        <p:spPr>
          <a:xfrm>
            <a:off x="443000" y="1435925"/>
            <a:ext cx="3223200" cy="8181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75" name="Google Shape;1175;p64"/>
          <p:cNvSpPr txBox="1">
            <a:spLocks noGrp="1"/>
          </p:cNvSpPr>
          <p:nvPr>
            <p:ph type="title"/>
          </p:nvPr>
        </p:nvSpPr>
        <p:spPr>
          <a:xfrm>
            <a:off x="424925" y="511525"/>
            <a:ext cx="3223200" cy="372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
        <p:nvSpPr>
          <p:cNvPr id="1176" name="Google Shape;1176;p64"/>
          <p:cNvSpPr txBox="1"/>
          <p:nvPr/>
        </p:nvSpPr>
        <p:spPr>
          <a:xfrm>
            <a:off x="0" y="0"/>
            <a:ext cx="311700" cy="2253900"/>
          </a:xfrm>
          <a:prstGeom prst="rect">
            <a:avLst/>
          </a:prstGeom>
          <a:solidFill>
            <a:srgbClr val="FFD700"/>
          </a:solidFill>
          <a:ln>
            <a:solidFill>
              <a:srgbClr val="FFD700"/>
            </a:solid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2: Title, text, image — two column, right">
  <p:cSld name="Placeholder 07">
    <p:spTree>
      <p:nvGrpSpPr>
        <p:cNvPr id="1" name="Shape 1177"/>
        <p:cNvGrpSpPr/>
        <p:nvPr/>
      </p:nvGrpSpPr>
      <p:grpSpPr>
        <a:xfrm>
          <a:off x="0" y="0"/>
          <a:ext cx="0" cy="0"/>
          <a:chOff x="0" y="0"/>
          <a:chExt cx="0" cy="0"/>
        </a:xfrm>
      </p:grpSpPr>
      <p:sp>
        <p:nvSpPr>
          <p:cNvPr id="1178" name="Google Shape;1178;p65"/>
          <p:cNvSpPr txBox="1"/>
          <p:nvPr/>
        </p:nvSpPr>
        <p:spPr>
          <a:xfrm>
            <a:off x="0" y="0"/>
            <a:ext cx="4670700" cy="5143500"/>
          </a:xfrm>
          <a:prstGeom prst="rect">
            <a:avLst/>
          </a:prstGeom>
          <a:solidFill>
            <a:srgbClr val="FFD700"/>
          </a:solidFill>
          <a:ln>
            <a:solidFill>
              <a:srgbClr val="FFD700"/>
            </a:solid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79" name="Google Shape;1179;p65"/>
          <p:cNvSpPr>
            <a:spLocks noGrp="1"/>
          </p:cNvSpPr>
          <p:nvPr>
            <p:ph type="pic" idx="2"/>
          </p:nvPr>
        </p:nvSpPr>
        <p:spPr>
          <a:xfrm>
            <a:off x="723150" y="641175"/>
            <a:ext cx="3354300" cy="3813300"/>
          </a:xfrm>
          <a:prstGeom prst="rect">
            <a:avLst/>
          </a:prstGeom>
          <a:solidFill>
            <a:srgbClr val="BFBFBF"/>
          </a:solidFill>
          <a:ln>
            <a:noFill/>
          </a:ln>
        </p:spPr>
      </p:sp>
      <p:sp>
        <p:nvSpPr>
          <p:cNvPr id="1180" name="Google Shape;1180;p65"/>
          <p:cNvSpPr txBox="1">
            <a:spLocks noGrp="1"/>
          </p:cNvSpPr>
          <p:nvPr>
            <p:ph type="body" idx="1"/>
          </p:nvPr>
        </p:nvSpPr>
        <p:spPr>
          <a:xfrm>
            <a:off x="5067704" y="1940225"/>
            <a:ext cx="37653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81" name="Google Shape;1181;p65"/>
          <p:cNvSpPr txBox="1">
            <a:spLocks noGrp="1"/>
          </p:cNvSpPr>
          <p:nvPr>
            <p:ph type="title"/>
          </p:nvPr>
        </p:nvSpPr>
        <p:spPr>
          <a:xfrm>
            <a:off x="5044600" y="968725"/>
            <a:ext cx="3765300" cy="717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2: Featured layout">
  <p:cSld name="Placeholder 08">
    <p:spTree>
      <p:nvGrpSpPr>
        <p:cNvPr id="1" name="Shape 1182"/>
        <p:cNvGrpSpPr/>
        <p:nvPr/>
      </p:nvGrpSpPr>
      <p:grpSpPr>
        <a:xfrm>
          <a:off x="0" y="0"/>
          <a:ext cx="0" cy="0"/>
          <a:chOff x="0" y="0"/>
          <a:chExt cx="0" cy="0"/>
        </a:xfrm>
      </p:grpSpPr>
      <p:sp>
        <p:nvSpPr>
          <p:cNvPr id="1183" name="Google Shape;1183;p66"/>
          <p:cNvSpPr txBox="1">
            <a:spLocks noGrp="1"/>
          </p:cNvSpPr>
          <p:nvPr>
            <p:ph type="body" idx="1"/>
          </p:nvPr>
        </p:nvSpPr>
        <p:spPr>
          <a:xfrm>
            <a:off x="853600" y="922550"/>
            <a:ext cx="5763600" cy="6162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84" name="Google Shape;1184;p66"/>
          <p:cNvSpPr>
            <a:spLocks noGrp="1"/>
          </p:cNvSpPr>
          <p:nvPr>
            <p:ph type="pic" idx="2"/>
          </p:nvPr>
        </p:nvSpPr>
        <p:spPr>
          <a:xfrm>
            <a:off x="953861" y="1795838"/>
            <a:ext cx="1268400" cy="1268400"/>
          </a:xfrm>
          <a:prstGeom prst="ellipse">
            <a:avLst/>
          </a:prstGeom>
          <a:solidFill>
            <a:srgbClr val="BFBFBF"/>
          </a:solidFill>
          <a:ln>
            <a:noFill/>
          </a:ln>
        </p:spPr>
      </p:sp>
      <p:sp>
        <p:nvSpPr>
          <p:cNvPr id="1185" name="Google Shape;1185;p66"/>
          <p:cNvSpPr>
            <a:spLocks noGrp="1"/>
          </p:cNvSpPr>
          <p:nvPr>
            <p:ph type="pic" idx="3"/>
          </p:nvPr>
        </p:nvSpPr>
        <p:spPr>
          <a:xfrm>
            <a:off x="3045985" y="1795838"/>
            <a:ext cx="1268400" cy="1268400"/>
          </a:xfrm>
          <a:prstGeom prst="ellipse">
            <a:avLst/>
          </a:prstGeom>
          <a:solidFill>
            <a:srgbClr val="BFBFBF"/>
          </a:solidFill>
          <a:ln>
            <a:noFill/>
          </a:ln>
        </p:spPr>
      </p:sp>
      <p:sp>
        <p:nvSpPr>
          <p:cNvPr id="1186" name="Google Shape;1186;p66"/>
          <p:cNvSpPr>
            <a:spLocks noGrp="1"/>
          </p:cNvSpPr>
          <p:nvPr>
            <p:ph type="pic" idx="4"/>
          </p:nvPr>
        </p:nvSpPr>
        <p:spPr>
          <a:xfrm>
            <a:off x="5138109" y="1795838"/>
            <a:ext cx="1268400" cy="1268400"/>
          </a:xfrm>
          <a:prstGeom prst="ellipse">
            <a:avLst/>
          </a:prstGeom>
          <a:solidFill>
            <a:srgbClr val="BFBFBF"/>
          </a:solidFill>
          <a:ln>
            <a:noFill/>
          </a:ln>
        </p:spPr>
      </p:sp>
      <p:sp>
        <p:nvSpPr>
          <p:cNvPr id="1187" name="Google Shape;1187;p66"/>
          <p:cNvSpPr>
            <a:spLocks noGrp="1"/>
          </p:cNvSpPr>
          <p:nvPr>
            <p:ph type="pic" idx="5"/>
          </p:nvPr>
        </p:nvSpPr>
        <p:spPr>
          <a:xfrm>
            <a:off x="7230234" y="1795838"/>
            <a:ext cx="1268400" cy="1268400"/>
          </a:xfrm>
          <a:prstGeom prst="ellipse">
            <a:avLst/>
          </a:prstGeom>
          <a:solidFill>
            <a:srgbClr val="BFBFBF"/>
          </a:solidFill>
          <a:ln>
            <a:noFill/>
          </a:ln>
        </p:spPr>
      </p:sp>
      <p:sp>
        <p:nvSpPr>
          <p:cNvPr id="1188" name="Google Shape;1188;p66"/>
          <p:cNvSpPr txBox="1"/>
          <p:nvPr/>
        </p:nvSpPr>
        <p:spPr>
          <a:xfrm>
            <a:off x="0" y="0"/>
            <a:ext cx="9144000" cy="315900"/>
          </a:xfrm>
          <a:prstGeom prst="rect">
            <a:avLst/>
          </a:prstGeom>
          <a:solidFill>
            <a:srgbClr val="FFD700"/>
          </a:solidFill>
          <a:ln w="9525" cap="flat" cmpd="sng">
            <a:solidFill>
              <a:srgbClr val="FFD7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89" name="Google Shape;1189;p66"/>
          <p:cNvSpPr txBox="1">
            <a:spLocks noGrp="1"/>
          </p:cNvSpPr>
          <p:nvPr>
            <p:ph type="body" idx="6"/>
          </p:nvPr>
        </p:nvSpPr>
        <p:spPr>
          <a:xfrm>
            <a:off x="838200" y="3260844"/>
            <a:ext cx="15621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90" name="Google Shape;1190;p66"/>
          <p:cNvSpPr txBox="1">
            <a:spLocks noGrp="1"/>
          </p:cNvSpPr>
          <p:nvPr>
            <p:ph type="title"/>
          </p:nvPr>
        </p:nvSpPr>
        <p:spPr>
          <a:xfrm>
            <a:off x="853600" y="511525"/>
            <a:ext cx="5523000" cy="372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
        <p:nvSpPr>
          <p:cNvPr id="1191" name="Google Shape;1191;p66"/>
          <p:cNvSpPr txBox="1">
            <a:spLocks noGrp="1"/>
          </p:cNvSpPr>
          <p:nvPr>
            <p:ph type="body" idx="7"/>
          </p:nvPr>
        </p:nvSpPr>
        <p:spPr>
          <a:xfrm>
            <a:off x="2934616" y="3260844"/>
            <a:ext cx="15621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92" name="Google Shape;1192;p66"/>
          <p:cNvSpPr txBox="1">
            <a:spLocks noGrp="1"/>
          </p:cNvSpPr>
          <p:nvPr>
            <p:ph type="body" idx="8"/>
          </p:nvPr>
        </p:nvSpPr>
        <p:spPr>
          <a:xfrm>
            <a:off x="5031033" y="3260844"/>
            <a:ext cx="15621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93" name="Google Shape;1193;p66"/>
          <p:cNvSpPr txBox="1">
            <a:spLocks noGrp="1"/>
          </p:cNvSpPr>
          <p:nvPr>
            <p:ph type="body" idx="9"/>
          </p:nvPr>
        </p:nvSpPr>
        <p:spPr>
          <a:xfrm>
            <a:off x="7127450" y="3260844"/>
            <a:ext cx="15621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2: Title, text, image — two column, right">
  <p:cSld name="Placeholder 10">
    <p:spTree>
      <p:nvGrpSpPr>
        <p:cNvPr id="1" name="Shape 1194"/>
        <p:cNvGrpSpPr/>
        <p:nvPr/>
      </p:nvGrpSpPr>
      <p:grpSpPr>
        <a:xfrm>
          <a:off x="0" y="0"/>
          <a:ext cx="0" cy="0"/>
          <a:chOff x="0" y="0"/>
          <a:chExt cx="0" cy="0"/>
        </a:xfrm>
      </p:grpSpPr>
      <p:sp>
        <p:nvSpPr>
          <p:cNvPr id="1195" name="Google Shape;1195;p67"/>
          <p:cNvSpPr txBox="1"/>
          <p:nvPr/>
        </p:nvSpPr>
        <p:spPr>
          <a:xfrm>
            <a:off x="3896915" y="0"/>
            <a:ext cx="5017200" cy="5143500"/>
          </a:xfrm>
          <a:prstGeom prst="rect">
            <a:avLst/>
          </a:prstGeom>
          <a:solidFill>
            <a:srgbClr val="FFD700"/>
          </a:solidFill>
          <a:ln>
            <a:solidFill>
              <a:srgbClr val="FFD700"/>
            </a:solid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96" name="Google Shape;1196;p67"/>
          <p:cNvSpPr>
            <a:spLocks noGrp="1"/>
          </p:cNvSpPr>
          <p:nvPr>
            <p:ph type="pic" idx="2"/>
          </p:nvPr>
        </p:nvSpPr>
        <p:spPr>
          <a:xfrm>
            <a:off x="424925" y="445325"/>
            <a:ext cx="2942700" cy="4068300"/>
          </a:xfrm>
          <a:prstGeom prst="rect">
            <a:avLst/>
          </a:prstGeom>
          <a:solidFill>
            <a:srgbClr val="BFBFBF"/>
          </a:solidFill>
          <a:ln>
            <a:noFill/>
          </a:ln>
        </p:spPr>
      </p:sp>
      <p:sp>
        <p:nvSpPr>
          <p:cNvPr id="1197" name="Google Shape;1197;p67"/>
          <p:cNvSpPr txBox="1">
            <a:spLocks noGrp="1"/>
          </p:cNvSpPr>
          <p:nvPr>
            <p:ph type="body" idx="1"/>
          </p:nvPr>
        </p:nvSpPr>
        <p:spPr>
          <a:xfrm>
            <a:off x="4610696" y="1711625"/>
            <a:ext cx="37965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98" name="Google Shape;1198;p67"/>
          <p:cNvSpPr txBox="1">
            <a:spLocks noGrp="1"/>
          </p:cNvSpPr>
          <p:nvPr>
            <p:ph type="title"/>
          </p:nvPr>
        </p:nvSpPr>
        <p:spPr>
          <a:xfrm>
            <a:off x="4587400" y="740125"/>
            <a:ext cx="3796500" cy="717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2: Title, text, image — three column, left">
  <p:cSld name="Placeholder 13">
    <p:spTree>
      <p:nvGrpSpPr>
        <p:cNvPr id="1" name="Shape 1199"/>
        <p:cNvGrpSpPr/>
        <p:nvPr/>
      </p:nvGrpSpPr>
      <p:grpSpPr>
        <a:xfrm>
          <a:off x="0" y="0"/>
          <a:ext cx="0" cy="0"/>
          <a:chOff x="0" y="0"/>
          <a:chExt cx="0" cy="0"/>
        </a:xfrm>
      </p:grpSpPr>
      <p:sp>
        <p:nvSpPr>
          <p:cNvPr id="1200" name="Google Shape;1200;p68"/>
          <p:cNvSpPr txBox="1"/>
          <p:nvPr/>
        </p:nvSpPr>
        <p:spPr>
          <a:xfrm>
            <a:off x="6600825" y="0"/>
            <a:ext cx="2543100" cy="5143500"/>
          </a:xfrm>
          <a:prstGeom prst="rect">
            <a:avLst/>
          </a:prstGeom>
          <a:solidFill>
            <a:srgbClr val="FFD700"/>
          </a:solidFill>
          <a:ln>
            <a:solidFill>
              <a:srgbClr val="FFD700"/>
            </a:solid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01" name="Google Shape;1201;p68"/>
          <p:cNvSpPr>
            <a:spLocks noGrp="1"/>
          </p:cNvSpPr>
          <p:nvPr>
            <p:ph type="pic" idx="2"/>
          </p:nvPr>
        </p:nvSpPr>
        <p:spPr>
          <a:xfrm>
            <a:off x="4627800" y="506250"/>
            <a:ext cx="2736900" cy="1926300"/>
          </a:xfrm>
          <a:prstGeom prst="rect">
            <a:avLst/>
          </a:prstGeom>
          <a:solidFill>
            <a:srgbClr val="BFBFBF"/>
          </a:solidFill>
          <a:ln>
            <a:noFill/>
          </a:ln>
        </p:spPr>
      </p:sp>
      <p:sp>
        <p:nvSpPr>
          <p:cNvPr id="1202" name="Google Shape;1202;p68"/>
          <p:cNvSpPr>
            <a:spLocks noGrp="1"/>
          </p:cNvSpPr>
          <p:nvPr>
            <p:ph type="pic" idx="3"/>
          </p:nvPr>
        </p:nvSpPr>
        <p:spPr>
          <a:xfrm>
            <a:off x="4627800" y="2473068"/>
            <a:ext cx="2736900" cy="1885800"/>
          </a:xfrm>
          <a:prstGeom prst="rect">
            <a:avLst/>
          </a:prstGeom>
          <a:solidFill>
            <a:srgbClr val="BFBFBF"/>
          </a:solidFill>
          <a:ln>
            <a:noFill/>
          </a:ln>
        </p:spPr>
      </p:sp>
      <p:sp>
        <p:nvSpPr>
          <p:cNvPr id="1203" name="Google Shape;1203;p68"/>
          <p:cNvSpPr>
            <a:spLocks noGrp="1"/>
          </p:cNvSpPr>
          <p:nvPr>
            <p:ph type="pic" idx="4"/>
          </p:nvPr>
        </p:nvSpPr>
        <p:spPr>
          <a:xfrm>
            <a:off x="7421998" y="506251"/>
            <a:ext cx="1371900" cy="3852600"/>
          </a:xfrm>
          <a:prstGeom prst="rect">
            <a:avLst/>
          </a:prstGeom>
          <a:solidFill>
            <a:srgbClr val="BFBFBF"/>
          </a:solidFill>
          <a:ln>
            <a:noFill/>
          </a:ln>
        </p:spPr>
      </p:sp>
      <p:sp>
        <p:nvSpPr>
          <p:cNvPr id="1204" name="Google Shape;1204;p68"/>
          <p:cNvSpPr txBox="1">
            <a:spLocks noGrp="1"/>
          </p:cNvSpPr>
          <p:nvPr>
            <p:ph type="body" idx="1"/>
          </p:nvPr>
        </p:nvSpPr>
        <p:spPr>
          <a:xfrm>
            <a:off x="424926" y="1703600"/>
            <a:ext cx="32412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205" name="Google Shape;1205;p68"/>
          <p:cNvSpPr txBox="1">
            <a:spLocks noGrp="1"/>
          </p:cNvSpPr>
          <p:nvPr>
            <p:ph type="title"/>
          </p:nvPr>
        </p:nvSpPr>
        <p:spPr>
          <a:xfrm>
            <a:off x="424925" y="884250"/>
            <a:ext cx="3241200" cy="717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90000"/>
              </a:lnSpc>
              <a:spcBef>
                <a:spcPts val="400"/>
              </a:spcBef>
              <a:spcAft>
                <a:spcPts val="0"/>
              </a:spcAft>
              <a:buSzPts val="2400"/>
              <a:buNone/>
              <a:defRPr sz="2400"/>
            </a:lvl2pPr>
            <a:lvl3pPr lvl="2" algn="l">
              <a:lnSpc>
                <a:spcPct val="90000"/>
              </a:lnSpc>
              <a:spcBef>
                <a:spcPts val="400"/>
              </a:spcBef>
              <a:spcAft>
                <a:spcPts val="0"/>
              </a:spcAft>
              <a:buSzPts val="2400"/>
              <a:buNone/>
              <a:defRPr sz="2400"/>
            </a:lvl3pPr>
            <a:lvl4pPr lvl="3" algn="l">
              <a:lnSpc>
                <a:spcPct val="90000"/>
              </a:lnSpc>
              <a:spcBef>
                <a:spcPts val="400"/>
              </a:spcBef>
              <a:spcAft>
                <a:spcPts val="0"/>
              </a:spcAft>
              <a:buSzPts val="2400"/>
              <a:buNone/>
              <a:defRPr sz="2400"/>
            </a:lvl4pPr>
            <a:lvl5pPr lvl="4" algn="l">
              <a:lnSpc>
                <a:spcPct val="90000"/>
              </a:lnSpc>
              <a:spcBef>
                <a:spcPts val="400"/>
              </a:spcBef>
              <a:spcAft>
                <a:spcPts val="0"/>
              </a:spcAft>
              <a:buSzPts val="2400"/>
              <a:buNone/>
              <a:defRPr sz="2400"/>
            </a:lvl5pPr>
            <a:lvl6pPr lvl="5" algn="l">
              <a:lnSpc>
                <a:spcPct val="90000"/>
              </a:lnSpc>
              <a:spcBef>
                <a:spcPts val="400"/>
              </a:spcBef>
              <a:spcAft>
                <a:spcPts val="0"/>
              </a:spcAft>
              <a:buSzPts val="2400"/>
              <a:buNone/>
              <a:defRPr sz="2400"/>
            </a:lvl6pPr>
            <a:lvl7pPr lvl="6" algn="l">
              <a:lnSpc>
                <a:spcPct val="90000"/>
              </a:lnSpc>
              <a:spcBef>
                <a:spcPts val="400"/>
              </a:spcBef>
              <a:spcAft>
                <a:spcPts val="0"/>
              </a:spcAft>
              <a:buSzPts val="2400"/>
              <a:buNone/>
              <a:defRPr sz="2400"/>
            </a:lvl7pPr>
            <a:lvl8pPr lvl="7" algn="l">
              <a:lnSpc>
                <a:spcPct val="90000"/>
              </a:lnSpc>
              <a:spcBef>
                <a:spcPts val="400"/>
              </a:spcBef>
              <a:spcAft>
                <a:spcPts val="0"/>
              </a:spcAft>
              <a:buSzPts val="2400"/>
              <a:buNone/>
              <a:defRPr sz="2400"/>
            </a:lvl8pPr>
            <a:lvl9pPr lvl="8" algn="l">
              <a:lnSpc>
                <a:spcPct val="90000"/>
              </a:lnSpc>
              <a:spcBef>
                <a:spcPts val="400"/>
              </a:spcBef>
              <a:spcAft>
                <a:spcPts val="400"/>
              </a:spcAft>
              <a:buSzPts val="2400"/>
              <a:buNone/>
              <a:defRPr sz="2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2: Title, text, image — two column, left">
  <p:cSld name="Placeholder 14">
    <p:spTree>
      <p:nvGrpSpPr>
        <p:cNvPr id="1" name="Shape 1206"/>
        <p:cNvGrpSpPr/>
        <p:nvPr/>
      </p:nvGrpSpPr>
      <p:grpSpPr>
        <a:xfrm>
          <a:off x="0" y="0"/>
          <a:ext cx="0" cy="0"/>
          <a:chOff x="0" y="0"/>
          <a:chExt cx="0" cy="0"/>
        </a:xfrm>
      </p:grpSpPr>
      <p:pic>
        <p:nvPicPr>
          <p:cNvPr id="1207" name="Google Shape;1207;p69"/>
          <p:cNvPicPr preferRelativeResize="0"/>
          <p:nvPr/>
        </p:nvPicPr>
        <p:blipFill rotWithShape="1">
          <a:blip r:embed="rId2">
            <a:alphaModFix/>
          </a:blip>
          <a:srcRect l="92733" r="-832"/>
          <a:stretch/>
        </p:blipFill>
        <p:spPr>
          <a:xfrm>
            <a:off x="6993600" y="-2225"/>
            <a:ext cx="740700" cy="5147949"/>
          </a:xfrm>
          <a:prstGeom prst="rect">
            <a:avLst/>
          </a:prstGeom>
          <a:noFill/>
          <a:ln>
            <a:noFill/>
          </a:ln>
        </p:spPr>
      </p:pic>
      <p:sp>
        <p:nvSpPr>
          <p:cNvPr id="1208" name="Google Shape;1208;p69"/>
          <p:cNvSpPr txBox="1"/>
          <p:nvPr/>
        </p:nvSpPr>
        <p:spPr>
          <a:xfrm>
            <a:off x="7717631" y="0"/>
            <a:ext cx="1426500" cy="5143500"/>
          </a:xfrm>
          <a:prstGeom prst="rect">
            <a:avLst/>
          </a:prstGeom>
          <a:solidFill>
            <a:srgbClr val="FFD700"/>
          </a:solidFill>
          <a:ln w="9525" cap="flat" cmpd="sng">
            <a:solidFill>
              <a:srgbClr val="FFD7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09" name="Google Shape;1209;p69"/>
          <p:cNvSpPr>
            <a:spLocks noGrp="1"/>
          </p:cNvSpPr>
          <p:nvPr>
            <p:ph type="pic" idx="2"/>
          </p:nvPr>
        </p:nvSpPr>
        <p:spPr>
          <a:xfrm>
            <a:off x="5453775" y="429075"/>
            <a:ext cx="3265200" cy="4286700"/>
          </a:xfrm>
          <a:prstGeom prst="rect">
            <a:avLst/>
          </a:prstGeom>
          <a:solidFill>
            <a:srgbClr val="BFBFBF"/>
          </a:solidFill>
          <a:ln>
            <a:noFill/>
          </a:ln>
        </p:spPr>
      </p:sp>
      <p:sp>
        <p:nvSpPr>
          <p:cNvPr id="1210" name="Google Shape;1210;p69"/>
          <p:cNvSpPr txBox="1">
            <a:spLocks noGrp="1"/>
          </p:cNvSpPr>
          <p:nvPr>
            <p:ph type="body" idx="1"/>
          </p:nvPr>
        </p:nvSpPr>
        <p:spPr>
          <a:xfrm>
            <a:off x="845300" y="1748275"/>
            <a:ext cx="3349800" cy="30792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
        <p:nvSpPr>
          <p:cNvPr id="1211" name="Google Shape;1211;p69"/>
          <p:cNvSpPr txBox="1">
            <a:spLocks noGrp="1"/>
          </p:cNvSpPr>
          <p:nvPr>
            <p:ph type="title"/>
          </p:nvPr>
        </p:nvSpPr>
        <p:spPr>
          <a:xfrm>
            <a:off x="845300" y="861400"/>
            <a:ext cx="2853900" cy="672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90000"/>
              </a:lnSpc>
              <a:spcBef>
                <a:spcPts val="400"/>
              </a:spcBef>
              <a:spcAft>
                <a:spcPts val="0"/>
              </a:spcAft>
              <a:buSzPts val="2400"/>
              <a:buNone/>
              <a:defRPr sz="2400"/>
            </a:lvl2pPr>
            <a:lvl3pPr lvl="2" algn="l">
              <a:lnSpc>
                <a:spcPct val="90000"/>
              </a:lnSpc>
              <a:spcBef>
                <a:spcPts val="400"/>
              </a:spcBef>
              <a:spcAft>
                <a:spcPts val="0"/>
              </a:spcAft>
              <a:buSzPts val="2400"/>
              <a:buNone/>
              <a:defRPr sz="2400"/>
            </a:lvl3pPr>
            <a:lvl4pPr lvl="3" algn="l">
              <a:lnSpc>
                <a:spcPct val="90000"/>
              </a:lnSpc>
              <a:spcBef>
                <a:spcPts val="400"/>
              </a:spcBef>
              <a:spcAft>
                <a:spcPts val="0"/>
              </a:spcAft>
              <a:buSzPts val="2400"/>
              <a:buNone/>
              <a:defRPr sz="2400"/>
            </a:lvl4pPr>
            <a:lvl5pPr lvl="4" algn="l">
              <a:lnSpc>
                <a:spcPct val="90000"/>
              </a:lnSpc>
              <a:spcBef>
                <a:spcPts val="400"/>
              </a:spcBef>
              <a:spcAft>
                <a:spcPts val="0"/>
              </a:spcAft>
              <a:buSzPts val="2400"/>
              <a:buNone/>
              <a:defRPr sz="2400"/>
            </a:lvl5pPr>
            <a:lvl6pPr lvl="5" algn="l">
              <a:lnSpc>
                <a:spcPct val="90000"/>
              </a:lnSpc>
              <a:spcBef>
                <a:spcPts val="400"/>
              </a:spcBef>
              <a:spcAft>
                <a:spcPts val="0"/>
              </a:spcAft>
              <a:buSzPts val="2400"/>
              <a:buNone/>
              <a:defRPr sz="2400"/>
            </a:lvl6pPr>
            <a:lvl7pPr lvl="6" algn="l">
              <a:lnSpc>
                <a:spcPct val="90000"/>
              </a:lnSpc>
              <a:spcBef>
                <a:spcPts val="400"/>
              </a:spcBef>
              <a:spcAft>
                <a:spcPts val="0"/>
              </a:spcAft>
              <a:buSzPts val="2400"/>
              <a:buNone/>
              <a:defRPr sz="2400"/>
            </a:lvl7pPr>
            <a:lvl8pPr lvl="7" algn="l">
              <a:lnSpc>
                <a:spcPct val="90000"/>
              </a:lnSpc>
              <a:spcBef>
                <a:spcPts val="400"/>
              </a:spcBef>
              <a:spcAft>
                <a:spcPts val="0"/>
              </a:spcAft>
              <a:buSzPts val="2400"/>
              <a:buNone/>
              <a:defRPr sz="2400"/>
            </a:lvl8pPr>
            <a:lvl9pPr lvl="8" algn="l">
              <a:lnSpc>
                <a:spcPct val="90000"/>
              </a:lnSpc>
              <a:spcBef>
                <a:spcPts val="400"/>
              </a:spcBef>
              <a:spcAft>
                <a:spcPts val="40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2: z-Blank with logo, maroon">
  <p:cSld name="TITLE_1">
    <p:bg>
      <p:bgPr>
        <a:solidFill>
          <a:schemeClr val="accent2"/>
        </a:solidFill>
        <a:effectLst/>
      </p:bgPr>
    </p:bg>
    <p:spTree>
      <p:nvGrpSpPr>
        <p:cNvPr id="1" name="Shape 41"/>
        <p:cNvGrpSpPr/>
        <p:nvPr/>
      </p:nvGrpSpPr>
      <p:grpSpPr>
        <a:xfrm>
          <a:off x="0" y="0"/>
          <a:ext cx="0" cy="0"/>
          <a:chOff x="0" y="0"/>
          <a:chExt cx="0" cy="0"/>
        </a:xfrm>
      </p:grpSpPr>
      <p:pic>
        <p:nvPicPr>
          <p:cNvPr id="42" name="Google Shape;42;p11"/>
          <p:cNvPicPr preferRelativeResize="0"/>
          <p:nvPr/>
        </p:nvPicPr>
        <p:blipFill rotWithShape="1">
          <a:blip r:embed="rId2">
            <a:alphaModFix/>
          </a:blip>
          <a:srcRect/>
          <a:stretch/>
        </p:blipFill>
        <p:spPr>
          <a:xfrm>
            <a:off x="7888939" y="4346254"/>
            <a:ext cx="1068775" cy="62780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2: Title, text, image — five column, left">
  <p:cSld name="Placeholder 22">
    <p:spTree>
      <p:nvGrpSpPr>
        <p:cNvPr id="1" name="Shape 1212"/>
        <p:cNvGrpSpPr/>
        <p:nvPr/>
      </p:nvGrpSpPr>
      <p:grpSpPr>
        <a:xfrm>
          <a:off x="0" y="0"/>
          <a:ext cx="0" cy="0"/>
          <a:chOff x="0" y="0"/>
          <a:chExt cx="0" cy="0"/>
        </a:xfrm>
      </p:grpSpPr>
      <p:pic>
        <p:nvPicPr>
          <p:cNvPr id="1213" name="Google Shape;1213;p70"/>
          <p:cNvPicPr preferRelativeResize="0"/>
          <p:nvPr/>
        </p:nvPicPr>
        <p:blipFill rotWithShape="1">
          <a:blip r:embed="rId2">
            <a:alphaModFix/>
          </a:blip>
          <a:srcRect/>
          <a:stretch/>
        </p:blipFill>
        <p:spPr>
          <a:xfrm>
            <a:off x="0" y="-2225"/>
            <a:ext cx="9144003" cy="5147949"/>
          </a:xfrm>
          <a:prstGeom prst="rect">
            <a:avLst/>
          </a:prstGeom>
          <a:noFill/>
          <a:ln>
            <a:noFill/>
          </a:ln>
        </p:spPr>
      </p:pic>
      <p:sp>
        <p:nvSpPr>
          <p:cNvPr id="1214" name="Google Shape;1214;p70"/>
          <p:cNvSpPr txBox="1"/>
          <p:nvPr/>
        </p:nvSpPr>
        <p:spPr>
          <a:xfrm>
            <a:off x="229790" y="456009"/>
            <a:ext cx="7453200" cy="3906300"/>
          </a:xfrm>
          <a:prstGeom prst="rect">
            <a:avLst/>
          </a:prstGeom>
          <a:solidFill>
            <a:srgbClr val="FFD700"/>
          </a:solidFill>
          <a:ln>
            <a:solidFill>
              <a:srgbClr val="FFD700"/>
            </a:solid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15" name="Google Shape;1215;p70"/>
          <p:cNvSpPr>
            <a:spLocks noGrp="1"/>
          </p:cNvSpPr>
          <p:nvPr>
            <p:ph type="pic" idx="2"/>
          </p:nvPr>
        </p:nvSpPr>
        <p:spPr>
          <a:xfrm>
            <a:off x="7668225" y="1149025"/>
            <a:ext cx="1476000" cy="2525700"/>
          </a:xfrm>
          <a:prstGeom prst="rect">
            <a:avLst/>
          </a:prstGeom>
          <a:solidFill>
            <a:srgbClr val="BFBFBF"/>
          </a:solidFill>
          <a:ln>
            <a:noFill/>
          </a:ln>
        </p:spPr>
      </p:sp>
      <p:sp>
        <p:nvSpPr>
          <p:cNvPr id="1216" name="Google Shape;1216;p70"/>
          <p:cNvSpPr>
            <a:spLocks noGrp="1"/>
          </p:cNvSpPr>
          <p:nvPr>
            <p:ph type="pic" idx="3"/>
          </p:nvPr>
        </p:nvSpPr>
        <p:spPr>
          <a:xfrm>
            <a:off x="6192450" y="1149025"/>
            <a:ext cx="1476000" cy="2525700"/>
          </a:xfrm>
          <a:prstGeom prst="rect">
            <a:avLst/>
          </a:prstGeom>
          <a:solidFill>
            <a:srgbClr val="BFBFBF"/>
          </a:solidFill>
          <a:ln>
            <a:noFill/>
          </a:ln>
        </p:spPr>
      </p:sp>
      <p:sp>
        <p:nvSpPr>
          <p:cNvPr id="1217" name="Google Shape;1217;p70"/>
          <p:cNvSpPr>
            <a:spLocks noGrp="1"/>
          </p:cNvSpPr>
          <p:nvPr>
            <p:ph type="pic" idx="4"/>
          </p:nvPr>
        </p:nvSpPr>
        <p:spPr>
          <a:xfrm>
            <a:off x="4716675" y="1149025"/>
            <a:ext cx="1476000" cy="2525700"/>
          </a:xfrm>
          <a:prstGeom prst="rect">
            <a:avLst/>
          </a:prstGeom>
          <a:solidFill>
            <a:srgbClr val="BFBFBF"/>
          </a:solidFill>
          <a:ln>
            <a:noFill/>
          </a:ln>
        </p:spPr>
      </p:sp>
      <p:sp>
        <p:nvSpPr>
          <p:cNvPr id="1218" name="Google Shape;1218;p70"/>
          <p:cNvSpPr>
            <a:spLocks noGrp="1"/>
          </p:cNvSpPr>
          <p:nvPr>
            <p:ph type="pic" idx="5"/>
          </p:nvPr>
        </p:nvSpPr>
        <p:spPr>
          <a:xfrm>
            <a:off x="3240900" y="1149025"/>
            <a:ext cx="1476000" cy="2525700"/>
          </a:xfrm>
          <a:prstGeom prst="rect">
            <a:avLst/>
          </a:prstGeom>
          <a:solidFill>
            <a:srgbClr val="BFBFBF"/>
          </a:solidFill>
          <a:ln>
            <a:noFill/>
          </a:ln>
        </p:spPr>
      </p:sp>
      <p:sp>
        <p:nvSpPr>
          <p:cNvPr id="1219" name="Google Shape;1219;p70"/>
          <p:cNvSpPr txBox="1">
            <a:spLocks noGrp="1"/>
          </p:cNvSpPr>
          <p:nvPr>
            <p:ph type="body" idx="1"/>
          </p:nvPr>
        </p:nvSpPr>
        <p:spPr>
          <a:xfrm>
            <a:off x="563625" y="2321225"/>
            <a:ext cx="24159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220" name="Google Shape;1220;p70"/>
          <p:cNvSpPr txBox="1">
            <a:spLocks noGrp="1"/>
          </p:cNvSpPr>
          <p:nvPr>
            <p:ph type="title"/>
          </p:nvPr>
        </p:nvSpPr>
        <p:spPr>
          <a:xfrm>
            <a:off x="548800" y="1349725"/>
            <a:ext cx="2061600" cy="717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688" cy="393609"/>
          </a:xfrm>
          <a:prstGeom prst="rect">
            <a:avLst/>
          </a:prstGeom>
        </p:spPr>
        <p:txBody>
          <a:bodyPr spcFirstLastPara="1" wrap="square" lIns="422575" tIns="422575" rIns="422575" bIns="4225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522487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2: Chapter break with preheader, white">
  <p:cSld name="22: Chapter break with preheader, white">
    <p:spTree>
      <p:nvGrpSpPr>
        <p:cNvPr id="1" name="Shape 1123"/>
        <p:cNvGrpSpPr/>
        <p:nvPr/>
      </p:nvGrpSpPr>
      <p:grpSpPr>
        <a:xfrm>
          <a:off x="0" y="0"/>
          <a:ext cx="0" cy="0"/>
          <a:chOff x="0" y="0"/>
          <a:chExt cx="0" cy="0"/>
        </a:xfrm>
      </p:grpSpPr>
      <p:sp>
        <p:nvSpPr>
          <p:cNvPr id="1124" name="Google Shape;1124;p51"/>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25" name="Google Shape;1125;p51"/>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6000"/>
              <a:buNone/>
              <a:defRPr sz="6000"/>
            </a:lvl1pPr>
            <a:lvl2pPr lvl="1" algn="l">
              <a:lnSpc>
                <a:spcPct val="100000"/>
              </a:lnSpc>
              <a:spcBef>
                <a:spcPts val="8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645296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C863-178F-3EEC-7BFD-96FEE69C86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008DA-05A5-2CDB-ED43-548C68E91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1550F-47D3-A85A-6F43-B680D39C01D7}"/>
              </a:ext>
            </a:extLst>
          </p:cNvPr>
          <p:cNvSpPr>
            <a:spLocks noGrp="1"/>
          </p:cNvSpPr>
          <p:nvPr>
            <p:ph type="dt" sz="half" idx="10"/>
          </p:nvPr>
        </p:nvSpPr>
        <p:spPr/>
        <p:txBody>
          <a:bodyPr/>
          <a:lstStyle/>
          <a:p>
            <a:fld id="{DFB9C1C9-72CB-4964-A9F6-E32BD41EA911}" type="datetimeFigureOut">
              <a:rPr lang="en-US" smtClean="0"/>
              <a:t>2/8/2024</a:t>
            </a:fld>
            <a:endParaRPr lang="en-US"/>
          </a:p>
        </p:txBody>
      </p:sp>
      <p:sp>
        <p:nvSpPr>
          <p:cNvPr id="5" name="Footer Placeholder 4">
            <a:extLst>
              <a:ext uri="{FF2B5EF4-FFF2-40B4-BE49-F238E27FC236}">
                <a16:creationId xmlns:a16="http://schemas.microsoft.com/office/drawing/2014/main" id="{3DC9392A-94BF-90A2-966F-D7DC6FCF5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07623-D387-9AD0-4798-9C447866644C}"/>
              </a:ext>
            </a:extLst>
          </p:cNvPr>
          <p:cNvSpPr>
            <a:spLocks noGrp="1"/>
          </p:cNvSpPr>
          <p:nvPr>
            <p:ph type="sldNum" sz="quarter" idx="12"/>
          </p:nvPr>
        </p:nvSpPr>
        <p:spPr/>
        <p:txBody>
          <a:bodyPr/>
          <a:lstStyle/>
          <a:p>
            <a:fld id="{E2213802-8E0E-4B12-B995-B74806C14901}" type="slidenum">
              <a:rPr lang="en-US" smtClean="0"/>
              <a:t>‹#›</a:t>
            </a:fld>
            <a:endParaRPr lang="en-US"/>
          </a:p>
        </p:txBody>
      </p:sp>
    </p:spTree>
    <p:extLst>
      <p:ext uri="{BB962C8B-B14F-4D97-AF65-F5344CB8AC3E}">
        <p14:creationId xmlns:p14="http://schemas.microsoft.com/office/powerpoint/2010/main" val="1509818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2: z-Blank with logo, black">
  <p:cSld name="TITLE_1_1">
    <p:bg>
      <p:bgPr>
        <a:solidFill>
          <a:schemeClr val="dk1"/>
        </a:solidFill>
        <a:effectLst/>
      </p:bgPr>
    </p:bg>
    <p:spTree>
      <p:nvGrpSpPr>
        <p:cNvPr id="1" name="Shape 43"/>
        <p:cNvGrpSpPr/>
        <p:nvPr/>
      </p:nvGrpSpPr>
      <p:grpSpPr>
        <a:xfrm>
          <a:off x="0" y="0"/>
          <a:ext cx="0" cy="0"/>
          <a:chOff x="0" y="0"/>
          <a:chExt cx="0" cy="0"/>
        </a:xfrm>
      </p:grpSpPr>
      <p:pic>
        <p:nvPicPr>
          <p:cNvPr id="44" name="Google Shape;44;p12"/>
          <p:cNvPicPr preferRelativeResize="0"/>
          <p:nvPr/>
        </p:nvPicPr>
        <p:blipFill rotWithShape="1">
          <a:blip r:embed="rId2">
            <a:alphaModFix/>
          </a:blip>
          <a:srcRect/>
          <a:stretch/>
        </p:blipFill>
        <p:spPr>
          <a:xfrm>
            <a:off x="7888939" y="4346254"/>
            <a:ext cx="1068775" cy="62780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2: z-Blank, image background">
  <p:cSld name="CUSTOM_8_1">
    <p:bg>
      <p:bgPr>
        <a:solidFill>
          <a:schemeClr val="dk1"/>
        </a:solidFill>
        <a:effectLst/>
      </p:bgPr>
    </p:bg>
    <p:spTree>
      <p:nvGrpSpPr>
        <p:cNvPr id="1" name="Shape 45"/>
        <p:cNvGrpSpPr/>
        <p:nvPr/>
      </p:nvGrpSpPr>
      <p:grpSpPr>
        <a:xfrm>
          <a:off x="0" y="0"/>
          <a:ext cx="0" cy="0"/>
          <a:chOff x="0" y="0"/>
          <a:chExt cx="0" cy="0"/>
        </a:xfrm>
      </p:grpSpPr>
      <p:sp>
        <p:nvSpPr>
          <p:cNvPr id="46" name="Google Shape;46;p13"/>
          <p:cNvSpPr>
            <a:spLocks noGrp="1"/>
          </p:cNvSpPr>
          <p:nvPr>
            <p:ph type="pic" idx="2"/>
          </p:nvPr>
        </p:nvSpPr>
        <p:spPr>
          <a:xfrm>
            <a:off x="-4725" y="-2800"/>
            <a:ext cx="91440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2: z-Blank, black">
  <p:cSld name="CUSTOM_8_1_2">
    <p:bg>
      <p:bgPr>
        <a:solidFill>
          <a:schemeClr val="dk1"/>
        </a:solidFill>
        <a:effectLst/>
      </p:bgPr>
    </p:bg>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20688" y="263844"/>
            <a:ext cx="8308800" cy="625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2pPr>
            <a:lvl3pPr marR="0" lvl="2"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3pPr>
            <a:lvl4pPr marR="0" lvl="3"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4pPr>
            <a:lvl5pPr marR="0" lvl="4"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5pPr>
            <a:lvl6pPr marR="0" lvl="5"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6pPr>
            <a:lvl7pPr marR="0" lvl="6"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7pPr>
            <a:lvl8pPr marR="0" lvl="7"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8pPr>
            <a:lvl9pPr marR="0" lvl="8" algn="l" rtl="0">
              <a:lnSpc>
                <a:spcPct val="115000"/>
              </a:lnSpc>
              <a:spcBef>
                <a:spcPts val="800"/>
              </a:spcBef>
              <a:spcAft>
                <a:spcPts val="800"/>
              </a:spcAft>
              <a:buClr>
                <a:schemeClr val="dk1"/>
              </a:buClr>
              <a:buSzPts val="3000"/>
              <a:buFont typeface="Arial"/>
              <a:buNone/>
              <a:defRPr sz="3000" b="1"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24925" y="884250"/>
            <a:ext cx="8294400" cy="39432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Google Shape;8;p1"/>
          <p:cNvSpPr txBox="1"/>
          <p:nvPr/>
        </p:nvSpPr>
        <p:spPr>
          <a:xfrm>
            <a:off x="7465849" y="4935583"/>
            <a:ext cx="1428000" cy="22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400"/>
              <a:buFont typeface="Arial"/>
              <a:buNone/>
            </a:pPr>
            <a:r>
              <a:rPr lang="en-US" sz="400" b="0" i="0" u="none" strike="noStrike" cap="none">
                <a:solidFill>
                  <a:srgbClr val="B7B7B7"/>
                </a:solidFill>
                <a:latin typeface="Arial"/>
                <a:ea typeface="Arial"/>
                <a:cs typeface="Arial"/>
                <a:sym typeface="Arial"/>
              </a:rPr>
              <a:t>Copyright © 2022 Arizona Board of Regents</a:t>
            </a:r>
            <a:endParaRPr sz="400" b="0" i="0" u="none" strike="noStrike" cap="none">
              <a:solidFill>
                <a:srgbClr val="B7B7B7"/>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5" r:id="rId4"/>
    <p:sldLayoutId id="2147483656" r:id="rId5"/>
    <p:sldLayoutId id="2147483657" r:id="rId6"/>
    <p:sldLayoutId id="2147483658" r:id="rId7"/>
    <p:sldLayoutId id="2147483659" r:id="rId8"/>
    <p:sldLayoutId id="2147483660" r:id="rId9"/>
    <p:sldLayoutId id="2147483662" r:id="rId10"/>
    <p:sldLayoutId id="2147483663" r:id="rId11"/>
    <p:sldLayoutId id="2147483664"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8" r:id="rId43"/>
    <p:sldLayoutId id="2147483699" r:id="rId44"/>
    <p:sldLayoutId id="2147483700" r:id="rId45"/>
    <p:sldLayoutId id="2147483701"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8" r:id="rId61"/>
    <p:sldLayoutId id="2147483719" r:id="rId62"/>
    <p:sldLayoutId id="2147483720" r:id="rId6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venir Next LT Pro" panose="020B0504020202020204" pitchFamily="34" charset="0"/>
          <a:ea typeface="Avenir Next LT Pro" panose="020B0504020202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venir Next LT Pro" panose="020B0504020202020204" pitchFamily="34" charset="0"/>
          <a:ea typeface="Avenir Next LT Pro" panose="020B0504020202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60">
          <p15:clr>
            <a:srgbClr val="FF00FF"/>
          </p15:clr>
        </p15:guide>
        <p15:guide id="2" orient="horz" pos="3041">
          <p15:clr>
            <a:srgbClr val="FF00FF"/>
          </p15:clr>
        </p15:guide>
        <p15:guide id="3" orient="horz" pos="199">
          <p15:clr>
            <a:srgbClr val="FF00FF"/>
          </p15:clr>
        </p15:guide>
        <p15:guide id="4" pos="265">
          <p15:clr>
            <a:srgbClr val="FF00FF"/>
          </p15:clr>
        </p15:guide>
        <p15:guide id="5" pos="5480">
          <p15:clr>
            <a:srgbClr val="FF00FF"/>
          </p15:clr>
        </p15:guide>
        <p15:guide id="6" pos="2911">
          <p15:clr>
            <a:srgbClr val="FF00FF"/>
          </p15:clr>
        </p15:guide>
        <p15:guide id="7" orient="horz" pos="1620">
          <p15:clr>
            <a:srgbClr val="00FFFF"/>
          </p15:clr>
        </p15:guide>
        <p15:guide id="8" pos="5544">
          <p15:clr>
            <a:srgbClr val="FF00FF"/>
          </p15:clr>
        </p15:guide>
        <p15:guide id="9" pos="204">
          <p15:clr>
            <a:srgbClr val="FF00FF"/>
          </p15:clr>
        </p15:guide>
        <p15:guide id="10" pos="466">
          <p15:clr>
            <a:srgbClr val="FF00FF"/>
          </p15:clr>
        </p15:guide>
        <p15:guide id="11" pos="531">
          <p15:clr>
            <a:srgbClr val="FF00FF"/>
          </p15:clr>
        </p15:guide>
        <p15:guide id="12" pos="731">
          <p15:clr>
            <a:srgbClr val="FF00FF"/>
          </p15:clr>
        </p15:guide>
        <p15:guide id="13" pos="792">
          <p15:clr>
            <a:srgbClr val="FF00FF"/>
          </p15:clr>
        </p15:guide>
        <p15:guide id="14" pos="993">
          <p15:clr>
            <a:srgbClr val="FF00FF"/>
          </p15:clr>
        </p15:guide>
        <p15:guide id="15" pos="1059">
          <p15:clr>
            <a:srgbClr val="FF00FF"/>
          </p15:clr>
        </p15:guide>
        <p15:guide id="16" pos="1259">
          <p15:clr>
            <a:srgbClr val="FF00FF"/>
          </p15:clr>
        </p15:guide>
        <p15:guide id="17" pos="1319">
          <p15:clr>
            <a:srgbClr val="FF00FF"/>
          </p15:clr>
        </p15:guide>
        <p15:guide id="18" pos="1519">
          <p15:clr>
            <a:srgbClr val="FF00FF"/>
          </p15:clr>
        </p15:guide>
        <p15:guide id="19" pos="1584">
          <p15:clr>
            <a:srgbClr val="FF00FF"/>
          </p15:clr>
        </p15:guide>
        <p15:guide id="20" pos="1786">
          <p15:clr>
            <a:srgbClr val="FF00FF"/>
          </p15:clr>
        </p15:guide>
        <p15:guide id="21" pos="1849">
          <p15:clr>
            <a:srgbClr val="FF00FF"/>
          </p15:clr>
        </p15:guide>
        <p15:guide id="22" pos="2052">
          <p15:clr>
            <a:srgbClr val="FF00FF"/>
          </p15:clr>
        </p15:guide>
        <p15:guide id="23" pos="2114">
          <p15:clr>
            <a:srgbClr val="FF00FF"/>
          </p15:clr>
        </p15:guide>
        <p15:guide id="24" pos="2314">
          <p15:clr>
            <a:srgbClr val="FF00FF"/>
          </p15:clr>
        </p15:guide>
        <p15:guide id="25" pos="2379">
          <p15:clr>
            <a:srgbClr val="FF00FF"/>
          </p15:clr>
        </p15:guide>
        <p15:guide id="26" pos="2576">
          <p15:clr>
            <a:srgbClr val="FF00FF"/>
          </p15:clr>
        </p15:guide>
        <p15:guide id="27" pos="2644">
          <p15:clr>
            <a:srgbClr val="FF00FF"/>
          </p15:clr>
        </p15:guide>
        <p15:guide id="28" pos="2849">
          <p15:clr>
            <a:srgbClr val="FF00FF"/>
          </p15:clr>
        </p15:guide>
        <p15:guide id="29" pos="3113">
          <p15:clr>
            <a:srgbClr val="FF00FF"/>
          </p15:clr>
        </p15:guide>
        <p15:guide id="30" pos="3174">
          <p15:clr>
            <a:srgbClr val="FF00FF"/>
          </p15:clr>
        </p15:guide>
        <p15:guide id="31" pos="3377">
          <p15:clr>
            <a:srgbClr val="FF00FF"/>
          </p15:clr>
        </p15:guide>
        <p15:guide id="32" pos="3437">
          <p15:clr>
            <a:srgbClr val="FF00FF"/>
          </p15:clr>
        </p15:guide>
        <p15:guide id="33" pos="3641">
          <p15:clr>
            <a:srgbClr val="FF00FF"/>
          </p15:clr>
        </p15:guide>
        <p15:guide id="34" pos="3700">
          <p15:clr>
            <a:srgbClr val="FF00FF"/>
          </p15:clr>
        </p15:guide>
        <p15:guide id="35" pos="3904">
          <p15:clr>
            <a:srgbClr val="FF00FF"/>
          </p15:clr>
        </p15:guide>
        <p15:guide id="36" pos="3963">
          <p15:clr>
            <a:srgbClr val="FF00FF"/>
          </p15:clr>
        </p15:guide>
        <p15:guide id="37" pos="4162">
          <p15:clr>
            <a:srgbClr val="FF00FF"/>
          </p15:clr>
        </p15:guide>
        <p15:guide id="38" pos="4230">
          <p15:clr>
            <a:srgbClr val="FF00FF"/>
          </p15:clr>
        </p15:guide>
        <p15:guide id="39" pos="4429">
          <p15:clr>
            <a:srgbClr val="FF00FF"/>
          </p15:clr>
        </p15:guide>
        <p15:guide id="40" pos="4490">
          <p15:clr>
            <a:srgbClr val="FF00FF"/>
          </p15:clr>
        </p15:guide>
        <p15:guide id="41" pos="4695">
          <p15:clr>
            <a:srgbClr val="FF00FF"/>
          </p15:clr>
        </p15:guide>
        <p15:guide id="42" pos="4754">
          <p15:clr>
            <a:srgbClr val="FF00FF"/>
          </p15:clr>
        </p15:guide>
        <p15:guide id="43" pos="4953">
          <p15:clr>
            <a:srgbClr val="FF00FF"/>
          </p15:clr>
        </p15:guide>
        <p15:guide id="44" pos="5017">
          <p15:clr>
            <a:srgbClr val="FF00FF"/>
          </p15:clr>
        </p15:guide>
        <p15:guide id="45" pos="5220">
          <p15:clr>
            <a:srgbClr val="FF00FF"/>
          </p15:clr>
        </p15:guide>
        <p15:guide id="46" pos="5286">
          <p15:clr>
            <a:srgbClr val="FF00FF"/>
          </p15:clr>
        </p15:guide>
        <p15:guide id="47" pos="2880">
          <p15:clr>
            <a:srgbClr val="00FF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31.svg"/><Relationship Id="rId3" Type="http://schemas.openxmlformats.org/officeDocument/2006/relationships/diagramLayout" Target="../diagrams/layout2.xml"/><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11" Type="http://schemas.microsoft.com/office/2007/relationships/hdphoto" Target="../media/hdphoto7.wdp"/><Relationship Id="rId5" Type="http://schemas.openxmlformats.org/officeDocument/2006/relationships/diagramColors" Target="../diagrams/colors2.xml"/><Relationship Id="rId10" Type="http://schemas.openxmlformats.org/officeDocument/2006/relationships/image" Target="../media/image29.png"/><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microsoft.com/office/2007/relationships/hdphoto" Target="../media/hdphoto9.wdp"/><Relationship Id="rId5" Type="http://schemas.openxmlformats.org/officeDocument/2006/relationships/image" Target="../media/image33.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svg"/><Relationship Id="rId7" Type="http://schemas.microsoft.com/office/2007/relationships/hdphoto" Target="../media/hdphoto11.wdp"/><Relationship Id="rId2" Type="http://schemas.openxmlformats.org/officeDocument/2006/relationships/image" Target="../media/image43.png"/><Relationship Id="rId1" Type="http://schemas.openxmlformats.org/officeDocument/2006/relationships/slideLayout" Target="../slideLayouts/slideLayout30.xml"/><Relationship Id="rId6" Type="http://schemas.openxmlformats.org/officeDocument/2006/relationships/image" Target="../media/image46.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48.png"/><Relationship Id="rId4" Type="http://schemas.openxmlformats.org/officeDocument/2006/relationships/image" Target="../media/image45.png"/><Relationship Id="rId9" Type="http://schemas.microsoft.com/office/2007/relationships/hdphoto" Target="../media/hdphoto12.wdp"/></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63.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6.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microsoft.com/office/2007/relationships/hdphoto" Target="../media/hdphoto2.wdp"/><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png"/><Relationship Id="rId17" Type="http://schemas.microsoft.com/office/2007/relationships/hdphoto" Target="../media/hdphoto4.wdp"/><Relationship Id="rId2" Type="http://schemas.openxmlformats.org/officeDocument/2006/relationships/notesSlide" Target="../notesSlides/notesSlide5.xml"/><Relationship Id="rId16" Type="http://schemas.openxmlformats.org/officeDocument/2006/relationships/image" Target="../media/image19.png"/><Relationship Id="rId1" Type="http://schemas.openxmlformats.org/officeDocument/2006/relationships/slideLayout" Target="../slideLayouts/slideLayout30.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con">
            <a:extLst>
              <a:ext uri="{FF2B5EF4-FFF2-40B4-BE49-F238E27FC236}">
                <a16:creationId xmlns:a16="http://schemas.microsoft.com/office/drawing/2014/main" id="{B4EEFC12-3436-E86B-365B-3CD30432F8AF}"/>
              </a:ext>
            </a:extLst>
          </p:cNvPr>
          <p:cNvPicPr>
            <a:picLocks noChangeAspect="1"/>
          </p:cNvPicPr>
          <p:nvPr/>
        </p:nvPicPr>
        <p:blipFill>
          <a:blip r:embed="rId5"/>
          <a:stretch>
            <a:fillRect/>
          </a:stretch>
        </p:blipFill>
        <p:spPr>
          <a:xfrm>
            <a:off x="2392667" y="1623268"/>
            <a:ext cx="3884148" cy="891168"/>
          </a:xfrm>
          <a:prstGeom prst="rect">
            <a:avLst/>
          </a:prstGeom>
        </p:spPr>
      </p:pic>
      <p:sp>
        <p:nvSpPr>
          <p:cNvPr id="5" name="Title 3">
            <a:extLst>
              <a:ext uri="{FF2B5EF4-FFF2-40B4-BE49-F238E27FC236}">
                <a16:creationId xmlns:a16="http://schemas.microsoft.com/office/drawing/2014/main" id="{B8884D3D-E2CA-D254-97D3-04F141CE0B7F}"/>
              </a:ext>
            </a:extLst>
          </p:cNvPr>
          <p:cNvSpPr>
            <a:spLocks noGrp="1"/>
          </p:cNvSpPr>
          <p:nvPr>
            <p:ph type="title"/>
          </p:nvPr>
        </p:nvSpPr>
        <p:spPr>
          <a:xfrm>
            <a:off x="496633" y="2629064"/>
            <a:ext cx="8288100" cy="1021500"/>
          </a:xfrm>
        </p:spPr>
        <p:txBody>
          <a:bodyPr/>
          <a:lstStyle/>
          <a:p>
            <a:pPr algn="ctr"/>
            <a:r>
              <a:rPr lang="en-US" sz="3600" b="0">
                <a:solidFill>
                  <a:srgbClr val="FFD700"/>
                </a:solidFill>
                <a:latin typeface="+mj-lt"/>
              </a:rPr>
              <a:t>AXON CX AND ASU MSBA</a:t>
            </a:r>
          </a:p>
        </p:txBody>
      </p:sp>
      <p:pic>
        <p:nvPicPr>
          <p:cNvPr id="2" name="Axon Updated">
            <a:hlinkClick r:id="" action="ppaction://media"/>
            <a:extLst>
              <a:ext uri="{FF2B5EF4-FFF2-40B4-BE49-F238E27FC236}">
                <a16:creationId xmlns:a16="http://schemas.microsoft.com/office/drawing/2014/main" id="{8D8176A1-2D45-52F7-1FA4-A08A37FAF27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13446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C66E97-82D9-5EDD-E7E8-A94C04DAF586}"/>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PROCESS </a:t>
            </a:r>
            <a:r>
              <a:rPr lang="en-US" sz="2800" b="1">
                <a:solidFill>
                  <a:srgbClr val="FFD700"/>
                </a:solidFill>
                <a:latin typeface="Avenir Next LT Pro" panose="020B0504020202020204" pitchFamily="34" charset="0"/>
              </a:rPr>
              <a:t>FLOW</a:t>
            </a:r>
            <a:endParaRPr lang="en-IN" sz="2800">
              <a:solidFill>
                <a:srgbClr val="FFD700"/>
              </a:solidFill>
              <a:latin typeface="Avenir Next LT Pro" panose="020B0504020202020204" pitchFamily="34" charset="0"/>
            </a:endParaRPr>
          </a:p>
        </p:txBody>
      </p:sp>
      <p:cxnSp>
        <p:nvCxnSpPr>
          <p:cNvPr id="3" name="Straight Connector 2">
            <a:extLst>
              <a:ext uri="{FF2B5EF4-FFF2-40B4-BE49-F238E27FC236}">
                <a16:creationId xmlns:a16="http://schemas.microsoft.com/office/drawing/2014/main" id="{019165A4-7FD2-6E71-90B7-DD435A3FE07E}"/>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94DD2CC-C5A1-2143-2AF2-59E3263F6926}"/>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Pentagon 4">
            <a:extLst>
              <a:ext uri="{FF2B5EF4-FFF2-40B4-BE49-F238E27FC236}">
                <a16:creationId xmlns:a16="http://schemas.microsoft.com/office/drawing/2014/main" id="{6C656BBB-F65B-8795-2D42-A7FD8202C310}"/>
              </a:ext>
            </a:extLst>
          </p:cNvPr>
          <p:cNvSpPr/>
          <p:nvPr/>
        </p:nvSpPr>
        <p:spPr>
          <a:xfrm>
            <a:off x="381545" y="2139789"/>
            <a:ext cx="2356945" cy="500137"/>
          </a:xfrm>
          <a:prstGeom prst="homePlat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7" name="Arrow: Pentagon 6">
            <a:extLst>
              <a:ext uri="{FF2B5EF4-FFF2-40B4-BE49-F238E27FC236}">
                <a16:creationId xmlns:a16="http://schemas.microsoft.com/office/drawing/2014/main" id="{7759B923-E0D7-904B-4FC2-10E1F3491E64}"/>
              </a:ext>
            </a:extLst>
          </p:cNvPr>
          <p:cNvSpPr/>
          <p:nvPr/>
        </p:nvSpPr>
        <p:spPr>
          <a:xfrm>
            <a:off x="2493423" y="2139789"/>
            <a:ext cx="2356945" cy="500137"/>
          </a:xfrm>
          <a:prstGeom prst="homePlate">
            <a:avLst/>
          </a:prstGeom>
          <a:solidFill>
            <a:srgbClr val="F1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0" name="Arrow: Pentagon 9">
            <a:extLst>
              <a:ext uri="{FF2B5EF4-FFF2-40B4-BE49-F238E27FC236}">
                <a16:creationId xmlns:a16="http://schemas.microsoft.com/office/drawing/2014/main" id="{A3DF5051-5C23-B68B-76E8-537E2CE5BB77}"/>
              </a:ext>
            </a:extLst>
          </p:cNvPr>
          <p:cNvSpPr/>
          <p:nvPr/>
        </p:nvSpPr>
        <p:spPr>
          <a:xfrm>
            <a:off x="4605301" y="2139789"/>
            <a:ext cx="2356945" cy="500137"/>
          </a:xfrm>
          <a:prstGeom prst="homePlate">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5" name="Arrow: Pentagon 14">
            <a:extLst>
              <a:ext uri="{FF2B5EF4-FFF2-40B4-BE49-F238E27FC236}">
                <a16:creationId xmlns:a16="http://schemas.microsoft.com/office/drawing/2014/main" id="{C6FDDCCA-553E-5FAD-A880-9D76FC706BAF}"/>
              </a:ext>
            </a:extLst>
          </p:cNvPr>
          <p:cNvSpPr/>
          <p:nvPr/>
        </p:nvSpPr>
        <p:spPr>
          <a:xfrm>
            <a:off x="6717179" y="2139789"/>
            <a:ext cx="2356945" cy="500137"/>
          </a:xfrm>
          <a:prstGeom prst="homePlate">
            <a:avLst/>
          </a:prstGeom>
          <a:solidFill>
            <a:srgbClr val="30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2942111-9BCB-E08B-969F-9974EE2734A9}"/>
              </a:ext>
            </a:extLst>
          </p:cNvPr>
          <p:cNvSpPr/>
          <p:nvPr/>
        </p:nvSpPr>
        <p:spPr>
          <a:xfrm>
            <a:off x="190379" y="2144019"/>
            <a:ext cx="500137" cy="500137"/>
          </a:xfrm>
          <a:prstGeom prst="ellipse">
            <a:avLst/>
          </a:prstGeom>
          <a:solidFill>
            <a:schemeClr val="bg1"/>
          </a:solidFill>
          <a:ln w="127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Oval 22">
            <a:extLst>
              <a:ext uri="{FF2B5EF4-FFF2-40B4-BE49-F238E27FC236}">
                <a16:creationId xmlns:a16="http://schemas.microsoft.com/office/drawing/2014/main" id="{A5B35297-1C2E-79F5-7C39-596B2A25BC2D}"/>
              </a:ext>
            </a:extLst>
          </p:cNvPr>
          <p:cNvSpPr/>
          <p:nvPr/>
        </p:nvSpPr>
        <p:spPr>
          <a:xfrm>
            <a:off x="290675" y="2244315"/>
            <a:ext cx="299544" cy="299544"/>
          </a:xfrm>
          <a:prstGeom prst="ellipse">
            <a:avLst/>
          </a:prstGeom>
          <a:solidFill>
            <a:srgbClr val="40404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1</a:t>
            </a:r>
          </a:p>
        </p:txBody>
      </p:sp>
      <p:sp>
        <p:nvSpPr>
          <p:cNvPr id="28" name="Oval 27">
            <a:extLst>
              <a:ext uri="{FF2B5EF4-FFF2-40B4-BE49-F238E27FC236}">
                <a16:creationId xmlns:a16="http://schemas.microsoft.com/office/drawing/2014/main" id="{D3FD0CA1-D4E4-6E40-9A39-D036840ACD1F}"/>
              </a:ext>
            </a:extLst>
          </p:cNvPr>
          <p:cNvSpPr/>
          <p:nvPr/>
        </p:nvSpPr>
        <p:spPr>
          <a:xfrm>
            <a:off x="2238353" y="2139789"/>
            <a:ext cx="500137" cy="500137"/>
          </a:xfrm>
          <a:prstGeom prst="ellipse">
            <a:avLst/>
          </a:prstGeom>
          <a:solidFill>
            <a:schemeClr val="bg1"/>
          </a:solidFill>
          <a:ln w="12700">
            <a:solidFill>
              <a:srgbClr val="F1F2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9" name="Oval 28">
            <a:extLst>
              <a:ext uri="{FF2B5EF4-FFF2-40B4-BE49-F238E27FC236}">
                <a16:creationId xmlns:a16="http://schemas.microsoft.com/office/drawing/2014/main" id="{385C390A-265F-EA0E-55E5-7BA04DD5CEB2}"/>
              </a:ext>
            </a:extLst>
          </p:cNvPr>
          <p:cNvSpPr/>
          <p:nvPr/>
        </p:nvSpPr>
        <p:spPr>
          <a:xfrm>
            <a:off x="2338649" y="2240085"/>
            <a:ext cx="299544" cy="299544"/>
          </a:xfrm>
          <a:prstGeom prst="ellipse">
            <a:avLst/>
          </a:prstGeom>
          <a:solidFill>
            <a:srgbClr val="F1F2F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404040"/>
                </a:solidFill>
              </a:rPr>
              <a:t>2</a:t>
            </a:r>
          </a:p>
        </p:txBody>
      </p:sp>
      <p:sp>
        <p:nvSpPr>
          <p:cNvPr id="30" name="Oval 29">
            <a:extLst>
              <a:ext uri="{FF2B5EF4-FFF2-40B4-BE49-F238E27FC236}">
                <a16:creationId xmlns:a16="http://schemas.microsoft.com/office/drawing/2014/main" id="{590FFA31-1A08-2DAF-6D00-E31B95D358F6}"/>
              </a:ext>
            </a:extLst>
          </p:cNvPr>
          <p:cNvSpPr/>
          <p:nvPr/>
        </p:nvSpPr>
        <p:spPr>
          <a:xfrm>
            <a:off x="4355233" y="2139789"/>
            <a:ext cx="500137" cy="500137"/>
          </a:xfrm>
          <a:prstGeom prst="ellipse">
            <a:avLst/>
          </a:prstGeom>
          <a:solidFill>
            <a:schemeClr val="bg1"/>
          </a:solidFill>
          <a:ln w="12700">
            <a:solidFill>
              <a:srgbClr val="FF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1" name="Oval 30">
            <a:extLst>
              <a:ext uri="{FF2B5EF4-FFF2-40B4-BE49-F238E27FC236}">
                <a16:creationId xmlns:a16="http://schemas.microsoft.com/office/drawing/2014/main" id="{D3EA5718-CDCD-B538-6028-C0F583ECAA02}"/>
              </a:ext>
            </a:extLst>
          </p:cNvPr>
          <p:cNvSpPr/>
          <p:nvPr/>
        </p:nvSpPr>
        <p:spPr>
          <a:xfrm>
            <a:off x="4455529" y="2240085"/>
            <a:ext cx="299544" cy="299544"/>
          </a:xfrm>
          <a:prstGeom prst="ellipse">
            <a:avLst/>
          </a:prstGeom>
          <a:solidFill>
            <a:srgbClr val="FFD7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3</a:t>
            </a:r>
          </a:p>
        </p:txBody>
      </p:sp>
      <p:sp>
        <p:nvSpPr>
          <p:cNvPr id="32" name="Oval 31">
            <a:extLst>
              <a:ext uri="{FF2B5EF4-FFF2-40B4-BE49-F238E27FC236}">
                <a16:creationId xmlns:a16="http://schemas.microsoft.com/office/drawing/2014/main" id="{6BC51AC4-4B89-D7EF-413C-94A72DA4177C}"/>
              </a:ext>
            </a:extLst>
          </p:cNvPr>
          <p:cNvSpPr/>
          <p:nvPr/>
        </p:nvSpPr>
        <p:spPr>
          <a:xfrm>
            <a:off x="6462109" y="2139789"/>
            <a:ext cx="500137" cy="500137"/>
          </a:xfrm>
          <a:prstGeom prst="ellipse">
            <a:avLst/>
          </a:prstGeom>
          <a:solidFill>
            <a:schemeClr val="bg1"/>
          </a:solidFill>
          <a:ln w="12700">
            <a:solidFill>
              <a:srgbClr val="303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647FD1D3-08A9-AEF5-B997-ED7BC7E5B018}"/>
              </a:ext>
            </a:extLst>
          </p:cNvPr>
          <p:cNvSpPr/>
          <p:nvPr/>
        </p:nvSpPr>
        <p:spPr>
          <a:xfrm>
            <a:off x="6562405" y="2240085"/>
            <a:ext cx="299544" cy="299544"/>
          </a:xfrm>
          <a:prstGeom prst="ellipse">
            <a:avLst/>
          </a:prstGeom>
          <a:solidFill>
            <a:srgbClr val="303B5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4</a:t>
            </a:r>
          </a:p>
        </p:txBody>
      </p:sp>
      <p:sp>
        <p:nvSpPr>
          <p:cNvPr id="34" name="TextBox 33">
            <a:extLst>
              <a:ext uri="{FF2B5EF4-FFF2-40B4-BE49-F238E27FC236}">
                <a16:creationId xmlns:a16="http://schemas.microsoft.com/office/drawing/2014/main" id="{27BBBE30-C0E0-2BDB-8377-2C463E129115}"/>
              </a:ext>
            </a:extLst>
          </p:cNvPr>
          <p:cNvSpPr txBox="1"/>
          <p:nvPr/>
        </p:nvSpPr>
        <p:spPr>
          <a:xfrm>
            <a:off x="693758" y="2136983"/>
            <a:ext cx="1516446" cy="523220"/>
          </a:xfrm>
          <a:prstGeom prst="rect">
            <a:avLst/>
          </a:prstGeom>
          <a:noFill/>
        </p:spPr>
        <p:txBody>
          <a:bodyPr wrap="square">
            <a:spAutoFit/>
          </a:bodyPr>
          <a:lstStyle/>
          <a:p>
            <a:r>
              <a:rPr lang="en-US" dirty="0">
                <a:solidFill>
                  <a:schemeClr val="bg1"/>
                </a:solidFill>
                <a:latin typeface="+mn-lt"/>
              </a:rPr>
              <a:t>Data </a:t>
            </a:r>
            <a:br>
              <a:rPr lang="en-US">
                <a:solidFill>
                  <a:schemeClr val="bg1"/>
                </a:solidFill>
                <a:latin typeface="+mn-lt"/>
              </a:rPr>
            </a:br>
            <a:r>
              <a:rPr lang="en-US" dirty="0">
                <a:solidFill>
                  <a:schemeClr val="bg1"/>
                </a:solidFill>
                <a:latin typeface="+mn-lt"/>
              </a:rPr>
              <a:t>Wrangling</a:t>
            </a:r>
          </a:p>
        </p:txBody>
      </p:sp>
      <p:sp>
        <p:nvSpPr>
          <p:cNvPr id="35" name="TextBox 34">
            <a:extLst>
              <a:ext uri="{FF2B5EF4-FFF2-40B4-BE49-F238E27FC236}">
                <a16:creationId xmlns:a16="http://schemas.microsoft.com/office/drawing/2014/main" id="{1E69705B-7B4D-F3AF-ECA6-591497106D23}"/>
              </a:ext>
            </a:extLst>
          </p:cNvPr>
          <p:cNvSpPr txBox="1"/>
          <p:nvPr/>
        </p:nvSpPr>
        <p:spPr>
          <a:xfrm>
            <a:off x="2735989" y="2128247"/>
            <a:ext cx="1611741" cy="523220"/>
          </a:xfrm>
          <a:prstGeom prst="rect">
            <a:avLst/>
          </a:prstGeom>
          <a:noFill/>
        </p:spPr>
        <p:txBody>
          <a:bodyPr wrap="square">
            <a:spAutoFit/>
          </a:bodyPr>
          <a:lstStyle/>
          <a:p>
            <a:r>
              <a:rPr lang="en-US">
                <a:solidFill>
                  <a:srgbClr val="404040"/>
                </a:solidFill>
                <a:latin typeface="+mn-lt"/>
              </a:rPr>
              <a:t>Feature </a:t>
            </a:r>
            <a:br>
              <a:rPr lang="en-US">
                <a:solidFill>
                  <a:srgbClr val="404040"/>
                </a:solidFill>
                <a:latin typeface="+mn-lt"/>
              </a:rPr>
            </a:br>
            <a:r>
              <a:rPr lang="en-US">
                <a:solidFill>
                  <a:srgbClr val="404040"/>
                </a:solidFill>
                <a:latin typeface="+mn-lt"/>
              </a:rPr>
              <a:t>Extraction</a:t>
            </a:r>
          </a:p>
        </p:txBody>
      </p:sp>
      <p:sp>
        <p:nvSpPr>
          <p:cNvPr id="36" name="TextBox 35">
            <a:extLst>
              <a:ext uri="{FF2B5EF4-FFF2-40B4-BE49-F238E27FC236}">
                <a16:creationId xmlns:a16="http://schemas.microsoft.com/office/drawing/2014/main" id="{BE34273C-CD0C-063B-3C27-76B4E4DF23DA}"/>
              </a:ext>
            </a:extLst>
          </p:cNvPr>
          <p:cNvSpPr txBox="1"/>
          <p:nvPr/>
        </p:nvSpPr>
        <p:spPr>
          <a:xfrm>
            <a:off x="4862873" y="2128247"/>
            <a:ext cx="1611741" cy="523220"/>
          </a:xfrm>
          <a:prstGeom prst="rect">
            <a:avLst/>
          </a:prstGeom>
          <a:noFill/>
        </p:spPr>
        <p:txBody>
          <a:bodyPr wrap="square">
            <a:spAutoFit/>
          </a:bodyPr>
          <a:lstStyle/>
          <a:p>
            <a:r>
              <a:rPr lang="en-US">
                <a:solidFill>
                  <a:srgbClr val="404040"/>
                </a:solidFill>
                <a:latin typeface="+mn-lt"/>
              </a:rPr>
              <a:t>Model</a:t>
            </a:r>
            <a:br>
              <a:rPr lang="en-US">
                <a:solidFill>
                  <a:srgbClr val="404040"/>
                </a:solidFill>
                <a:latin typeface="+mn-lt"/>
              </a:rPr>
            </a:br>
            <a:r>
              <a:rPr lang="en-US">
                <a:solidFill>
                  <a:srgbClr val="404040"/>
                </a:solidFill>
                <a:latin typeface="+mn-lt"/>
              </a:rPr>
              <a:t>Building</a:t>
            </a:r>
          </a:p>
        </p:txBody>
      </p:sp>
      <p:cxnSp>
        <p:nvCxnSpPr>
          <p:cNvPr id="38" name="Straight Connector 37">
            <a:extLst>
              <a:ext uri="{FF2B5EF4-FFF2-40B4-BE49-F238E27FC236}">
                <a16:creationId xmlns:a16="http://schemas.microsoft.com/office/drawing/2014/main" id="{553C5EDE-C2A2-B520-10CC-41CF2987FCB5}"/>
              </a:ext>
            </a:extLst>
          </p:cNvPr>
          <p:cNvCxnSpPr>
            <a:cxnSpLocks/>
          </p:cNvCxnSpPr>
          <p:nvPr/>
        </p:nvCxnSpPr>
        <p:spPr>
          <a:xfrm>
            <a:off x="440447" y="1445982"/>
            <a:ext cx="945" cy="669199"/>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5EBF9E4-C8CE-3F6B-C545-160F25809EA3}"/>
              </a:ext>
            </a:extLst>
          </p:cNvPr>
          <p:cNvCxnSpPr>
            <a:cxnSpLocks/>
          </p:cNvCxnSpPr>
          <p:nvPr/>
        </p:nvCxnSpPr>
        <p:spPr>
          <a:xfrm>
            <a:off x="4582862" y="1388382"/>
            <a:ext cx="0" cy="739865"/>
          </a:xfrm>
          <a:prstGeom prst="line">
            <a:avLst/>
          </a:prstGeom>
          <a:ln w="12700">
            <a:solidFill>
              <a:srgbClr val="FFD7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944056-801F-E138-34E7-08B2AB05ED5F}"/>
              </a:ext>
            </a:extLst>
          </p:cNvPr>
          <p:cNvCxnSpPr>
            <a:cxnSpLocks/>
          </p:cNvCxnSpPr>
          <p:nvPr/>
        </p:nvCxnSpPr>
        <p:spPr>
          <a:xfrm>
            <a:off x="2493423" y="2695825"/>
            <a:ext cx="0" cy="742706"/>
          </a:xfrm>
          <a:prstGeom prst="line">
            <a:avLst/>
          </a:prstGeom>
          <a:ln w="12700">
            <a:solidFill>
              <a:srgbClr val="F1F2F3"/>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9557B4-33FA-C911-9F55-DA7F1BA3FB32}"/>
              </a:ext>
            </a:extLst>
          </p:cNvPr>
          <p:cNvCxnSpPr>
            <a:cxnSpLocks/>
          </p:cNvCxnSpPr>
          <p:nvPr/>
        </p:nvCxnSpPr>
        <p:spPr>
          <a:xfrm>
            <a:off x="6717179" y="2695825"/>
            <a:ext cx="0" cy="742706"/>
          </a:xfrm>
          <a:prstGeom prst="line">
            <a:avLst/>
          </a:prstGeom>
          <a:ln w="12700">
            <a:solidFill>
              <a:srgbClr val="303B52"/>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FF9A84-80F7-D318-B248-FC34EACE74AB}"/>
              </a:ext>
            </a:extLst>
          </p:cNvPr>
          <p:cNvSpPr txBox="1"/>
          <p:nvPr/>
        </p:nvSpPr>
        <p:spPr>
          <a:xfrm>
            <a:off x="440447" y="1338101"/>
            <a:ext cx="3159452" cy="792140"/>
          </a:xfrm>
          <a:prstGeom prst="rect">
            <a:avLst/>
          </a:prstGeom>
          <a:noFill/>
        </p:spPr>
        <p:txBody>
          <a:bodyPr wrap="square">
            <a:spAutoFit/>
          </a:bodyPr>
          <a:lstStyle/>
          <a:p>
            <a:pPr>
              <a:lnSpc>
                <a:spcPct val="150000"/>
              </a:lnSpc>
              <a:buClr>
                <a:srgbClr val="404040"/>
              </a:buClr>
            </a:pPr>
            <a:r>
              <a:rPr lang="en-US" sz="1050">
                <a:solidFill>
                  <a:srgbClr val="404040"/>
                </a:solidFill>
                <a:latin typeface="+mn-lt"/>
              </a:rPr>
              <a:t>Data extraction</a:t>
            </a:r>
          </a:p>
          <a:p>
            <a:pPr>
              <a:lnSpc>
                <a:spcPct val="150000"/>
              </a:lnSpc>
              <a:buClr>
                <a:srgbClr val="404040"/>
              </a:buClr>
            </a:pPr>
            <a:r>
              <a:rPr lang="en-US" sz="1050">
                <a:solidFill>
                  <a:srgbClr val="404040"/>
                </a:solidFill>
                <a:latin typeface="+mn-lt"/>
              </a:rPr>
              <a:t>Data cleaning </a:t>
            </a:r>
          </a:p>
          <a:p>
            <a:pPr>
              <a:lnSpc>
                <a:spcPct val="150000"/>
              </a:lnSpc>
              <a:buClr>
                <a:srgbClr val="404040"/>
              </a:buClr>
            </a:pPr>
            <a:r>
              <a:rPr lang="en-US" sz="1050">
                <a:solidFill>
                  <a:srgbClr val="404040"/>
                </a:solidFill>
                <a:latin typeface="+mn-lt"/>
              </a:rPr>
              <a:t>Data pre-processing</a:t>
            </a:r>
          </a:p>
        </p:txBody>
      </p:sp>
      <p:sp>
        <p:nvSpPr>
          <p:cNvPr id="58" name="TextBox 57">
            <a:extLst>
              <a:ext uri="{FF2B5EF4-FFF2-40B4-BE49-F238E27FC236}">
                <a16:creationId xmlns:a16="http://schemas.microsoft.com/office/drawing/2014/main" id="{F0C1D1DA-6B5D-6CF0-EF56-30ED36E5B189}"/>
              </a:ext>
            </a:extLst>
          </p:cNvPr>
          <p:cNvSpPr txBox="1"/>
          <p:nvPr/>
        </p:nvSpPr>
        <p:spPr>
          <a:xfrm>
            <a:off x="2498426" y="2708883"/>
            <a:ext cx="3159452" cy="792140"/>
          </a:xfrm>
          <a:prstGeom prst="rect">
            <a:avLst/>
          </a:prstGeom>
          <a:noFill/>
        </p:spPr>
        <p:txBody>
          <a:bodyPr wrap="square">
            <a:spAutoFit/>
          </a:bodyPr>
          <a:lstStyle/>
          <a:p>
            <a:pPr>
              <a:lnSpc>
                <a:spcPct val="150000"/>
              </a:lnSpc>
              <a:buClr>
                <a:srgbClr val="404040"/>
              </a:buClr>
            </a:pPr>
            <a:r>
              <a:rPr lang="en-US" sz="1050">
                <a:solidFill>
                  <a:srgbClr val="404040"/>
                </a:solidFill>
                <a:latin typeface="+mn-lt"/>
              </a:rPr>
              <a:t>SMOTE</a:t>
            </a:r>
          </a:p>
          <a:p>
            <a:pPr>
              <a:lnSpc>
                <a:spcPct val="150000"/>
              </a:lnSpc>
              <a:buClr>
                <a:srgbClr val="404040"/>
              </a:buClr>
            </a:pPr>
            <a:r>
              <a:rPr lang="en-US" sz="1050">
                <a:solidFill>
                  <a:srgbClr val="404040"/>
                </a:solidFill>
                <a:latin typeface="+mn-lt"/>
              </a:rPr>
              <a:t>Generate Word Embeddings</a:t>
            </a:r>
          </a:p>
          <a:p>
            <a:pPr>
              <a:lnSpc>
                <a:spcPct val="150000"/>
              </a:lnSpc>
              <a:buClr>
                <a:srgbClr val="404040"/>
              </a:buClr>
            </a:pPr>
            <a:r>
              <a:rPr lang="en-US" sz="1050">
                <a:solidFill>
                  <a:srgbClr val="404040"/>
                </a:solidFill>
                <a:latin typeface="+mn-lt"/>
              </a:rPr>
              <a:t>NER Tags &amp; Text Length</a:t>
            </a:r>
          </a:p>
        </p:txBody>
      </p:sp>
      <p:sp>
        <p:nvSpPr>
          <p:cNvPr id="60" name="TextBox 59">
            <a:extLst>
              <a:ext uri="{FF2B5EF4-FFF2-40B4-BE49-F238E27FC236}">
                <a16:creationId xmlns:a16="http://schemas.microsoft.com/office/drawing/2014/main" id="{A72CD6E7-515C-B4E2-6EAD-D85A820B2E05}"/>
              </a:ext>
            </a:extLst>
          </p:cNvPr>
          <p:cNvSpPr txBox="1"/>
          <p:nvPr/>
        </p:nvSpPr>
        <p:spPr>
          <a:xfrm>
            <a:off x="4561017" y="1307254"/>
            <a:ext cx="3159452" cy="792140"/>
          </a:xfrm>
          <a:prstGeom prst="rect">
            <a:avLst/>
          </a:prstGeom>
          <a:noFill/>
        </p:spPr>
        <p:txBody>
          <a:bodyPr wrap="square">
            <a:spAutoFit/>
          </a:bodyPr>
          <a:lstStyle/>
          <a:p>
            <a:pPr>
              <a:lnSpc>
                <a:spcPct val="150000"/>
              </a:lnSpc>
              <a:buClr>
                <a:srgbClr val="404040"/>
              </a:buClr>
            </a:pPr>
            <a:r>
              <a:rPr lang="en-US" sz="1050">
                <a:solidFill>
                  <a:srgbClr val="404040"/>
                </a:solidFill>
                <a:latin typeface="+mn-lt"/>
              </a:rPr>
              <a:t>Pipeline creation for classifiers</a:t>
            </a:r>
          </a:p>
          <a:p>
            <a:pPr>
              <a:lnSpc>
                <a:spcPct val="150000"/>
              </a:lnSpc>
              <a:buClr>
                <a:srgbClr val="404040"/>
              </a:buClr>
            </a:pPr>
            <a:r>
              <a:rPr lang="en-US" sz="1050">
                <a:solidFill>
                  <a:srgbClr val="404040"/>
                </a:solidFill>
                <a:latin typeface="+mn-lt"/>
              </a:rPr>
              <a:t>Exploration of models</a:t>
            </a:r>
          </a:p>
          <a:p>
            <a:pPr>
              <a:lnSpc>
                <a:spcPct val="150000"/>
              </a:lnSpc>
              <a:buClr>
                <a:srgbClr val="404040"/>
              </a:buClr>
            </a:pPr>
            <a:r>
              <a:rPr lang="en-US" sz="1050">
                <a:solidFill>
                  <a:srgbClr val="404040"/>
                </a:solidFill>
                <a:latin typeface="+mn-lt"/>
              </a:rPr>
              <a:t>Randomized CV search for parameters</a:t>
            </a:r>
          </a:p>
        </p:txBody>
      </p:sp>
      <p:sp>
        <p:nvSpPr>
          <p:cNvPr id="62" name="TextBox 61">
            <a:extLst>
              <a:ext uri="{FF2B5EF4-FFF2-40B4-BE49-F238E27FC236}">
                <a16:creationId xmlns:a16="http://schemas.microsoft.com/office/drawing/2014/main" id="{CF139ACB-3F1D-9127-37B6-6D5E197CDF54}"/>
              </a:ext>
            </a:extLst>
          </p:cNvPr>
          <p:cNvSpPr txBox="1"/>
          <p:nvPr/>
        </p:nvSpPr>
        <p:spPr>
          <a:xfrm>
            <a:off x="6702174" y="2685834"/>
            <a:ext cx="3159452" cy="792140"/>
          </a:xfrm>
          <a:prstGeom prst="rect">
            <a:avLst/>
          </a:prstGeom>
          <a:noFill/>
        </p:spPr>
        <p:txBody>
          <a:bodyPr wrap="square">
            <a:spAutoFit/>
          </a:bodyPr>
          <a:lstStyle/>
          <a:p>
            <a:pPr>
              <a:lnSpc>
                <a:spcPct val="150000"/>
              </a:lnSpc>
              <a:buClr>
                <a:srgbClr val="404040"/>
              </a:buClr>
            </a:pPr>
            <a:r>
              <a:rPr lang="en-US" sz="1050">
                <a:solidFill>
                  <a:srgbClr val="404040"/>
                </a:solidFill>
                <a:latin typeface="+mn-lt"/>
              </a:rPr>
              <a:t>Accuracy</a:t>
            </a:r>
          </a:p>
          <a:p>
            <a:pPr>
              <a:lnSpc>
                <a:spcPct val="150000"/>
              </a:lnSpc>
              <a:buClr>
                <a:srgbClr val="404040"/>
              </a:buClr>
            </a:pPr>
            <a:r>
              <a:rPr lang="en-US" sz="1050">
                <a:solidFill>
                  <a:srgbClr val="404040"/>
                </a:solidFill>
                <a:latin typeface="+mn-lt"/>
              </a:rPr>
              <a:t>Precision</a:t>
            </a:r>
          </a:p>
          <a:p>
            <a:pPr>
              <a:lnSpc>
                <a:spcPct val="150000"/>
              </a:lnSpc>
              <a:buClr>
                <a:srgbClr val="404040"/>
              </a:buClr>
            </a:pPr>
            <a:r>
              <a:rPr lang="en-US" sz="1050">
                <a:solidFill>
                  <a:srgbClr val="404040"/>
                </a:solidFill>
                <a:latin typeface="+mn-lt"/>
              </a:rPr>
              <a:t>Recall</a:t>
            </a:r>
          </a:p>
        </p:txBody>
      </p:sp>
      <p:sp>
        <p:nvSpPr>
          <p:cNvPr id="9" name="TextBox 8">
            <a:extLst>
              <a:ext uri="{FF2B5EF4-FFF2-40B4-BE49-F238E27FC236}">
                <a16:creationId xmlns:a16="http://schemas.microsoft.com/office/drawing/2014/main" id="{7862C0A3-DD7C-75E9-649D-14D5665640C5}"/>
              </a:ext>
            </a:extLst>
          </p:cNvPr>
          <p:cNvSpPr txBox="1"/>
          <p:nvPr/>
        </p:nvSpPr>
        <p:spPr>
          <a:xfrm>
            <a:off x="6962246" y="2220580"/>
            <a:ext cx="1516446" cy="307777"/>
          </a:xfrm>
          <a:prstGeom prst="rect">
            <a:avLst/>
          </a:prstGeom>
          <a:noFill/>
        </p:spPr>
        <p:txBody>
          <a:bodyPr wrap="square">
            <a:spAutoFit/>
          </a:bodyPr>
          <a:lstStyle/>
          <a:p>
            <a:r>
              <a:rPr lang="en-US">
                <a:solidFill>
                  <a:schemeClr val="bg1"/>
                </a:solidFill>
                <a:latin typeface="+mn-lt"/>
              </a:rPr>
              <a:t>Evaluation</a:t>
            </a:r>
          </a:p>
        </p:txBody>
      </p:sp>
      <p:sp>
        <p:nvSpPr>
          <p:cNvPr id="25" name="Graphic 2">
            <a:extLst>
              <a:ext uri="{FF2B5EF4-FFF2-40B4-BE49-F238E27FC236}">
                <a16:creationId xmlns:a16="http://schemas.microsoft.com/office/drawing/2014/main" id="{B4BB7994-D943-58EC-54EC-C8BE7895A43E}"/>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064547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25DF7AA-D2BC-C27F-B8F2-3282616C72E8}"/>
              </a:ext>
            </a:extLst>
          </p:cNvPr>
          <p:cNvGraphicFramePr/>
          <p:nvPr>
            <p:extLst>
              <p:ext uri="{D42A27DB-BD31-4B8C-83A1-F6EECF244321}">
                <p14:modId xmlns:p14="http://schemas.microsoft.com/office/powerpoint/2010/main" val="2664942163"/>
              </p:ext>
            </p:extLst>
          </p:nvPr>
        </p:nvGraphicFramePr>
        <p:xfrm>
          <a:off x="228170" y="605871"/>
          <a:ext cx="8505944" cy="4107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85EA247C-A50E-6FF6-F59F-68C2F3BACBB0}"/>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DATA </a:t>
            </a:r>
            <a:r>
              <a:rPr lang="en-US" sz="2800" b="1">
                <a:solidFill>
                  <a:srgbClr val="FFD700"/>
                </a:solidFill>
                <a:latin typeface="Avenir Next LT Pro" panose="020B0504020202020204" pitchFamily="34" charset="0"/>
              </a:rPr>
              <a:t>CLEANING</a:t>
            </a:r>
            <a:endParaRPr lang="en-IN" sz="2800">
              <a:solidFill>
                <a:srgbClr val="FFD700"/>
              </a:solidFill>
              <a:latin typeface="Avenir Next LT Pro" panose="020B0504020202020204" pitchFamily="34" charset="0"/>
            </a:endParaRPr>
          </a:p>
        </p:txBody>
      </p:sp>
      <p:cxnSp>
        <p:nvCxnSpPr>
          <p:cNvPr id="7" name="Straight Connector 6">
            <a:extLst>
              <a:ext uri="{FF2B5EF4-FFF2-40B4-BE49-F238E27FC236}">
                <a16:creationId xmlns:a16="http://schemas.microsoft.com/office/drawing/2014/main" id="{0948147F-0744-5C72-FAEB-549CA67E6111}"/>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pic>
        <p:nvPicPr>
          <p:cNvPr id="1028" name="Picture 4" descr="Remove Svg Png Icon Free Download (#398867) - OnlineWebFonts.COM">
            <a:extLst>
              <a:ext uri="{FF2B5EF4-FFF2-40B4-BE49-F238E27FC236}">
                <a16:creationId xmlns:a16="http://schemas.microsoft.com/office/drawing/2014/main" id="{E55C3D4B-581D-A6CC-645A-2786309E87D4}"/>
              </a:ext>
            </a:extLst>
          </p:cNvPr>
          <p:cNvPicPr>
            <a:picLocks noChangeAspect="1" noChangeArrowheads="1"/>
          </p:cNvPicPr>
          <p:nvPr/>
        </p:nvPicPr>
        <p:blipFill>
          <a:blip r:embed="rId7">
            <a:duotone>
              <a:prstClr val="black"/>
              <a:schemeClr val="bg2">
                <a:lumMod val="75000"/>
                <a:tint val="45000"/>
                <a:satMod val="400000"/>
              </a:schemeClr>
            </a:duotone>
            <a:extLst>
              <a:ext uri="{BEBA8EAE-BF5A-486C-A8C5-ECC9F3942E4B}">
                <a14:imgProps xmlns:a14="http://schemas.microsoft.com/office/drawing/2010/main">
                  <a14:imgLayer r:embed="rId8">
                    <a14:imgEffect>
                      <a14:saturation sat="76000"/>
                    </a14:imgEffect>
                  </a14:imgLayer>
                </a14:imgProps>
              </a:ext>
              <a:ext uri="{28A0092B-C50C-407E-A947-70E740481C1C}">
                <a14:useLocalDpi xmlns:a14="http://schemas.microsoft.com/office/drawing/2010/main" val="0"/>
              </a:ext>
            </a:extLst>
          </a:blip>
          <a:srcRect/>
          <a:stretch>
            <a:fillRect/>
          </a:stretch>
        </p:blipFill>
        <p:spPr bwMode="auto">
          <a:xfrm>
            <a:off x="6386319" y="1491255"/>
            <a:ext cx="472563" cy="583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bine - Free interface icons">
            <a:extLst>
              <a:ext uri="{FF2B5EF4-FFF2-40B4-BE49-F238E27FC236}">
                <a16:creationId xmlns:a16="http://schemas.microsoft.com/office/drawing/2014/main" id="{C842BAF5-9EFA-10D8-13F4-C740ED270E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7725" y="3224616"/>
            <a:ext cx="549543" cy="5495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bine Merge Arrow icon PNG and SVG Vector Free Download">
            <a:extLst>
              <a:ext uri="{FF2B5EF4-FFF2-40B4-BE49-F238E27FC236}">
                <a16:creationId xmlns:a16="http://schemas.microsoft.com/office/drawing/2014/main" id="{6BC8D72D-7F2F-7E6B-0EC0-8D0A474EAF18}"/>
              </a:ext>
            </a:extLst>
          </p:cNvPr>
          <p:cNvPicPr>
            <a:picLocks noChangeAspect="1" noChangeArrowheads="1"/>
          </p:cNvPicPr>
          <p:nvPr/>
        </p:nvPicPr>
        <p:blipFill>
          <a:blip r:embed="rId10">
            <a:duotone>
              <a:prstClr val="black"/>
              <a:schemeClr val="tx1">
                <a:lumMod val="75000"/>
                <a:lumOff val="25000"/>
                <a:tint val="45000"/>
                <a:satMod val="400000"/>
              </a:schemeClr>
            </a:duotone>
            <a:extLst>
              <a:ext uri="{BEBA8EAE-BF5A-486C-A8C5-ECC9F3942E4B}">
                <a14:imgProps xmlns:a14="http://schemas.microsoft.com/office/drawing/2010/main">
                  <a14:imgLayer r:embed="rId11">
                    <a14:imgEffect>
                      <a14:saturation sat="171000"/>
                    </a14:imgEffect>
                  </a14:imgLayer>
                </a14:imgProps>
              </a:ext>
              <a:ext uri="{28A0092B-C50C-407E-A947-70E740481C1C}">
                <a14:useLocalDpi xmlns:a14="http://schemas.microsoft.com/office/drawing/2010/main" val="0"/>
              </a:ext>
            </a:extLst>
          </a:blip>
          <a:srcRect/>
          <a:stretch>
            <a:fillRect/>
          </a:stretch>
        </p:blipFill>
        <p:spPr bwMode="auto">
          <a:xfrm>
            <a:off x="6438858" y="3328637"/>
            <a:ext cx="472563" cy="341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46C5335-BABA-F2DF-6586-174ACDF41C7E}"/>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Man with solid fill">
            <a:extLst>
              <a:ext uri="{FF2B5EF4-FFF2-40B4-BE49-F238E27FC236}">
                <a16:creationId xmlns:a16="http://schemas.microsoft.com/office/drawing/2014/main" id="{D4A6C3FD-1AEF-B6AA-48C6-45349B0F50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77725" y="1491255"/>
            <a:ext cx="609283" cy="609283"/>
          </a:xfrm>
          <a:prstGeom prst="rect">
            <a:avLst/>
          </a:prstGeom>
        </p:spPr>
      </p:pic>
    </p:spTree>
    <p:extLst>
      <p:ext uri="{BB962C8B-B14F-4D97-AF65-F5344CB8AC3E}">
        <p14:creationId xmlns:p14="http://schemas.microsoft.com/office/powerpoint/2010/main" val="190573698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3FAAAF-E8C0-B27F-BA63-E8204C3AD551}"/>
              </a:ext>
            </a:extLst>
          </p:cNvPr>
          <p:cNvSpPr/>
          <p:nvPr/>
        </p:nvSpPr>
        <p:spPr>
          <a:xfrm>
            <a:off x="7609668" y="4933348"/>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4EBD362-59F0-068E-8590-831D3B069314}"/>
              </a:ext>
            </a:extLst>
          </p:cNvPr>
          <p:cNvSpPr txBox="1"/>
          <p:nvPr/>
        </p:nvSpPr>
        <p:spPr>
          <a:xfrm>
            <a:off x="6975037" y="2497156"/>
            <a:ext cx="1225015" cy="307777"/>
          </a:xfrm>
          <a:prstGeom prst="rect">
            <a:avLst/>
          </a:prstGeom>
          <a:noFill/>
        </p:spPr>
        <p:txBody>
          <a:bodyPr wrap="none" rtlCol="0">
            <a:spAutoFit/>
          </a:bodyPr>
          <a:lstStyle/>
          <a:p>
            <a:r>
              <a:rPr lang="en-US">
                <a:latin typeface="Avenir Next LT Pro"/>
              </a:rPr>
              <a:t>NLP Pipeline</a:t>
            </a:r>
            <a:endParaRPr lang="en-IN">
              <a:latin typeface="Avenir Next LT Pro"/>
            </a:endParaRPr>
          </a:p>
        </p:txBody>
      </p:sp>
      <p:graphicFrame>
        <p:nvGraphicFramePr>
          <p:cNvPr id="11" name="Diagram 10">
            <a:extLst>
              <a:ext uri="{FF2B5EF4-FFF2-40B4-BE49-F238E27FC236}">
                <a16:creationId xmlns:a16="http://schemas.microsoft.com/office/drawing/2014/main" id="{7CF59D7C-5605-6693-BD81-6E9FFB93CCDE}"/>
              </a:ext>
            </a:extLst>
          </p:cNvPr>
          <p:cNvGraphicFramePr/>
          <p:nvPr>
            <p:extLst>
              <p:ext uri="{D42A27DB-BD31-4B8C-83A1-F6EECF244321}">
                <p14:modId xmlns:p14="http://schemas.microsoft.com/office/powerpoint/2010/main" val="1422087161"/>
              </p:ext>
            </p:extLst>
          </p:nvPr>
        </p:nvGraphicFramePr>
        <p:xfrm>
          <a:off x="2281877" y="1161396"/>
          <a:ext cx="4255200" cy="2707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24">
            <a:extLst>
              <a:ext uri="{FF2B5EF4-FFF2-40B4-BE49-F238E27FC236}">
                <a16:creationId xmlns:a16="http://schemas.microsoft.com/office/drawing/2014/main" id="{38E9F5F4-0733-2E4D-278A-BF9CAFA652CC}"/>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DATA </a:t>
            </a:r>
            <a:r>
              <a:rPr lang="en-US" sz="2800" b="1">
                <a:solidFill>
                  <a:srgbClr val="FFD700"/>
                </a:solidFill>
                <a:latin typeface="Avenir Next LT Pro" panose="020B0504020202020204" pitchFamily="34" charset="0"/>
              </a:rPr>
              <a:t>PRE-PROCESSING</a:t>
            </a:r>
            <a:endParaRPr lang="en-IN" sz="2800" b="1">
              <a:solidFill>
                <a:srgbClr val="FFD700"/>
              </a:solidFill>
              <a:latin typeface="Avenir Next LT Pro" panose="020B0504020202020204" pitchFamily="34" charset="0"/>
            </a:endParaRPr>
          </a:p>
        </p:txBody>
      </p:sp>
      <p:cxnSp>
        <p:nvCxnSpPr>
          <p:cNvPr id="26" name="Straight Connector 25">
            <a:extLst>
              <a:ext uri="{FF2B5EF4-FFF2-40B4-BE49-F238E27FC236}">
                <a16:creationId xmlns:a16="http://schemas.microsoft.com/office/drawing/2014/main" id="{2B84899D-2829-F334-936D-03C53A4906FC}"/>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FFB26B8-8AFA-BBB5-E91C-84362AB28B33}"/>
              </a:ext>
            </a:extLst>
          </p:cNvPr>
          <p:cNvSpPr/>
          <p:nvPr/>
        </p:nvSpPr>
        <p:spPr>
          <a:xfrm>
            <a:off x="1918972" y="1620250"/>
            <a:ext cx="4916905" cy="2462534"/>
          </a:xfrm>
          <a:prstGeom prst="roundRect">
            <a:avLst/>
          </a:prstGeom>
          <a:noFill/>
          <a:ln w="28575">
            <a:solidFill>
              <a:srgbClr val="40404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2">
            <a:extLst>
              <a:ext uri="{FF2B5EF4-FFF2-40B4-BE49-F238E27FC236}">
                <a16:creationId xmlns:a16="http://schemas.microsoft.com/office/drawing/2014/main" id="{78E4AE7D-F71B-4490-77EC-A2BF79A2CA86}"/>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876429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434090-C55B-49A5-7F45-EB892B608344}"/>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ADDITION</a:t>
            </a:r>
            <a:r>
              <a:rPr lang="en-US" sz="2800" b="1">
                <a:solidFill>
                  <a:srgbClr val="FFD700"/>
                </a:solidFill>
                <a:latin typeface="Avenir Next LT Pro" panose="020B0504020202020204" pitchFamily="34" charset="0"/>
              </a:rPr>
              <a:t> TO THE NER</a:t>
            </a:r>
            <a:endParaRPr lang="en-IN" sz="2800">
              <a:solidFill>
                <a:srgbClr val="FFD700"/>
              </a:solidFill>
              <a:latin typeface="Avenir Next LT Pro" panose="020B0504020202020204" pitchFamily="34" charset="0"/>
            </a:endParaRPr>
          </a:p>
        </p:txBody>
      </p:sp>
      <p:cxnSp>
        <p:nvCxnSpPr>
          <p:cNvPr id="8" name="Straight Connector 7">
            <a:extLst>
              <a:ext uri="{FF2B5EF4-FFF2-40B4-BE49-F238E27FC236}">
                <a16:creationId xmlns:a16="http://schemas.microsoft.com/office/drawing/2014/main" id="{C5B5B511-FBD8-29CC-F92C-9245D65BBD0C}"/>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13B007A-191A-8946-FA78-798CC11E0119}"/>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E18A24-EC23-0103-7952-670888570151}"/>
              </a:ext>
            </a:extLst>
          </p:cNvPr>
          <p:cNvSpPr txBox="1"/>
          <p:nvPr/>
        </p:nvSpPr>
        <p:spPr>
          <a:xfrm>
            <a:off x="114209" y="753327"/>
            <a:ext cx="8791333" cy="523220"/>
          </a:xfrm>
          <a:prstGeom prst="rect">
            <a:avLst/>
          </a:prstGeom>
          <a:noFill/>
        </p:spPr>
        <p:txBody>
          <a:bodyPr wrap="square">
            <a:spAutoFit/>
          </a:bodyPr>
          <a:lstStyle/>
          <a:p>
            <a:r>
              <a:rPr lang="en-US">
                <a:solidFill>
                  <a:schemeClr val="tx1"/>
                </a:solidFill>
                <a:latin typeface="+mn-lt"/>
              </a:rPr>
              <a:t>The below Axon product list as well as frequent words across all categories were input to Named Entity Recognition (NER):</a:t>
            </a:r>
          </a:p>
        </p:txBody>
      </p:sp>
      <p:graphicFrame>
        <p:nvGraphicFramePr>
          <p:cNvPr id="16" name="Diagram 15">
            <a:extLst>
              <a:ext uri="{FF2B5EF4-FFF2-40B4-BE49-F238E27FC236}">
                <a16:creationId xmlns:a16="http://schemas.microsoft.com/office/drawing/2014/main" id="{75DCD1D2-2DC8-24B3-4DC3-B6274B64685B}"/>
              </a:ext>
            </a:extLst>
          </p:cNvPr>
          <p:cNvGraphicFramePr/>
          <p:nvPr>
            <p:extLst>
              <p:ext uri="{D42A27DB-BD31-4B8C-83A1-F6EECF244321}">
                <p14:modId xmlns:p14="http://schemas.microsoft.com/office/powerpoint/2010/main" val="4037447089"/>
              </p:ext>
            </p:extLst>
          </p:nvPr>
        </p:nvGraphicFramePr>
        <p:xfrm>
          <a:off x="1458164" y="1243578"/>
          <a:ext cx="6227672" cy="3557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111349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54E5475-9A49-5163-804C-5CA76115F8E7}"/>
              </a:ext>
            </a:extLst>
          </p:cNvPr>
          <p:cNvSpPr txBox="1"/>
          <p:nvPr/>
        </p:nvSpPr>
        <p:spPr>
          <a:xfrm>
            <a:off x="443075" y="2314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ADDITIONAL </a:t>
            </a:r>
            <a:r>
              <a:rPr lang="en-US" sz="2800" b="1">
                <a:solidFill>
                  <a:srgbClr val="FFD700"/>
                </a:solidFill>
                <a:latin typeface="Avenir Next LT Pro" panose="020B0504020202020204" pitchFamily="34" charset="0"/>
              </a:rPr>
              <a:t>FEATURES</a:t>
            </a:r>
            <a:endParaRPr lang="en-IN" sz="2800">
              <a:solidFill>
                <a:srgbClr val="FFD700"/>
              </a:solidFill>
              <a:latin typeface="Avenir Next LT Pro" panose="020B0504020202020204" pitchFamily="34" charset="0"/>
            </a:endParaRPr>
          </a:p>
        </p:txBody>
      </p:sp>
      <p:cxnSp>
        <p:nvCxnSpPr>
          <p:cNvPr id="7" name="Straight Connector 6">
            <a:extLst>
              <a:ext uri="{FF2B5EF4-FFF2-40B4-BE49-F238E27FC236}">
                <a16:creationId xmlns:a16="http://schemas.microsoft.com/office/drawing/2014/main" id="{93DF6692-D038-CEBB-B424-4B96F1B8603A}"/>
              </a:ext>
            </a:extLst>
          </p:cNvPr>
          <p:cNvCxnSpPr/>
          <p:nvPr/>
        </p:nvCxnSpPr>
        <p:spPr>
          <a:xfrm>
            <a:off x="152400" y="7232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97FD489-A2B6-D9BA-8E5E-6D78A09C9366}"/>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A469A3-2111-5CAB-3B23-0C385BBF4911}"/>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00CF80-0A18-D300-3E7E-221C3741C9FF}"/>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3A8AC3F-5AC9-0297-BD77-97E7E18D1BE5}"/>
              </a:ext>
            </a:extLst>
          </p:cNvPr>
          <p:cNvSpPr/>
          <p:nvPr/>
        </p:nvSpPr>
        <p:spPr>
          <a:xfrm>
            <a:off x="2725605" y="1253156"/>
            <a:ext cx="2041634" cy="1760029"/>
          </a:xfrm>
          <a:prstGeom prst="hexagon">
            <a:avLst/>
          </a:prstGeom>
          <a:noFill/>
          <a:ln w="57150">
            <a:solidFill>
              <a:srgbClr val="FF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0967EF97-A27B-7A44-4F7C-3D23813E29AD}"/>
              </a:ext>
            </a:extLst>
          </p:cNvPr>
          <p:cNvSpPr/>
          <p:nvPr/>
        </p:nvSpPr>
        <p:spPr>
          <a:xfrm>
            <a:off x="404649" y="1423042"/>
            <a:ext cx="4167351" cy="1420255"/>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21B559E6-E421-4EA3-2169-AC3805715FC9}"/>
              </a:ext>
            </a:extLst>
          </p:cNvPr>
          <p:cNvSpPr/>
          <p:nvPr/>
        </p:nvSpPr>
        <p:spPr>
          <a:xfrm>
            <a:off x="4475319" y="2241129"/>
            <a:ext cx="2041634" cy="1760029"/>
          </a:xfrm>
          <a:prstGeom prst="hexagon">
            <a:avLst/>
          </a:prstGeom>
          <a:noFill/>
          <a:ln w="571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9339E04B-6008-224A-7A6D-8D2DF8AD4A17}"/>
              </a:ext>
            </a:extLst>
          </p:cNvPr>
          <p:cNvSpPr/>
          <p:nvPr/>
        </p:nvSpPr>
        <p:spPr>
          <a:xfrm>
            <a:off x="4687614" y="2411017"/>
            <a:ext cx="4167351" cy="1420255"/>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64A8314-CDEA-7924-A209-DCDA84EC0150}"/>
              </a:ext>
            </a:extLst>
          </p:cNvPr>
          <p:cNvSpPr txBox="1"/>
          <p:nvPr/>
        </p:nvSpPr>
        <p:spPr>
          <a:xfrm>
            <a:off x="636582" y="1423042"/>
            <a:ext cx="678618" cy="1015663"/>
          </a:xfrm>
          <a:prstGeom prst="rect">
            <a:avLst/>
          </a:prstGeom>
          <a:noFill/>
        </p:spPr>
        <p:txBody>
          <a:bodyPr wrap="square" rtlCol="0">
            <a:spAutoFit/>
          </a:bodyPr>
          <a:lstStyle/>
          <a:p>
            <a:r>
              <a:rPr lang="en-US" sz="6000">
                <a:solidFill>
                  <a:srgbClr val="404040"/>
                </a:solidFill>
                <a:latin typeface="+mn-lt"/>
              </a:rPr>
              <a:t>1</a:t>
            </a:r>
          </a:p>
        </p:txBody>
      </p:sp>
      <p:sp>
        <p:nvSpPr>
          <p:cNvPr id="22" name="TextBox 21">
            <a:extLst>
              <a:ext uri="{FF2B5EF4-FFF2-40B4-BE49-F238E27FC236}">
                <a16:creationId xmlns:a16="http://schemas.microsoft.com/office/drawing/2014/main" id="{BF80502C-266E-6D06-8422-2EC6FC8D5B78}"/>
              </a:ext>
            </a:extLst>
          </p:cNvPr>
          <p:cNvSpPr txBox="1"/>
          <p:nvPr/>
        </p:nvSpPr>
        <p:spPr>
          <a:xfrm>
            <a:off x="5746659" y="2458576"/>
            <a:ext cx="678618" cy="1015663"/>
          </a:xfrm>
          <a:prstGeom prst="rect">
            <a:avLst/>
          </a:prstGeom>
          <a:noFill/>
        </p:spPr>
        <p:txBody>
          <a:bodyPr wrap="square" rtlCol="0">
            <a:spAutoFit/>
          </a:bodyPr>
          <a:lstStyle/>
          <a:p>
            <a:r>
              <a:rPr lang="en-US" sz="6000">
                <a:solidFill>
                  <a:srgbClr val="404040"/>
                </a:solidFill>
                <a:latin typeface="+mn-lt"/>
              </a:rPr>
              <a:t>2</a:t>
            </a:r>
          </a:p>
        </p:txBody>
      </p:sp>
      <p:sp>
        <p:nvSpPr>
          <p:cNvPr id="23" name="TextBox 22">
            <a:extLst>
              <a:ext uri="{FF2B5EF4-FFF2-40B4-BE49-F238E27FC236}">
                <a16:creationId xmlns:a16="http://schemas.microsoft.com/office/drawing/2014/main" id="{CA5F3A44-A9D1-EB7C-1141-CAD971D7459F}"/>
              </a:ext>
            </a:extLst>
          </p:cNvPr>
          <p:cNvSpPr txBox="1"/>
          <p:nvPr/>
        </p:nvSpPr>
        <p:spPr>
          <a:xfrm>
            <a:off x="779313" y="2436733"/>
            <a:ext cx="2572710" cy="338554"/>
          </a:xfrm>
          <a:prstGeom prst="rect">
            <a:avLst/>
          </a:prstGeom>
          <a:noFill/>
        </p:spPr>
        <p:txBody>
          <a:bodyPr wrap="square">
            <a:spAutoFit/>
          </a:bodyPr>
          <a:lstStyle/>
          <a:p>
            <a:r>
              <a:rPr lang="en-US" sz="1600" b="1">
                <a:solidFill>
                  <a:srgbClr val="404040"/>
                </a:solidFill>
                <a:latin typeface="+mn-lt"/>
              </a:rPr>
              <a:t>NER Vector</a:t>
            </a:r>
          </a:p>
        </p:txBody>
      </p:sp>
      <p:sp>
        <p:nvSpPr>
          <p:cNvPr id="24" name="TextBox 23">
            <a:extLst>
              <a:ext uri="{FF2B5EF4-FFF2-40B4-BE49-F238E27FC236}">
                <a16:creationId xmlns:a16="http://schemas.microsoft.com/office/drawing/2014/main" id="{3384C05F-3F4E-2B18-9435-A601B2B0A36F}"/>
              </a:ext>
            </a:extLst>
          </p:cNvPr>
          <p:cNvSpPr txBox="1"/>
          <p:nvPr/>
        </p:nvSpPr>
        <p:spPr>
          <a:xfrm>
            <a:off x="5801840" y="3314201"/>
            <a:ext cx="2572710" cy="338554"/>
          </a:xfrm>
          <a:prstGeom prst="rect">
            <a:avLst/>
          </a:prstGeom>
          <a:noFill/>
        </p:spPr>
        <p:txBody>
          <a:bodyPr wrap="square">
            <a:spAutoFit/>
          </a:bodyPr>
          <a:lstStyle/>
          <a:p>
            <a:r>
              <a:rPr lang="en-US" sz="1600" b="1">
                <a:solidFill>
                  <a:srgbClr val="404040"/>
                </a:solidFill>
                <a:latin typeface="+mn-lt"/>
              </a:rPr>
              <a:t>Length of Reviews</a:t>
            </a:r>
          </a:p>
        </p:txBody>
      </p:sp>
      <p:sp>
        <p:nvSpPr>
          <p:cNvPr id="25" name="TextBox 24">
            <a:extLst>
              <a:ext uri="{FF2B5EF4-FFF2-40B4-BE49-F238E27FC236}">
                <a16:creationId xmlns:a16="http://schemas.microsoft.com/office/drawing/2014/main" id="{9E4B62AE-8A43-8FB9-5055-26A48D054646}"/>
              </a:ext>
            </a:extLst>
          </p:cNvPr>
          <p:cNvSpPr txBox="1"/>
          <p:nvPr/>
        </p:nvSpPr>
        <p:spPr>
          <a:xfrm>
            <a:off x="1017826" y="1590347"/>
            <a:ext cx="2334197" cy="938719"/>
          </a:xfrm>
          <a:prstGeom prst="rect">
            <a:avLst/>
          </a:prstGeom>
          <a:noFill/>
        </p:spPr>
        <p:txBody>
          <a:bodyPr wrap="square">
            <a:spAutoFit/>
          </a:bodyPr>
          <a:lstStyle/>
          <a:p>
            <a:r>
              <a:rPr lang="en-US" sz="1100">
                <a:solidFill>
                  <a:srgbClr val="404040"/>
                </a:solidFill>
                <a:latin typeface="+mn-lt"/>
              </a:rPr>
              <a:t>A one-hot encoding NER vector with labels represented by zeros and ones was created, with a predefined corresponding list of NER labels.</a:t>
            </a:r>
          </a:p>
        </p:txBody>
      </p:sp>
      <p:sp>
        <p:nvSpPr>
          <p:cNvPr id="26" name="TextBox 25">
            <a:extLst>
              <a:ext uri="{FF2B5EF4-FFF2-40B4-BE49-F238E27FC236}">
                <a16:creationId xmlns:a16="http://schemas.microsoft.com/office/drawing/2014/main" id="{3CBEF7FE-4946-613A-E94B-2FEA4384B3A7}"/>
              </a:ext>
            </a:extLst>
          </p:cNvPr>
          <p:cNvSpPr txBox="1"/>
          <p:nvPr/>
        </p:nvSpPr>
        <p:spPr>
          <a:xfrm>
            <a:off x="6252648" y="2644091"/>
            <a:ext cx="2334197" cy="769441"/>
          </a:xfrm>
          <a:prstGeom prst="rect">
            <a:avLst/>
          </a:prstGeom>
          <a:noFill/>
        </p:spPr>
        <p:txBody>
          <a:bodyPr wrap="square">
            <a:spAutoFit/>
          </a:bodyPr>
          <a:lstStyle/>
          <a:p>
            <a:r>
              <a:rPr lang="en-US" sz="1100">
                <a:solidFill>
                  <a:srgbClr val="404040"/>
                </a:solidFill>
                <a:latin typeface="+mn-lt"/>
              </a:rPr>
              <a:t>Number of words in the text was also incorporated into the model to explore the affect it had on the predictions.</a:t>
            </a:r>
          </a:p>
        </p:txBody>
      </p:sp>
      <p:pic>
        <p:nvPicPr>
          <p:cNvPr id="27" name="Picture 4" descr="length Free Photos, Icons, Vectors &amp; Videos | Freestock">
            <a:extLst>
              <a:ext uri="{FF2B5EF4-FFF2-40B4-BE49-F238E27FC236}">
                <a16:creationId xmlns:a16="http://schemas.microsoft.com/office/drawing/2014/main" id="{8D605BDE-279F-692E-70DA-F4900B1F514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6800" y1="39600" x2="26800" y2="39600"/>
                      </a14:backgroundRemoval>
                    </a14:imgEffect>
                  </a14:imgLayer>
                </a14:imgProps>
              </a:ext>
              <a:ext uri="{28A0092B-C50C-407E-A947-70E740481C1C}">
                <a14:useLocalDpi xmlns:a14="http://schemas.microsoft.com/office/drawing/2010/main" val="0"/>
              </a:ext>
            </a:extLst>
          </a:blip>
          <a:srcRect/>
          <a:stretch>
            <a:fillRect/>
          </a:stretch>
        </p:blipFill>
        <p:spPr bwMode="auto">
          <a:xfrm rot="18641521">
            <a:off x="4770067" y="2489273"/>
            <a:ext cx="1162610" cy="11626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Computer Icons Binary file Binary number Binary code, Number icon, angle,  text, rectangle png | PNGWing">
            <a:extLst>
              <a:ext uri="{FF2B5EF4-FFF2-40B4-BE49-F238E27FC236}">
                <a16:creationId xmlns:a16="http://schemas.microsoft.com/office/drawing/2014/main" id="{5A296726-C537-222C-2FE7-C501A554D95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870" b="93152" l="10000" r="90000">
                        <a14:foregroundMark x1="59891" y1="12717" x2="59891" y2="12717"/>
                        <a14:foregroundMark x1="59891" y1="12717" x2="59348" y2="18913"/>
                        <a14:foregroundMark x1="59674" y1="25978" x2="59891" y2="29674"/>
                        <a14:foregroundMark x1="63804" y1="29457" x2="80543" y2="30109"/>
                        <a14:foregroundMark x1="65978" y1="11957" x2="80543" y2="27065"/>
                        <a14:foregroundMark x1="80543" y1="27065" x2="80761" y2="27065"/>
                        <a14:foregroundMark x1="59783" y1="12283" x2="64239" y2="10543"/>
                        <a14:foregroundMark x1="58913" y1="5978" x2="58913" y2="5978"/>
                        <a14:foregroundMark x1="60978" y1="7826" x2="60978" y2="7826"/>
                        <a14:foregroundMark x1="46630" y1="41630" x2="46630" y2="41630"/>
                        <a14:foregroundMark x1="30870" y1="41304" x2="30870" y2="41304"/>
                        <a14:foregroundMark x1="60217" y1="42717" x2="60217" y2="42717"/>
                        <a14:foregroundMark x1="67283" y1="71522" x2="67283" y2="71522"/>
                        <a14:foregroundMark x1="58261" y1="71413" x2="58261" y2="71413"/>
                        <a14:foregroundMark x1="40109" y1="71522" x2="40109" y2="71522"/>
                        <a14:foregroundMark x1="28261" y1="93152" x2="28261" y2="93152"/>
                        <a14:backgroundMark x1="68913" y1="21196" x2="68913" y2="21196"/>
                      </a14:backgroundRemoval>
                    </a14:imgEffect>
                  </a14:imgLayer>
                </a14:imgProps>
              </a:ext>
              <a:ext uri="{28A0092B-C50C-407E-A947-70E740481C1C}">
                <a14:useLocalDpi xmlns:a14="http://schemas.microsoft.com/office/drawing/2010/main" val="0"/>
              </a:ext>
            </a:extLst>
          </a:blip>
          <a:srcRect/>
          <a:stretch>
            <a:fillRect/>
          </a:stretch>
        </p:blipFill>
        <p:spPr bwMode="auto">
          <a:xfrm>
            <a:off x="3408753" y="1658971"/>
            <a:ext cx="806057" cy="806057"/>
          </a:xfrm>
          <a:prstGeom prst="rect">
            <a:avLst/>
          </a:prstGeom>
          <a:noFill/>
          <a:extLst>
            <a:ext uri="{909E8E84-426E-40DD-AFC4-6F175D3DCCD1}">
              <a14:hiddenFill xmlns:a14="http://schemas.microsoft.com/office/drawing/2010/main">
                <a:solidFill>
                  <a:srgbClr val="FFFFFF"/>
                </a:solidFill>
              </a14:hiddenFill>
            </a:ext>
          </a:extLst>
        </p:spPr>
      </p:pic>
      <p:sp>
        <p:nvSpPr>
          <p:cNvPr id="3" name="Graphic 2">
            <a:extLst>
              <a:ext uri="{FF2B5EF4-FFF2-40B4-BE49-F238E27FC236}">
                <a16:creationId xmlns:a16="http://schemas.microsoft.com/office/drawing/2014/main" id="{28E97844-11DC-D245-0BD4-9E765BACDF1D}"/>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556969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oney Bag Iconvector Illustration Flat Design Stock Vector (Royalty Free)  750170062 | Shutterstock">
            <a:extLst>
              <a:ext uri="{FF2B5EF4-FFF2-40B4-BE49-F238E27FC236}">
                <a16:creationId xmlns:a16="http://schemas.microsoft.com/office/drawing/2014/main" id="{D2AE9DCD-5483-FFD0-BE7C-0A6BCC5CC5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39" t="15426" r="21692" b="25858"/>
          <a:stretch/>
        </p:blipFill>
        <p:spPr bwMode="auto">
          <a:xfrm>
            <a:off x="2316931" y="1488796"/>
            <a:ext cx="411973" cy="47564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F7A9B4B-513C-F2FE-9A56-2086D8A41DBD}"/>
              </a:ext>
            </a:extLst>
          </p:cNvPr>
          <p:cNvSpPr/>
          <p:nvPr/>
        </p:nvSpPr>
        <p:spPr>
          <a:xfrm>
            <a:off x="2460999" y="1702067"/>
            <a:ext cx="99033" cy="189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AA366A-DA64-091B-9A44-C34F9151838E}"/>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FEATURE </a:t>
            </a:r>
            <a:r>
              <a:rPr lang="en-US" sz="2800" b="1">
                <a:solidFill>
                  <a:srgbClr val="FFD700"/>
                </a:solidFill>
                <a:latin typeface="Avenir Next LT Pro" panose="020B0504020202020204" pitchFamily="34" charset="0"/>
              </a:rPr>
              <a:t>EXTRACTION</a:t>
            </a:r>
            <a:endParaRPr lang="en-IN" sz="2800">
              <a:solidFill>
                <a:srgbClr val="FFD700"/>
              </a:solidFill>
              <a:latin typeface="Avenir Next LT Pro" panose="020B0504020202020204" pitchFamily="34" charset="0"/>
            </a:endParaRPr>
          </a:p>
        </p:txBody>
      </p:sp>
      <p:cxnSp>
        <p:nvCxnSpPr>
          <p:cNvPr id="4" name="Straight Connector 3">
            <a:extLst>
              <a:ext uri="{FF2B5EF4-FFF2-40B4-BE49-F238E27FC236}">
                <a16:creationId xmlns:a16="http://schemas.microsoft.com/office/drawing/2014/main" id="{9C8CE409-12B9-CD10-2B0D-E185C1DB1C59}"/>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92119F-E78B-670D-2D02-BB6B77F038BA}"/>
              </a:ext>
            </a:extLst>
          </p:cNvPr>
          <p:cNvSpPr txBox="1"/>
          <p:nvPr/>
        </p:nvSpPr>
        <p:spPr>
          <a:xfrm>
            <a:off x="1431452" y="852342"/>
            <a:ext cx="2109626" cy="500137"/>
          </a:xfrm>
          <a:prstGeom prst="rect">
            <a:avLst/>
          </a:prstGeom>
          <a:noFill/>
        </p:spPr>
        <p:txBody>
          <a:bodyPr wrap="square" lIns="68580" tIns="34290" rIns="68580" bIns="34290" rtlCol="0" anchor="t">
            <a:spAutoFit/>
          </a:bodyPr>
          <a:lstStyle/>
          <a:p>
            <a:pPr algn="ctr"/>
            <a:r>
              <a:rPr lang="en-US" b="1">
                <a:solidFill>
                  <a:srgbClr val="404040"/>
                </a:solidFill>
                <a:latin typeface="Avenir Next LT Pro" panose="020B0504020202020204" pitchFamily="34" charset="0"/>
              </a:rPr>
              <a:t>TF-IDF &amp; CountVectorizer</a:t>
            </a:r>
          </a:p>
        </p:txBody>
      </p:sp>
      <p:sp>
        <p:nvSpPr>
          <p:cNvPr id="12" name="TextBox 11">
            <a:extLst>
              <a:ext uri="{FF2B5EF4-FFF2-40B4-BE49-F238E27FC236}">
                <a16:creationId xmlns:a16="http://schemas.microsoft.com/office/drawing/2014/main" id="{0D931B07-7947-F1F1-3256-62B2E81C0082}"/>
              </a:ext>
            </a:extLst>
          </p:cNvPr>
          <p:cNvSpPr txBox="1"/>
          <p:nvPr/>
        </p:nvSpPr>
        <p:spPr>
          <a:xfrm>
            <a:off x="5691500" y="852342"/>
            <a:ext cx="2109626" cy="500137"/>
          </a:xfrm>
          <a:prstGeom prst="rect">
            <a:avLst/>
          </a:prstGeom>
          <a:noFill/>
        </p:spPr>
        <p:txBody>
          <a:bodyPr wrap="square" lIns="68580" tIns="34290" rIns="68580" bIns="34290" rtlCol="0" anchor="t">
            <a:spAutoFit/>
          </a:bodyPr>
          <a:lstStyle/>
          <a:p>
            <a:pPr algn="ctr"/>
            <a:r>
              <a:rPr lang="en-US" b="1">
                <a:solidFill>
                  <a:srgbClr val="404040"/>
                </a:solidFill>
                <a:latin typeface="Avenir Next LT Pro" panose="020B0504020202020204" pitchFamily="34" charset="0"/>
              </a:rPr>
              <a:t>Word </a:t>
            </a:r>
            <a:br>
              <a:rPr lang="en-US" b="1">
                <a:solidFill>
                  <a:srgbClr val="404040"/>
                </a:solidFill>
                <a:latin typeface="Avenir Next LT Pro" panose="020B0504020202020204" pitchFamily="34" charset="0"/>
              </a:rPr>
            </a:br>
            <a:r>
              <a:rPr lang="en-US" b="1">
                <a:solidFill>
                  <a:srgbClr val="404040"/>
                </a:solidFill>
                <a:latin typeface="Avenir Next LT Pro" panose="020B0504020202020204" pitchFamily="34" charset="0"/>
              </a:rPr>
              <a:t>Embeddings</a:t>
            </a:r>
          </a:p>
        </p:txBody>
      </p:sp>
      <p:cxnSp>
        <p:nvCxnSpPr>
          <p:cNvPr id="21" name="Straight Connector 20">
            <a:extLst>
              <a:ext uri="{FF2B5EF4-FFF2-40B4-BE49-F238E27FC236}">
                <a16:creationId xmlns:a16="http://schemas.microsoft.com/office/drawing/2014/main" id="{A48CFFE4-B2C2-9BB3-6C33-27E1708AE865}"/>
              </a:ext>
            </a:extLst>
          </p:cNvPr>
          <p:cNvCxnSpPr>
            <a:cxnSpLocks/>
          </p:cNvCxnSpPr>
          <p:nvPr/>
        </p:nvCxnSpPr>
        <p:spPr>
          <a:xfrm>
            <a:off x="1962445" y="1407262"/>
            <a:ext cx="1047640"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79811F-B45F-2792-3FE1-BE14D81B99BC}"/>
              </a:ext>
            </a:extLst>
          </p:cNvPr>
          <p:cNvCxnSpPr>
            <a:cxnSpLocks/>
          </p:cNvCxnSpPr>
          <p:nvPr/>
        </p:nvCxnSpPr>
        <p:spPr>
          <a:xfrm>
            <a:off x="6222493" y="1407262"/>
            <a:ext cx="1047640"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pic>
        <p:nvPicPr>
          <p:cNvPr id="3076" name="Picture 4" descr="Visualize and Perform Dimensionality Reduction in Python using Hypertools">
            <a:extLst>
              <a:ext uri="{FF2B5EF4-FFF2-40B4-BE49-F238E27FC236}">
                <a16:creationId xmlns:a16="http://schemas.microsoft.com/office/drawing/2014/main" id="{8C5633FE-4DCD-113B-966F-E9B705C41918}"/>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388173" y="1498789"/>
            <a:ext cx="716280" cy="4521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13B305CE-0A2B-F917-C4A9-9EE23AAE63E8}"/>
              </a:ext>
            </a:extLst>
          </p:cNvPr>
          <p:cNvSpPr txBox="1"/>
          <p:nvPr/>
        </p:nvSpPr>
        <p:spPr>
          <a:xfrm rot="1358721">
            <a:off x="2263878" y="1624871"/>
            <a:ext cx="452651" cy="170533"/>
          </a:xfrm>
          <a:prstGeom prst="rect">
            <a:avLst/>
          </a:prstGeom>
          <a:noFill/>
        </p:spPr>
        <p:txBody>
          <a:bodyPr wrap="square" rtlCol="0">
            <a:spAutoFit/>
          </a:bodyPr>
          <a:lstStyle/>
          <a:p>
            <a:pPr algn="ctr"/>
            <a:r>
              <a:rPr lang="en-US" sz="500">
                <a:latin typeface="+mn-lt"/>
              </a:rPr>
              <a:t>price</a:t>
            </a:r>
          </a:p>
        </p:txBody>
      </p:sp>
      <p:sp>
        <p:nvSpPr>
          <p:cNvPr id="26" name="TextBox 25">
            <a:extLst>
              <a:ext uri="{FF2B5EF4-FFF2-40B4-BE49-F238E27FC236}">
                <a16:creationId xmlns:a16="http://schemas.microsoft.com/office/drawing/2014/main" id="{75B0EF11-0D1C-DB51-089B-8B569CA7D94A}"/>
              </a:ext>
            </a:extLst>
          </p:cNvPr>
          <p:cNvSpPr txBox="1"/>
          <p:nvPr/>
        </p:nvSpPr>
        <p:spPr>
          <a:xfrm>
            <a:off x="2380946" y="1739214"/>
            <a:ext cx="452651" cy="170533"/>
          </a:xfrm>
          <a:prstGeom prst="rect">
            <a:avLst/>
          </a:prstGeom>
          <a:noFill/>
        </p:spPr>
        <p:txBody>
          <a:bodyPr wrap="square" rtlCol="0">
            <a:spAutoFit/>
          </a:bodyPr>
          <a:lstStyle/>
          <a:p>
            <a:pPr algn="ctr"/>
            <a:r>
              <a:rPr lang="en-US" sz="500">
                <a:latin typeface="+mn-lt"/>
              </a:rPr>
              <a:t>sales</a:t>
            </a:r>
          </a:p>
        </p:txBody>
      </p:sp>
      <p:sp>
        <p:nvSpPr>
          <p:cNvPr id="27" name="TextBox 26">
            <a:extLst>
              <a:ext uri="{FF2B5EF4-FFF2-40B4-BE49-F238E27FC236}">
                <a16:creationId xmlns:a16="http://schemas.microsoft.com/office/drawing/2014/main" id="{F0700CB3-23A2-9EFC-1DCE-09361CECBCF2}"/>
              </a:ext>
            </a:extLst>
          </p:cNvPr>
          <p:cNvSpPr txBox="1"/>
          <p:nvPr/>
        </p:nvSpPr>
        <p:spPr>
          <a:xfrm rot="20753762">
            <a:off x="2224620" y="1756030"/>
            <a:ext cx="452651" cy="170533"/>
          </a:xfrm>
          <a:prstGeom prst="rect">
            <a:avLst/>
          </a:prstGeom>
          <a:noFill/>
        </p:spPr>
        <p:txBody>
          <a:bodyPr wrap="square" rtlCol="0">
            <a:spAutoFit/>
          </a:bodyPr>
          <a:lstStyle/>
          <a:p>
            <a:pPr algn="ctr"/>
            <a:r>
              <a:rPr lang="en-US" sz="500">
                <a:latin typeface="+mn-lt"/>
              </a:rPr>
              <a:t>taser</a:t>
            </a:r>
          </a:p>
        </p:txBody>
      </p:sp>
      <p:cxnSp>
        <p:nvCxnSpPr>
          <p:cNvPr id="30" name="Straight Connector 29">
            <a:extLst>
              <a:ext uri="{FF2B5EF4-FFF2-40B4-BE49-F238E27FC236}">
                <a16:creationId xmlns:a16="http://schemas.microsoft.com/office/drawing/2014/main" id="{0FD1E3AE-D76D-D9DA-164A-8D55AA8FAC50}"/>
              </a:ext>
            </a:extLst>
          </p:cNvPr>
          <p:cNvCxnSpPr>
            <a:cxnSpLocks/>
          </p:cNvCxnSpPr>
          <p:nvPr/>
        </p:nvCxnSpPr>
        <p:spPr>
          <a:xfrm>
            <a:off x="1962445" y="3193896"/>
            <a:ext cx="1047640" cy="0"/>
          </a:xfrm>
          <a:prstGeom prst="line">
            <a:avLst/>
          </a:prstGeom>
          <a:ln w="12700">
            <a:solidFill>
              <a:srgbClr val="FFD7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96D1997-78C1-CB1B-41A8-3A69458D3A34}"/>
              </a:ext>
            </a:extLst>
          </p:cNvPr>
          <p:cNvCxnSpPr>
            <a:cxnSpLocks/>
          </p:cNvCxnSpPr>
          <p:nvPr/>
        </p:nvCxnSpPr>
        <p:spPr>
          <a:xfrm>
            <a:off x="1962445" y="4030296"/>
            <a:ext cx="1047640" cy="0"/>
          </a:xfrm>
          <a:prstGeom prst="line">
            <a:avLst/>
          </a:prstGeom>
          <a:ln w="12700">
            <a:solidFill>
              <a:srgbClr val="FFD7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D670C45-2E7A-934E-730C-0C5AEF9E5590}"/>
              </a:ext>
            </a:extLst>
          </p:cNvPr>
          <p:cNvSpPr txBox="1"/>
          <p:nvPr/>
        </p:nvSpPr>
        <p:spPr>
          <a:xfrm>
            <a:off x="1096571" y="2406364"/>
            <a:ext cx="2926922" cy="577081"/>
          </a:xfrm>
          <a:prstGeom prst="rect">
            <a:avLst/>
          </a:prstGeom>
          <a:noFill/>
        </p:spPr>
        <p:txBody>
          <a:bodyPr wrap="square" rtlCol="0">
            <a:spAutoFit/>
          </a:bodyPr>
          <a:lstStyle/>
          <a:p>
            <a:pPr algn="ctr"/>
            <a:r>
              <a:rPr lang="en-US" sz="1050">
                <a:solidFill>
                  <a:srgbClr val="404040"/>
                </a:solidFill>
                <a:latin typeface="+mn-lt"/>
              </a:rPr>
              <a:t>Represents text as a bag of words </a:t>
            </a:r>
            <a:br>
              <a:rPr lang="en-US" sz="1050">
                <a:solidFill>
                  <a:srgbClr val="404040"/>
                </a:solidFill>
                <a:latin typeface="+mn-lt"/>
              </a:rPr>
            </a:br>
            <a:r>
              <a:rPr lang="en-US" sz="1050">
                <a:solidFill>
                  <a:srgbClr val="404040"/>
                </a:solidFill>
                <a:latin typeface="+mn-lt"/>
              </a:rPr>
              <a:t>(i.e. use the frequency of each word to assign weights to each term)</a:t>
            </a:r>
          </a:p>
        </p:txBody>
      </p:sp>
      <p:sp>
        <p:nvSpPr>
          <p:cNvPr id="37" name="TextBox 36">
            <a:extLst>
              <a:ext uri="{FF2B5EF4-FFF2-40B4-BE49-F238E27FC236}">
                <a16:creationId xmlns:a16="http://schemas.microsoft.com/office/drawing/2014/main" id="{B12DB4EC-F5BD-C9AB-44C3-F6427E7D5DB0}"/>
              </a:ext>
            </a:extLst>
          </p:cNvPr>
          <p:cNvSpPr txBox="1"/>
          <p:nvPr/>
        </p:nvSpPr>
        <p:spPr>
          <a:xfrm>
            <a:off x="738244" y="3404347"/>
            <a:ext cx="3496043" cy="415498"/>
          </a:xfrm>
          <a:prstGeom prst="rect">
            <a:avLst/>
          </a:prstGeom>
          <a:noFill/>
        </p:spPr>
        <p:txBody>
          <a:bodyPr wrap="square" rtlCol="0">
            <a:spAutoFit/>
          </a:bodyPr>
          <a:lstStyle/>
          <a:p>
            <a:pPr algn="ctr"/>
            <a:r>
              <a:rPr lang="en-US" sz="1050">
                <a:solidFill>
                  <a:srgbClr val="404040"/>
                </a:solidFill>
                <a:latin typeface="+mn-lt"/>
              </a:rPr>
              <a:t>Considers the rarity of a word in a corpus to assign a higher weight to words that are more informative</a:t>
            </a:r>
          </a:p>
        </p:txBody>
      </p:sp>
      <p:sp>
        <p:nvSpPr>
          <p:cNvPr id="38" name="TextBox 37">
            <a:extLst>
              <a:ext uri="{FF2B5EF4-FFF2-40B4-BE49-F238E27FC236}">
                <a16:creationId xmlns:a16="http://schemas.microsoft.com/office/drawing/2014/main" id="{F62EA9B8-8E4A-C5D6-4A70-D6E6EA559928}"/>
              </a:ext>
            </a:extLst>
          </p:cNvPr>
          <p:cNvSpPr txBox="1"/>
          <p:nvPr/>
        </p:nvSpPr>
        <p:spPr>
          <a:xfrm>
            <a:off x="1032990" y="4240748"/>
            <a:ext cx="2906550" cy="415498"/>
          </a:xfrm>
          <a:prstGeom prst="rect">
            <a:avLst/>
          </a:prstGeom>
          <a:noFill/>
        </p:spPr>
        <p:txBody>
          <a:bodyPr wrap="square" rtlCol="0">
            <a:spAutoFit/>
          </a:bodyPr>
          <a:lstStyle/>
          <a:p>
            <a:pPr algn="ctr"/>
            <a:r>
              <a:rPr lang="en-US" sz="1050">
                <a:solidFill>
                  <a:srgbClr val="404040"/>
                </a:solidFill>
                <a:latin typeface="+mn-lt"/>
              </a:rPr>
              <a:t>Effective when the focus is on the identification of important keywords</a:t>
            </a:r>
          </a:p>
        </p:txBody>
      </p:sp>
      <p:sp>
        <p:nvSpPr>
          <p:cNvPr id="42" name="Rectangle 41">
            <a:extLst>
              <a:ext uri="{FF2B5EF4-FFF2-40B4-BE49-F238E27FC236}">
                <a16:creationId xmlns:a16="http://schemas.microsoft.com/office/drawing/2014/main" id="{C0318513-FC36-109C-020F-BC1BE0E64991}"/>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8A9A2796-83D1-323A-5580-54A7E91C69DF}"/>
              </a:ext>
            </a:extLst>
          </p:cNvPr>
          <p:cNvCxnSpPr>
            <a:cxnSpLocks/>
          </p:cNvCxnSpPr>
          <p:nvPr/>
        </p:nvCxnSpPr>
        <p:spPr>
          <a:xfrm>
            <a:off x="6222493" y="3193896"/>
            <a:ext cx="1047640" cy="0"/>
          </a:xfrm>
          <a:prstGeom prst="line">
            <a:avLst/>
          </a:prstGeom>
          <a:ln w="12700">
            <a:solidFill>
              <a:srgbClr val="FFD7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3FCDF1-14B2-4B52-F7D4-4C40EC9E57B1}"/>
              </a:ext>
            </a:extLst>
          </p:cNvPr>
          <p:cNvCxnSpPr>
            <a:cxnSpLocks/>
          </p:cNvCxnSpPr>
          <p:nvPr/>
        </p:nvCxnSpPr>
        <p:spPr>
          <a:xfrm>
            <a:off x="6222493" y="4030296"/>
            <a:ext cx="1047640" cy="0"/>
          </a:xfrm>
          <a:prstGeom prst="line">
            <a:avLst/>
          </a:prstGeom>
          <a:ln w="12700">
            <a:solidFill>
              <a:srgbClr val="FFD7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FD09E66-21B5-C30F-3798-0BF0E8D57089}"/>
              </a:ext>
            </a:extLst>
          </p:cNvPr>
          <p:cNvSpPr txBox="1"/>
          <p:nvPr/>
        </p:nvSpPr>
        <p:spPr>
          <a:xfrm>
            <a:off x="5282852" y="2487155"/>
            <a:ext cx="2926922" cy="415498"/>
          </a:xfrm>
          <a:prstGeom prst="rect">
            <a:avLst/>
          </a:prstGeom>
          <a:noFill/>
        </p:spPr>
        <p:txBody>
          <a:bodyPr wrap="square" rtlCol="0">
            <a:spAutoFit/>
          </a:bodyPr>
          <a:lstStyle/>
          <a:p>
            <a:pPr algn="ctr"/>
            <a:r>
              <a:rPr lang="en-US" sz="1050">
                <a:solidFill>
                  <a:srgbClr val="404040"/>
                </a:solidFill>
                <a:latin typeface="+mn-lt"/>
              </a:rPr>
              <a:t>Neural network-based model that represents words as vectors in a high-dimensional space</a:t>
            </a:r>
          </a:p>
        </p:txBody>
      </p:sp>
      <p:sp>
        <p:nvSpPr>
          <p:cNvPr id="46" name="TextBox 45">
            <a:extLst>
              <a:ext uri="{FF2B5EF4-FFF2-40B4-BE49-F238E27FC236}">
                <a16:creationId xmlns:a16="http://schemas.microsoft.com/office/drawing/2014/main" id="{027EE535-075F-1836-C9D1-AEE31474A216}"/>
              </a:ext>
            </a:extLst>
          </p:cNvPr>
          <p:cNvSpPr txBox="1"/>
          <p:nvPr/>
        </p:nvSpPr>
        <p:spPr>
          <a:xfrm>
            <a:off x="5221329" y="3323555"/>
            <a:ext cx="3049969" cy="577081"/>
          </a:xfrm>
          <a:prstGeom prst="rect">
            <a:avLst/>
          </a:prstGeom>
          <a:noFill/>
        </p:spPr>
        <p:txBody>
          <a:bodyPr wrap="square" rtlCol="0">
            <a:spAutoFit/>
          </a:bodyPr>
          <a:lstStyle/>
          <a:p>
            <a:pPr algn="ctr"/>
            <a:r>
              <a:rPr lang="en-US" sz="1050">
                <a:solidFill>
                  <a:srgbClr val="404040"/>
                </a:solidFill>
                <a:latin typeface="+mn-lt"/>
              </a:rPr>
              <a:t>Vectors capture semantic relationships between words, useful for text classification where meaning is important</a:t>
            </a:r>
          </a:p>
        </p:txBody>
      </p:sp>
      <p:sp>
        <p:nvSpPr>
          <p:cNvPr id="47" name="TextBox 46">
            <a:extLst>
              <a:ext uri="{FF2B5EF4-FFF2-40B4-BE49-F238E27FC236}">
                <a16:creationId xmlns:a16="http://schemas.microsoft.com/office/drawing/2014/main" id="{04197365-4874-B96E-F74C-54D9DD4083F5}"/>
              </a:ext>
            </a:extLst>
          </p:cNvPr>
          <p:cNvSpPr txBox="1"/>
          <p:nvPr/>
        </p:nvSpPr>
        <p:spPr>
          <a:xfrm>
            <a:off x="5293038" y="4159957"/>
            <a:ext cx="2906550" cy="577081"/>
          </a:xfrm>
          <a:prstGeom prst="rect">
            <a:avLst/>
          </a:prstGeom>
          <a:noFill/>
        </p:spPr>
        <p:txBody>
          <a:bodyPr wrap="square" rtlCol="0">
            <a:spAutoFit/>
          </a:bodyPr>
          <a:lstStyle/>
          <a:p>
            <a:pPr algn="ctr"/>
            <a:r>
              <a:rPr lang="en-US" sz="1050">
                <a:solidFill>
                  <a:srgbClr val="404040"/>
                </a:solidFill>
                <a:latin typeface="+mn-lt"/>
              </a:rPr>
              <a:t>Captures the context in which a word appears, allowing for the model to learn the meaning of a word from its surrounding text</a:t>
            </a:r>
          </a:p>
        </p:txBody>
      </p:sp>
    </p:spTree>
    <p:extLst>
      <p:ext uri="{BB962C8B-B14F-4D97-AF65-F5344CB8AC3E}">
        <p14:creationId xmlns:p14="http://schemas.microsoft.com/office/powerpoint/2010/main" val="305491539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51B3B4-327E-7C39-24A2-8C9CC8F23FD8}"/>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word2vec-google-news-300</a:t>
            </a:r>
            <a:endParaRPr lang="en-IN" sz="2800">
              <a:solidFill>
                <a:srgbClr val="FFD700"/>
              </a:solidFill>
              <a:latin typeface="Avenir Next LT Pro" panose="020B0504020202020204" pitchFamily="34" charset="0"/>
            </a:endParaRPr>
          </a:p>
        </p:txBody>
      </p:sp>
      <p:cxnSp>
        <p:nvCxnSpPr>
          <p:cNvPr id="9" name="Straight Connector 8">
            <a:extLst>
              <a:ext uri="{FF2B5EF4-FFF2-40B4-BE49-F238E27FC236}">
                <a16:creationId xmlns:a16="http://schemas.microsoft.com/office/drawing/2014/main" id="{087C8445-C623-9143-FA3F-6484FD285580}"/>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C40C847-7858-AE68-806A-6DBBFCD74D54}"/>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7F9237-2B4B-77F3-60A9-04B7D73D61AC}"/>
              </a:ext>
            </a:extLst>
          </p:cNvPr>
          <p:cNvSpPr txBox="1"/>
          <p:nvPr/>
        </p:nvSpPr>
        <p:spPr>
          <a:xfrm>
            <a:off x="290674" y="1028664"/>
            <a:ext cx="5256685" cy="1369606"/>
          </a:xfrm>
          <a:prstGeom prst="rect">
            <a:avLst/>
          </a:prstGeom>
          <a:noFill/>
        </p:spPr>
        <p:txBody>
          <a:bodyPr wrap="square">
            <a:spAutoFit/>
          </a:bodyPr>
          <a:lstStyle/>
          <a:p>
            <a:pPr algn="just"/>
            <a:r>
              <a:rPr lang="en-US" sz="1100">
                <a:solidFill>
                  <a:srgbClr val="404040"/>
                </a:solidFill>
                <a:latin typeface="+mn-lt"/>
              </a:rPr>
              <a:t>The word2vec-google-news-300 is a pre-trained model using the word2vec algorithm on a large corpus of Google News articles, generating 300-dimensional word vectors for a vocabulary of around 3 million words. </a:t>
            </a:r>
            <a:br>
              <a:rPr lang="en-US" sz="1100">
                <a:solidFill>
                  <a:srgbClr val="404040"/>
                </a:solidFill>
                <a:latin typeface="+mn-lt"/>
              </a:rPr>
            </a:br>
            <a:r>
              <a:rPr lang="en-US" sz="600">
                <a:solidFill>
                  <a:srgbClr val="404040"/>
                </a:solidFill>
                <a:latin typeface="+mn-lt"/>
              </a:rPr>
              <a:t> </a:t>
            </a:r>
            <a:endParaRPr lang="en-US" sz="1100">
              <a:solidFill>
                <a:srgbClr val="404040"/>
              </a:solidFill>
              <a:latin typeface="+mn-lt"/>
            </a:endParaRPr>
          </a:p>
          <a:p>
            <a:pPr algn="just"/>
            <a:r>
              <a:rPr lang="en-US" sz="1100">
                <a:solidFill>
                  <a:srgbClr val="404040"/>
                </a:solidFill>
                <a:latin typeface="+mn-lt"/>
              </a:rPr>
              <a:t>As the model was trained on a large corpus of text from Google News articles—covering a broad range of topics, including business and finance—the model is likely to have seen a significant number of articles about Axon and its products and may have learned useful embeddings for these terms.</a:t>
            </a:r>
          </a:p>
        </p:txBody>
      </p:sp>
      <p:cxnSp>
        <p:nvCxnSpPr>
          <p:cNvPr id="14" name="Straight Connector 13">
            <a:extLst>
              <a:ext uri="{FF2B5EF4-FFF2-40B4-BE49-F238E27FC236}">
                <a16:creationId xmlns:a16="http://schemas.microsoft.com/office/drawing/2014/main" id="{37FF0475-C701-DEA9-8506-DA65E4FEEE79}"/>
              </a:ext>
            </a:extLst>
          </p:cNvPr>
          <p:cNvCxnSpPr>
            <a:cxnSpLocks/>
          </p:cNvCxnSpPr>
          <p:nvPr/>
        </p:nvCxnSpPr>
        <p:spPr>
          <a:xfrm>
            <a:off x="377124" y="2856410"/>
            <a:ext cx="343546"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D5190F-6FE6-BD10-05DA-CD96BF0A26EB}"/>
              </a:ext>
            </a:extLst>
          </p:cNvPr>
          <p:cNvSpPr txBox="1"/>
          <p:nvPr/>
        </p:nvSpPr>
        <p:spPr>
          <a:xfrm>
            <a:off x="290674" y="2856081"/>
            <a:ext cx="4950848" cy="1031051"/>
          </a:xfrm>
          <a:prstGeom prst="rect">
            <a:avLst/>
          </a:prstGeom>
          <a:noFill/>
        </p:spPr>
        <p:txBody>
          <a:bodyPr wrap="square">
            <a:spAutoFit/>
          </a:bodyPr>
          <a:lstStyle/>
          <a:p>
            <a:pPr algn="just"/>
            <a:r>
              <a:rPr lang="en-US" sz="1100">
                <a:solidFill>
                  <a:schemeClr val="tx1">
                    <a:lumMod val="90000"/>
                    <a:lumOff val="10000"/>
                  </a:schemeClr>
                </a:solidFill>
                <a:latin typeface="+mn-lt"/>
              </a:rPr>
              <a:t>Using word2vec-google-news-300 model can be a good starting point for Axon classification problems due to its effectiveness in similar contexts. </a:t>
            </a:r>
          </a:p>
          <a:p>
            <a:pPr algn="just"/>
            <a:endParaRPr lang="en-US" sz="600">
              <a:solidFill>
                <a:schemeClr val="tx1">
                  <a:lumMod val="90000"/>
                  <a:lumOff val="10000"/>
                </a:schemeClr>
              </a:solidFill>
              <a:latin typeface="+mn-lt"/>
            </a:endParaRPr>
          </a:p>
          <a:p>
            <a:pPr algn="just"/>
            <a:r>
              <a:rPr lang="en-US" sz="1100">
                <a:solidFill>
                  <a:schemeClr val="tx1">
                    <a:lumMod val="90000"/>
                    <a:lumOff val="10000"/>
                  </a:schemeClr>
                </a:solidFill>
                <a:latin typeface="+mn-lt"/>
              </a:rPr>
              <a:t>However, the model may not capture all the nuances of Axon’s products and other information, and it may be necessary to fine-tune or supplement the model with additional domain-specific data to achieve optimal results.</a:t>
            </a:r>
          </a:p>
        </p:txBody>
      </p:sp>
      <p:pic>
        <p:nvPicPr>
          <p:cNvPr id="4" name="Picture 3">
            <a:extLst>
              <a:ext uri="{FF2B5EF4-FFF2-40B4-BE49-F238E27FC236}">
                <a16:creationId xmlns:a16="http://schemas.microsoft.com/office/drawing/2014/main" id="{4AFC8B7B-2E16-5CB0-97DC-91179E484C10}"/>
              </a:ext>
            </a:extLst>
          </p:cNvPr>
          <p:cNvPicPr>
            <a:picLocks noChangeAspect="1"/>
          </p:cNvPicPr>
          <p:nvPr/>
        </p:nvPicPr>
        <p:blipFill>
          <a:blip r:embed="rId3"/>
          <a:stretch>
            <a:fillRect/>
          </a:stretch>
        </p:blipFill>
        <p:spPr>
          <a:xfrm rot="16200000">
            <a:off x="5470015" y="1500187"/>
            <a:ext cx="3810000" cy="2143125"/>
          </a:xfrm>
          <a:prstGeom prst="rect">
            <a:avLst/>
          </a:prstGeom>
        </p:spPr>
      </p:pic>
      <p:sp>
        <p:nvSpPr>
          <p:cNvPr id="5" name="Graphic 2">
            <a:extLst>
              <a:ext uri="{FF2B5EF4-FFF2-40B4-BE49-F238E27FC236}">
                <a16:creationId xmlns:a16="http://schemas.microsoft.com/office/drawing/2014/main" id="{0C9599E6-62FA-AE74-A794-54A7B8C20C6A}"/>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323393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DF54D9F1-B09C-7131-860D-E75CD6D1DF8C}"/>
              </a:ext>
            </a:extLst>
          </p:cNvPr>
          <p:cNvGraphicFramePr/>
          <p:nvPr>
            <p:extLst>
              <p:ext uri="{D42A27DB-BD31-4B8C-83A1-F6EECF244321}">
                <p14:modId xmlns:p14="http://schemas.microsoft.com/office/powerpoint/2010/main" val="1208956237"/>
              </p:ext>
            </p:extLst>
          </p:nvPr>
        </p:nvGraphicFramePr>
        <p:xfrm>
          <a:off x="335253" y="877624"/>
          <a:ext cx="8473493" cy="39189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Arrow: Right 11">
            <a:extLst>
              <a:ext uri="{FF2B5EF4-FFF2-40B4-BE49-F238E27FC236}">
                <a16:creationId xmlns:a16="http://schemas.microsoft.com/office/drawing/2014/main" id="{0B75A563-EE05-47FD-C95D-DEBA85B16A99}"/>
              </a:ext>
            </a:extLst>
          </p:cNvPr>
          <p:cNvSpPr/>
          <p:nvPr/>
        </p:nvSpPr>
        <p:spPr>
          <a:xfrm>
            <a:off x="492600" y="884100"/>
            <a:ext cx="8231525" cy="424000"/>
          </a:xfrm>
          <a:prstGeom prst="rightArrow">
            <a:avLst/>
          </a:prstGeom>
          <a:solidFill>
            <a:srgbClr val="FFD7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n w="0"/>
                <a:solidFill>
                  <a:schemeClr val="tx1"/>
                </a:solidFill>
              </a:rPr>
              <a:t>PIPELINE</a:t>
            </a:r>
            <a:endParaRPr lang="en-IN">
              <a:ln w="0"/>
              <a:solidFill>
                <a:schemeClr val="tx1"/>
              </a:solidFill>
            </a:endParaRPr>
          </a:p>
        </p:txBody>
      </p:sp>
      <p:sp>
        <p:nvSpPr>
          <p:cNvPr id="2" name="Rectangle 1">
            <a:extLst>
              <a:ext uri="{FF2B5EF4-FFF2-40B4-BE49-F238E27FC236}">
                <a16:creationId xmlns:a16="http://schemas.microsoft.com/office/drawing/2014/main" id="{A461B314-C534-0F32-E23F-749EBF9FC18E}"/>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4FB8A7-FCF5-E7A3-1721-E24BED4A3D4C}"/>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rgbClr val="FFD700"/>
                </a:solidFill>
                <a:latin typeface="Avenir Next LT Pro" panose="020B0504020202020204" pitchFamily="34" charset="0"/>
              </a:rPr>
              <a:t>SUMMARY</a:t>
            </a:r>
            <a:endParaRPr lang="en-IN" sz="2800">
              <a:solidFill>
                <a:srgbClr val="FFD700"/>
              </a:solidFill>
              <a:latin typeface="Avenir Next LT Pro" panose="020B0504020202020204" pitchFamily="34" charset="0"/>
            </a:endParaRPr>
          </a:p>
        </p:txBody>
      </p:sp>
      <p:cxnSp>
        <p:nvCxnSpPr>
          <p:cNvPr id="6" name="Straight Connector 5">
            <a:extLst>
              <a:ext uri="{FF2B5EF4-FFF2-40B4-BE49-F238E27FC236}">
                <a16:creationId xmlns:a16="http://schemas.microsoft.com/office/drawing/2014/main" id="{6551AB54-B027-FFF5-C03F-7E634995E1F7}"/>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35525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7FD489-A2B6-D9BA-8E5E-6D78A09C9366}"/>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A469A3-2111-5CAB-3B23-0C385BBF4911}"/>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00CF80-0A18-D300-3E7E-221C3741C9FF}"/>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xagon 1">
            <a:extLst>
              <a:ext uri="{FF2B5EF4-FFF2-40B4-BE49-F238E27FC236}">
                <a16:creationId xmlns:a16="http://schemas.microsoft.com/office/drawing/2014/main" id="{CC55185C-0D51-98ED-5189-7C3695152F71}"/>
              </a:ext>
            </a:extLst>
          </p:cNvPr>
          <p:cNvSpPr/>
          <p:nvPr/>
        </p:nvSpPr>
        <p:spPr>
          <a:xfrm>
            <a:off x="6105508" y="389489"/>
            <a:ext cx="2894072" cy="773992"/>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CUSTOMER</a:t>
            </a:r>
            <a:r>
              <a:rPr lang="en-US" b="1">
                <a:solidFill>
                  <a:schemeClr val="tx1"/>
                </a:solidFill>
              </a:rPr>
              <a:t> </a:t>
            </a:r>
            <a:r>
              <a:rPr lang="en-US" sz="2000" b="1">
                <a:solidFill>
                  <a:schemeClr val="tx1"/>
                </a:solidFill>
              </a:rPr>
              <a:t>SERVICE</a:t>
            </a:r>
          </a:p>
        </p:txBody>
      </p:sp>
      <p:sp>
        <p:nvSpPr>
          <p:cNvPr id="3" name="Hexagon 2">
            <a:extLst>
              <a:ext uri="{FF2B5EF4-FFF2-40B4-BE49-F238E27FC236}">
                <a16:creationId xmlns:a16="http://schemas.microsoft.com/office/drawing/2014/main" id="{8B8DD6E3-4596-CDF4-43DF-8CE5C72E710B}"/>
              </a:ext>
            </a:extLst>
          </p:cNvPr>
          <p:cNvSpPr/>
          <p:nvPr/>
        </p:nvSpPr>
        <p:spPr>
          <a:xfrm>
            <a:off x="6134912" y="2415190"/>
            <a:ext cx="2894072"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SALES</a:t>
            </a:r>
          </a:p>
        </p:txBody>
      </p:sp>
      <p:sp>
        <p:nvSpPr>
          <p:cNvPr id="4" name="Hexagon 3">
            <a:extLst>
              <a:ext uri="{FF2B5EF4-FFF2-40B4-BE49-F238E27FC236}">
                <a16:creationId xmlns:a16="http://schemas.microsoft.com/office/drawing/2014/main" id="{35A91B7F-6A9A-C46A-C374-4F8483916D43}"/>
              </a:ext>
            </a:extLst>
          </p:cNvPr>
          <p:cNvSpPr/>
          <p:nvPr/>
        </p:nvSpPr>
        <p:spPr>
          <a:xfrm>
            <a:off x="112918" y="3225146"/>
            <a:ext cx="2677973"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TRAINING</a:t>
            </a:r>
          </a:p>
        </p:txBody>
      </p:sp>
      <p:sp>
        <p:nvSpPr>
          <p:cNvPr id="9" name="Hexagon 8">
            <a:hlinkClick r:id="rId3" action="ppaction://hlinksldjump"/>
            <a:extLst>
              <a:ext uri="{FF2B5EF4-FFF2-40B4-BE49-F238E27FC236}">
                <a16:creationId xmlns:a16="http://schemas.microsoft.com/office/drawing/2014/main" id="{DF6DF066-E603-F2E2-9DFD-47D03A5661ED}"/>
              </a:ext>
            </a:extLst>
          </p:cNvPr>
          <p:cNvSpPr/>
          <p:nvPr/>
        </p:nvSpPr>
        <p:spPr>
          <a:xfrm>
            <a:off x="12177" y="1345197"/>
            <a:ext cx="2791301" cy="773994"/>
          </a:xfrm>
          <a:prstGeom prst="hexagon">
            <a:avLst/>
          </a:prstGeom>
          <a:solidFill>
            <a:srgbClr val="FFD50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PRODUCT</a:t>
            </a:r>
          </a:p>
        </p:txBody>
      </p:sp>
      <p:sp>
        <p:nvSpPr>
          <p:cNvPr id="10" name="Hexagon 9">
            <a:extLst>
              <a:ext uri="{FF2B5EF4-FFF2-40B4-BE49-F238E27FC236}">
                <a16:creationId xmlns:a16="http://schemas.microsoft.com/office/drawing/2014/main" id="{B7E22823-626B-E848-32FB-877AD58C1FDA}"/>
              </a:ext>
            </a:extLst>
          </p:cNvPr>
          <p:cNvSpPr/>
          <p:nvPr/>
        </p:nvSpPr>
        <p:spPr>
          <a:xfrm>
            <a:off x="5044820" y="4095435"/>
            <a:ext cx="2972225"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COST</a:t>
            </a:r>
          </a:p>
        </p:txBody>
      </p:sp>
      <p:grpSp>
        <p:nvGrpSpPr>
          <p:cNvPr id="35" name="Graphic 32">
            <a:extLst>
              <a:ext uri="{FF2B5EF4-FFF2-40B4-BE49-F238E27FC236}">
                <a16:creationId xmlns:a16="http://schemas.microsoft.com/office/drawing/2014/main" id="{D4D4F7B9-0940-7D7C-C168-D331A311BCAF}"/>
              </a:ext>
            </a:extLst>
          </p:cNvPr>
          <p:cNvGrpSpPr/>
          <p:nvPr/>
        </p:nvGrpSpPr>
        <p:grpSpPr>
          <a:xfrm>
            <a:off x="2527077" y="372564"/>
            <a:ext cx="3948386" cy="4458358"/>
            <a:chOff x="2527077" y="372564"/>
            <a:chExt cx="3948386" cy="4458358"/>
          </a:xfrm>
        </p:grpSpPr>
        <p:sp>
          <p:nvSpPr>
            <p:cNvPr id="36" name="Freeform: Shape 35">
              <a:extLst>
                <a:ext uri="{FF2B5EF4-FFF2-40B4-BE49-F238E27FC236}">
                  <a16:creationId xmlns:a16="http://schemas.microsoft.com/office/drawing/2014/main" id="{85DB14FA-04C8-A05A-9B6E-CB287D7851BB}"/>
                </a:ext>
              </a:extLst>
            </p:cNvPr>
            <p:cNvSpPr/>
            <p:nvPr/>
          </p:nvSpPr>
          <p:spPr>
            <a:xfrm>
              <a:off x="2703737" y="2847267"/>
              <a:ext cx="691429" cy="871694"/>
            </a:xfrm>
            <a:custGeom>
              <a:avLst/>
              <a:gdLst>
                <a:gd name="connsiteX0" fmla="*/ 676209 w 691429"/>
                <a:gd name="connsiteY0" fmla="*/ 793352 h 871694"/>
                <a:gd name="connsiteX1" fmla="*/ 603152 w 691429"/>
                <a:gd name="connsiteY1" fmla="*/ 756204 h 871694"/>
                <a:gd name="connsiteX2" fmla="*/ 370545 w 691429"/>
                <a:gd name="connsiteY2" fmla="*/ 252170 h 871694"/>
                <a:gd name="connsiteX3" fmla="*/ 423320 w 691429"/>
                <a:gd name="connsiteY3" fmla="*/ 154415 h 871694"/>
                <a:gd name="connsiteX4" fmla="*/ 419415 w 691429"/>
                <a:gd name="connsiteY4" fmla="*/ 134317 h 871694"/>
                <a:gd name="connsiteX5" fmla="*/ 210532 w 691429"/>
                <a:gd name="connsiteY5" fmla="*/ 10492 h 871694"/>
                <a:gd name="connsiteX6" fmla="*/ 156430 w 691429"/>
                <a:gd name="connsiteY6" fmla="*/ 247188 h 871694"/>
                <a:gd name="connsiteX7" fmla="*/ 1934 w 691429"/>
                <a:gd name="connsiteY7" fmla="*/ 472454 h 871694"/>
                <a:gd name="connsiteX8" fmla="*/ 172432 w 691429"/>
                <a:gd name="connsiteY8" fmla="*/ 716580 h 871694"/>
                <a:gd name="connsiteX9" fmla="*/ 641157 w 691429"/>
                <a:gd name="connsiteY9" fmla="*/ 871457 h 871694"/>
                <a:gd name="connsiteX10" fmla="*/ 674494 w 691429"/>
                <a:gd name="connsiteY10" fmla="*/ 865456 h 871694"/>
                <a:gd name="connsiteX11" fmla="*/ 676209 w 691429"/>
                <a:gd name="connsiteY11" fmla="*/ 793352 h 87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29" h="871694">
                  <a:moveTo>
                    <a:pt x="676209" y="793352"/>
                  </a:moveTo>
                  <a:cubicBezTo>
                    <a:pt x="657159" y="773349"/>
                    <a:pt x="629060" y="765729"/>
                    <a:pt x="603152" y="756204"/>
                  </a:cubicBezTo>
                  <a:cubicBezTo>
                    <a:pt x="399735" y="681252"/>
                    <a:pt x="295594" y="455595"/>
                    <a:pt x="370545" y="252170"/>
                  </a:cubicBezTo>
                  <a:cubicBezTo>
                    <a:pt x="383412" y="217251"/>
                    <a:pt x="401182" y="184333"/>
                    <a:pt x="423320" y="154415"/>
                  </a:cubicBezTo>
                  <a:lnTo>
                    <a:pt x="419415" y="134317"/>
                  </a:lnTo>
                  <a:cubicBezTo>
                    <a:pt x="410557" y="40401"/>
                    <a:pt x="297209" y="-26846"/>
                    <a:pt x="210532" y="10492"/>
                  </a:cubicBezTo>
                  <a:cubicBezTo>
                    <a:pt x="123854" y="47830"/>
                    <a:pt x="94517" y="175941"/>
                    <a:pt x="156430" y="247188"/>
                  </a:cubicBezTo>
                  <a:cubicBezTo>
                    <a:pt x="54798" y="255570"/>
                    <a:pt x="-12449" y="371013"/>
                    <a:pt x="1934" y="472454"/>
                  </a:cubicBezTo>
                  <a:cubicBezTo>
                    <a:pt x="16317" y="573896"/>
                    <a:pt x="90136" y="656287"/>
                    <a:pt x="172432" y="716580"/>
                  </a:cubicBezTo>
                  <a:cubicBezTo>
                    <a:pt x="308665" y="815888"/>
                    <a:pt x="472574" y="870047"/>
                    <a:pt x="641157" y="871457"/>
                  </a:cubicBezTo>
                  <a:cubicBezTo>
                    <a:pt x="652606" y="872438"/>
                    <a:pt x="664112" y="870371"/>
                    <a:pt x="674494" y="865456"/>
                  </a:cubicBezTo>
                  <a:cubicBezTo>
                    <a:pt x="698307" y="851454"/>
                    <a:pt x="695259" y="813450"/>
                    <a:pt x="676209" y="793352"/>
                  </a:cubicBezTo>
                  <a:close/>
                </a:path>
              </a:pathLst>
            </a:custGeom>
            <a:solidFill>
              <a:srgbClr val="E0E0E0"/>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870F024-C0DB-3073-AAA0-CD73E9AA9298}"/>
                </a:ext>
              </a:extLst>
            </p:cNvPr>
            <p:cNvSpPr/>
            <p:nvPr/>
          </p:nvSpPr>
          <p:spPr>
            <a:xfrm>
              <a:off x="5868828" y="2934832"/>
              <a:ext cx="362576" cy="586116"/>
            </a:xfrm>
            <a:custGeom>
              <a:avLst/>
              <a:gdLst>
                <a:gd name="connsiteX0" fmla="*/ 343376 w 362576"/>
                <a:gd name="connsiteY0" fmla="*/ 294974 h 586116"/>
                <a:gd name="connsiteX1" fmla="*/ 346329 w 362576"/>
                <a:gd name="connsiteY1" fmla="*/ 168196 h 586116"/>
                <a:gd name="connsiteX2" fmla="*/ 230124 w 362576"/>
                <a:gd name="connsiteY2" fmla="*/ 130096 h 586116"/>
                <a:gd name="connsiteX3" fmla="*/ 202930 w 362576"/>
                <a:gd name="connsiteY3" fmla="*/ 12891 h 586116"/>
                <a:gd name="connsiteX4" fmla="*/ 85725 w 362576"/>
                <a:gd name="connsiteY4" fmla="*/ 40085 h 586116"/>
                <a:gd name="connsiteX5" fmla="*/ 96203 w 362576"/>
                <a:gd name="connsiteY5" fmla="*/ 182103 h 586116"/>
                <a:gd name="connsiteX6" fmla="*/ 158972 w 362576"/>
                <a:gd name="connsiteY6" fmla="*/ 316691 h 586116"/>
                <a:gd name="connsiteX7" fmla="*/ 117443 w 362576"/>
                <a:gd name="connsiteY7" fmla="*/ 459566 h 586116"/>
                <a:gd name="connsiteX8" fmla="*/ 7525 w 362576"/>
                <a:gd name="connsiteY8" fmla="*/ 564341 h 586116"/>
                <a:gd name="connsiteX9" fmla="*/ 0 w 362576"/>
                <a:gd name="connsiteY9" fmla="*/ 571580 h 586116"/>
                <a:gd name="connsiteX10" fmla="*/ 219075 w 362576"/>
                <a:gd name="connsiteY10" fmla="*/ 552530 h 586116"/>
                <a:gd name="connsiteX11" fmla="*/ 293465 w 362576"/>
                <a:gd name="connsiteY11" fmla="*/ 455089 h 586116"/>
                <a:gd name="connsiteX12" fmla="*/ 289560 w 362576"/>
                <a:gd name="connsiteY12" fmla="*/ 383842 h 586116"/>
                <a:gd name="connsiteX13" fmla="*/ 343376 w 362576"/>
                <a:gd name="connsiteY13" fmla="*/ 294974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576" h="586116">
                  <a:moveTo>
                    <a:pt x="343376" y="294974"/>
                  </a:moveTo>
                  <a:cubicBezTo>
                    <a:pt x="366713" y="256874"/>
                    <a:pt x="370046" y="205915"/>
                    <a:pt x="346329" y="168196"/>
                  </a:cubicBezTo>
                  <a:cubicBezTo>
                    <a:pt x="322612" y="130477"/>
                    <a:pt x="270605" y="111523"/>
                    <a:pt x="230124" y="130096"/>
                  </a:cubicBezTo>
                  <a:cubicBezTo>
                    <a:pt x="254984" y="90225"/>
                    <a:pt x="242802" y="37751"/>
                    <a:pt x="202930" y="12891"/>
                  </a:cubicBezTo>
                  <a:cubicBezTo>
                    <a:pt x="163059" y="-11969"/>
                    <a:pt x="110585" y="214"/>
                    <a:pt x="85725" y="40085"/>
                  </a:cubicBezTo>
                  <a:cubicBezTo>
                    <a:pt x="58674" y="81900"/>
                    <a:pt x="72962" y="138002"/>
                    <a:pt x="96203" y="182103"/>
                  </a:cubicBezTo>
                  <a:cubicBezTo>
                    <a:pt x="119444" y="226204"/>
                    <a:pt x="151352" y="267828"/>
                    <a:pt x="158972" y="316691"/>
                  </a:cubicBezTo>
                  <a:cubicBezTo>
                    <a:pt x="166592" y="365554"/>
                    <a:pt x="147542" y="418418"/>
                    <a:pt x="117443" y="459566"/>
                  </a:cubicBezTo>
                  <a:cubicBezTo>
                    <a:pt x="87344" y="500714"/>
                    <a:pt x="47244" y="532909"/>
                    <a:pt x="7525" y="564341"/>
                  </a:cubicBezTo>
                  <a:lnTo>
                    <a:pt x="0" y="571580"/>
                  </a:lnTo>
                  <a:cubicBezTo>
                    <a:pt x="72466" y="596221"/>
                    <a:pt x="151952" y="589316"/>
                    <a:pt x="219075" y="552530"/>
                  </a:cubicBezTo>
                  <a:cubicBezTo>
                    <a:pt x="256413" y="531861"/>
                    <a:pt x="290989" y="497666"/>
                    <a:pt x="293465" y="455089"/>
                  </a:cubicBezTo>
                  <a:cubicBezTo>
                    <a:pt x="294799" y="431277"/>
                    <a:pt x="285941" y="407464"/>
                    <a:pt x="289560" y="383842"/>
                  </a:cubicBezTo>
                  <a:cubicBezTo>
                    <a:pt x="294418" y="350124"/>
                    <a:pt x="324898" y="324978"/>
                    <a:pt x="343376" y="294974"/>
                  </a:cubicBezTo>
                  <a:close/>
                </a:path>
              </a:pathLst>
            </a:custGeom>
            <a:solidFill>
              <a:srgbClr val="E0E0E0"/>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A57D41B-E9C3-AFCE-53E0-1FC2ACA189E2}"/>
                </a:ext>
              </a:extLst>
            </p:cNvPr>
            <p:cNvSpPr/>
            <p:nvPr/>
          </p:nvSpPr>
          <p:spPr>
            <a:xfrm>
              <a:off x="3516915" y="4482432"/>
              <a:ext cx="758094" cy="348490"/>
            </a:xfrm>
            <a:custGeom>
              <a:avLst/>
              <a:gdLst>
                <a:gd name="connsiteX0" fmla="*/ 646938 w 758094"/>
                <a:gd name="connsiteY0" fmla="*/ 304521 h 348490"/>
                <a:gd name="connsiteX1" fmla="*/ 550926 w 758094"/>
                <a:gd name="connsiteY1" fmla="*/ 253467 h 348490"/>
                <a:gd name="connsiteX2" fmla="*/ 518160 w 758094"/>
                <a:gd name="connsiteY2" fmla="*/ 189840 h 348490"/>
                <a:gd name="connsiteX3" fmla="*/ 461010 w 758094"/>
                <a:gd name="connsiteY3" fmla="*/ 152978 h 348490"/>
                <a:gd name="connsiteX4" fmla="*/ 363474 w 758094"/>
                <a:gd name="connsiteY4" fmla="*/ 198508 h 348490"/>
                <a:gd name="connsiteX5" fmla="*/ 331565 w 758094"/>
                <a:gd name="connsiteY5" fmla="*/ 145549 h 348490"/>
                <a:gd name="connsiteX6" fmla="*/ 335090 w 758094"/>
                <a:gd name="connsiteY6" fmla="*/ 78874 h 348490"/>
                <a:gd name="connsiteX7" fmla="*/ 188309 w 758094"/>
                <a:gd name="connsiteY7" fmla="*/ 5817 h 348490"/>
                <a:gd name="connsiteX8" fmla="*/ 0 w 758094"/>
                <a:gd name="connsiteY8" fmla="*/ 145835 h 348490"/>
                <a:gd name="connsiteX9" fmla="*/ 200882 w 758094"/>
                <a:gd name="connsiteY9" fmla="*/ 259087 h 348490"/>
                <a:gd name="connsiteX10" fmla="*/ 589979 w 758094"/>
                <a:gd name="connsiteY10" fmla="*/ 341097 h 348490"/>
                <a:gd name="connsiteX11" fmla="*/ 682657 w 758094"/>
                <a:gd name="connsiteY11" fmla="*/ 346526 h 348490"/>
                <a:gd name="connsiteX12" fmla="*/ 758095 w 758094"/>
                <a:gd name="connsiteY12" fmla="*/ 297758 h 348490"/>
                <a:gd name="connsiteX13" fmla="*/ 646938 w 758094"/>
                <a:gd name="connsiteY13" fmla="*/ 304521 h 3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094" h="348490">
                  <a:moveTo>
                    <a:pt x="646938" y="304521"/>
                  </a:moveTo>
                  <a:cubicBezTo>
                    <a:pt x="609886" y="299949"/>
                    <a:pt x="572738" y="283757"/>
                    <a:pt x="550926" y="253467"/>
                  </a:cubicBezTo>
                  <a:cubicBezTo>
                    <a:pt x="537020" y="234417"/>
                    <a:pt x="530257" y="210414"/>
                    <a:pt x="518160" y="189840"/>
                  </a:cubicBezTo>
                  <a:cubicBezTo>
                    <a:pt x="506063" y="169266"/>
                    <a:pt x="485013" y="150692"/>
                    <a:pt x="461010" y="152978"/>
                  </a:cubicBezTo>
                  <a:cubicBezTo>
                    <a:pt x="424244" y="156598"/>
                    <a:pt x="399383" y="207461"/>
                    <a:pt x="363474" y="198508"/>
                  </a:cubicBezTo>
                  <a:cubicBezTo>
                    <a:pt x="341948" y="193078"/>
                    <a:pt x="331661" y="167742"/>
                    <a:pt x="331565" y="145549"/>
                  </a:cubicBezTo>
                  <a:cubicBezTo>
                    <a:pt x="331470" y="123356"/>
                    <a:pt x="337852" y="101162"/>
                    <a:pt x="335090" y="78874"/>
                  </a:cubicBezTo>
                  <a:cubicBezTo>
                    <a:pt x="327374" y="16866"/>
                    <a:pt x="247745" y="-13614"/>
                    <a:pt x="188309" y="5817"/>
                  </a:cubicBezTo>
                  <a:cubicBezTo>
                    <a:pt x="128873" y="25248"/>
                    <a:pt x="38767" y="96781"/>
                    <a:pt x="0" y="145835"/>
                  </a:cubicBezTo>
                  <a:cubicBezTo>
                    <a:pt x="40767" y="213557"/>
                    <a:pt x="124301" y="239846"/>
                    <a:pt x="200882" y="259087"/>
                  </a:cubicBezTo>
                  <a:cubicBezTo>
                    <a:pt x="329470" y="291281"/>
                    <a:pt x="459172" y="318618"/>
                    <a:pt x="589979" y="341097"/>
                  </a:cubicBezTo>
                  <a:cubicBezTo>
                    <a:pt x="620649" y="346336"/>
                    <a:pt x="651986" y="351384"/>
                    <a:pt x="682657" y="346526"/>
                  </a:cubicBezTo>
                  <a:cubicBezTo>
                    <a:pt x="713327" y="341669"/>
                    <a:pt x="743903" y="325381"/>
                    <a:pt x="758095" y="297758"/>
                  </a:cubicBezTo>
                  <a:cubicBezTo>
                    <a:pt x="721709" y="303569"/>
                    <a:pt x="683609" y="309188"/>
                    <a:pt x="646938" y="304521"/>
                  </a:cubicBezTo>
                  <a:close/>
                </a:path>
              </a:pathLst>
            </a:custGeom>
            <a:solidFill>
              <a:srgbClr val="E0E0E0"/>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42E58D0-0B74-C3AB-4985-08D231AEB50C}"/>
                </a:ext>
              </a:extLst>
            </p:cNvPr>
            <p:cNvSpPr/>
            <p:nvPr/>
          </p:nvSpPr>
          <p:spPr>
            <a:xfrm>
              <a:off x="4942617" y="3963851"/>
              <a:ext cx="698265" cy="635013"/>
            </a:xfrm>
            <a:custGeom>
              <a:avLst/>
              <a:gdLst>
                <a:gd name="connsiteX0" fmla="*/ 696182 w 698265"/>
                <a:gd name="connsiteY0" fmla="*/ 345518 h 635013"/>
                <a:gd name="connsiteX1" fmla="*/ 581882 w 698265"/>
                <a:gd name="connsiteY1" fmla="*/ 258078 h 635013"/>
                <a:gd name="connsiteX2" fmla="*/ 591407 w 698265"/>
                <a:gd name="connsiteY2" fmla="*/ 105678 h 635013"/>
                <a:gd name="connsiteX3" fmla="*/ 441007 w 698265"/>
                <a:gd name="connsiteY3" fmla="*/ 43480 h 635013"/>
                <a:gd name="connsiteX4" fmla="*/ 278511 w 698265"/>
                <a:gd name="connsiteY4" fmla="*/ 85867 h 635013"/>
                <a:gd name="connsiteX5" fmla="*/ 225266 w 698265"/>
                <a:gd name="connsiteY5" fmla="*/ 142 h 635013"/>
                <a:gd name="connsiteX6" fmla="*/ 113252 w 698265"/>
                <a:gd name="connsiteY6" fmla="*/ 47767 h 635013"/>
                <a:gd name="connsiteX7" fmla="*/ 0 w 698265"/>
                <a:gd name="connsiteY7" fmla="*/ 90534 h 635013"/>
                <a:gd name="connsiteX8" fmla="*/ 38100 w 698265"/>
                <a:gd name="connsiteY8" fmla="*/ 105964 h 635013"/>
                <a:gd name="connsiteX9" fmla="*/ 302228 w 698265"/>
                <a:gd name="connsiteY9" fmla="*/ 189308 h 635013"/>
                <a:gd name="connsiteX10" fmla="*/ 461105 w 698265"/>
                <a:gd name="connsiteY10" fmla="*/ 407526 h 635013"/>
                <a:gd name="connsiteX11" fmla="*/ 339280 w 698265"/>
                <a:gd name="connsiteY11" fmla="*/ 634507 h 635013"/>
                <a:gd name="connsiteX12" fmla="*/ 648557 w 698265"/>
                <a:gd name="connsiteY12" fmla="*/ 494679 h 635013"/>
                <a:gd name="connsiteX13" fmla="*/ 696182 w 698265"/>
                <a:gd name="connsiteY13" fmla="*/ 345518 h 63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8265" h="635013">
                  <a:moveTo>
                    <a:pt x="696182" y="345518"/>
                  </a:moveTo>
                  <a:cubicBezTo>
                    <a:pt x="686657" y="292559"/>
                    <a:pt x="633889" y="245886"/>
                    <a:pt x="581882" y="258078"/>
                  </a:cubicBezTo>
                  <a:cubicBezTo>
                    <a:pt x="625316" y="222264"/>
                    <a:pt x="625602" y="150255"/>
                    <a:pt x="591407" y="105678"/>
                  </a:cubicBezTo>
                  <a:cubicBezTo>
                    <a:pt x="557213" y="61102"/>
                    <a:pt x="497300" y="41766"/>
                    <a:pt x="441007" y="43480"/>
                  </a:cubicBezTo>
                  <a:cubicBezTo>
                    <a:pt x="384715" y="45195"/>
                    <a:pt x="330708" y="64911"/>
                    <a:pt x="278511" y="85867"/>
                  </a:cubicBezTo>
                  <a:cubicBezTo>
                    <a:pt x="304133" y="53291"/>
                    <a:pt x="266605" y="2427"/>
                    <a:pt x="225266" y="142"/>
                  </a:cubicBezTo>
                  <a:cubicBezTo>
                    <a:pt x="183928" y="-2145"/>
                    <a:pt x="146875" y="23668"/>
                    <a:pt x="113252" y="47767"/>
                  </a:cubicBezTo>
                  <a:cubicBezTo>
                    <a:pt x="79629" y="71865"/>
                    <a:pt x="40957" y="96916"/>
                    <a:pt x="0" y="90534"/>
                  </a:cubicBezTo>
                  <a:lnTo>
                    <a:pt x="38100" y="105964"/>
                  </a:lnTo>
                  <a:cubicBezTo>
                    <a:pt x="130016" y="119871"/>
                    <a:pt x="222695" y="141302"/>
                    <a:pt x="302228" y="189308"/>
                  </a:cubicBezTo>
                  <a:cubicBezTo>
                    <a:pt x="381762" y="237314"/>
                    <a:pt x="447389" y="315610"/>
                    <a:pt x="461105" y="407526"/>
                  </a:cubicBezTo>
                  <a:cubicBezTo>
                    <a:pt x="474821" y="499442"/>
                    <a:pt x="426434" y="602312"/>
                    <a:pt x="339280" y="634507"/>
                  </a:cubicBezTo>
                  <a:cubicBezTo>
                    <a:pt x="458943" y="640774"/>
                    <a:pt x="574224" y="588663"/>
                    <a:pt x="648557" y="494679"/>
                  </a:cubicBezTo>
                  <a:cubicBezTo>
                    <a:pt x="681323" y="452198"/>
                    <a:pt x="705707" y="398382"/>
                    <a:pt x="696182" y="345518"/>
                  </a:cubicBezTo>
                  <a:close/>
                </a:path>
              </a:pathLst>
            </a:custGeom>
            <a:solidFill>
              <a:srgbClr val="E0E0E0"/>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48E9881-BEE6-AC58-ADBA-3390B72529D0}"/>
                </a:ext>
              </a:extLst>
            </p:cNvPr>
            <p:cNvSpPr/>
            <p:nvPr/>
          </p:nvSpPr>
          <p:spPr>
            <a:xfrm>
              <a:off x="2615934" y="2758414"/>
              <a:ext cx="5579" cy="177450"/>
            </a:xfrm>
            <a:custGeom>
              <a:avLst/>
              <a:gdLst>
                <a:gd name="connsiteX0" fmla="*/ 2774 w 5579"/>
                <a:gd name="connsiteY0" fmla="*/ 177451 h 177450"/>
                <a:gd name="connsiteX1" fmla="*/ 297 w 5579"/>
                <a:gd name="connsiteY1" fmla="*/ 88773 h 177450"/>
                <a:gd name="connsiteX2" fmla="*/ 2774 w 5579"/>
                <a:gd name="connsiteY2" fmla="*/ 0 h 177450"/>
                <a:gd name="connsiteX3" fmla="*/ 5250 w 5579"/>
                <a:gd name="connsiteY3" fmla="*/ 88773 h 177450"/>
                <a:gd name="connsiteX4" fmla="*/ 2774 w 5579"/>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 h="177450">
                  <a:moveTo>
                    <a:pt x="2774" y="177451"/>
                  </a:moveTo>
                  <a:cubicBezTo>
                    <a:pt x="321" y="147961"/>
                    <a:pt x="-505" y="118358"/>
                    <a:pt x="297" y="88773"/>
                  </a:cubicBezTo>
                  <a:cubicBezTo>
                    <a:pt x="-507" y="59160"/>
                    <a:pt x="320" y="29528"/>
                    <a:pt x="2774" y="0"/>
                  </a:cubicBezTo>
                  <a:cubicBezTo>
                    <a:pt x="5285" y="29518"/>
                    <a:pt x="6111" y="59160"/>
                    <a:pt x="5250" y="88773"/>
                  </a:cubicBezTo>
                  <a:cubicBezTo>
                    <a:pt x="6110" y="118358"/>
                    <a:pt x="5284" y="147961"/>
                    <a:pt x="2774" y="177451"/>
                  </a:cubicBezTo>
                  <a:close/>
                </a:path>
              </a:pathLst>
            </a:custGeom>
            <a:solidFill>
              <a:srgbClr val="E0E0E0"/>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B0B0F20-5A4B-0447-A4F5-63D3E019ABE6}"/>
                </a:ext>
              </a:extLst>
            </p:cNvPr>
            <p:cNvSpPr/>
            <p:nvPr/>
          </p:nvSpPr>
          <p:spPr>
            <a:xfrm>
              <a:off x="2527077" y="2844000"/>
              <a:ext cx="183356" cy="5577"/>
            </a:xfrm>
            <a:custGeom>
              <a:avLst/>
              <a:gdLst>
                <a:gd name="connsiteX0" fmla="*/ 183356 w 183356"/>
                <a:gd name="connsiteY0" fmla="*/ 2805 h 5577"/>
                <a:gd name="connsiteX1" fmla="*/ 91630 w 183356"/>
                <a:gd name="connsiteY1" fmla="*/ 5282 h 5577"/>
                <a:gd name="connsiteX2" fmla="*/ 0 w 183356"/>
                <a:gd name="connsiteY2" fmla="*/ 2805 h 5577"/>
                <a:gd name="connsiteX3" fmla="*/ 91630 w 183356"/>
                <a:gd name="connsiteY3" fmla="*/ 328 h 5577"/>
                <a:gd name="connsiteX4" fmla="*/ 183356 w 183356"/>
                <a:gd name="connsiteY4" fmla="*/ 2805 h 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56" h="5577">
                  <a:moveTo>
                    <a:pt x="183356" y="2805"/>
                  </a:moveTo>
                  <a:cubicBezTo>
                    <a:pt x="152847" y="5262"/>
                    <a:pt x="122228" y="6082"/>
                    <a:pt x="91630" y="5282"/>
                  </a:cubicBezTo>
                  <a:cubicBezTo>
                    <a:pt x="61065" y="6082"/>
                    <a:pt x="30478" y="5253"/>
                    <a:pt x="0" y="2805"/>
                  </a:cubicBezTo>
                  <a:cubicBezTo>
                    <a:pt x="30474" y="300"/>
                    <a:pt x="61065" y="-529"/>
                    <a:pt x="91630" y="328"/>
                  </a:cubicBezTo>
                  <a:cubicBezTo>
                    <a:pt x="122228" y="-529"/>
                    <a:pt x="152850" y="290"/>
                    <a:pt x="183356" y="2805"/>
                  </a:cubicBezTo>
                  <a:close/>
                </a:path>
              </a:pathLst>
            </a:custGeom>
            <a:solidFill>
              <a:srgbClr val="E0E0E0"/>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9A5823E-C129-100D-76CB-1E8A94216893}"/>
                </a:ext>
              </a:extLst>
            </p:cNvPr>
            <p:cNvSpPr/>
            <p:nvPr/>
          </p:nvSpPr>
          <p:spPr>
            <a:xfrm>
              <a:off x="6154345" y="3670337"/>
              <a:ext cx="5577" cy="177450"/>
            </a:xfrm>
            <a:custGeom>
              <a:avLst/>
              <a:gdLst>
                <a:gd name="connsiteX0" fmla="*/ 2805 w 5577"/>
                <a:gd name="connsiteY0" fmla="*/ 177451 h 177450"/>
                <a:gd name="connsiteX1" fmla="*/ 328 w 5577"/>
                <a:gd name="connsiteY1" fmla="*/ 88773 h 177450"/>
                <a:gd name="connsiteX2" fmla="*/ 2805 w 5577"/>
                <a:gd name="connsiteY2" fmla="*/ 0 h 177450"/>
                <a:gd name="connsiteX3" fmla="*/ 5281 w 5577"/>
                <a:gd name="connsiteY3" fmla="*/ 88773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300" y="147961"/>
                    <a:pt x="-529" y="118358"/>
                    <a:pt x="328" y="88773"/>
                  </a:cubicBezTo>
                  <a:cubicBezTo>
                    <a:pt x="-529" y="59160"/>
                    <a:pt x="290" y="29518"/>
                    <a:pt x="2805" y="0"/>
                  </a:cubicBezTo>
                  <a:cubicBezTo>
                    <a:pt x="5262" y="29528"/>
                    <a:pt x="6082" y="59160"/>
                    <a:pt x="5281" y="88773"/>
                  </a:cubicBezTo>
                  <a:cubicBezTo>
                    <a:pt x="6082" y="118358"/>
                    <a:pt x="5253" y="147961"/>
                    <a:pt x="2805" y="177451"/>
                  </a:cubicBezTo>
                  <a:close/>
                </a:path>
              </a:pathLst>
            </a:custGeom>
            <a:solidFill>
              <a:srgbClr val="E0E0E0"/>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C050CC5-F915-2F4B-0D73-EC7766761FBD}"/>
                </a:ext>
              </a:extLst>
            </p:cNvPr>
            <p:cNvSpPr/>
            <p:nvPr/>
          </p:nvSpPr>
          <p:spPr>
            <a:xfrm>
              <a:off x="6065424" y="3756242"/>
              <a:ext cx="183451" cy="5665"/>
            </a:xfrm>
            <a:custGeom>
              <a:avLst/>
              <a:gdLst>
                <a:gd name="connsiteX0" fmla="*/ 183451 w 183451"/>
                <a:gd name="connsiteY0" fmla="*/ 2773 h 5665"/>
                <a:gd name="connsiteX1" fmla="*/ 91726 w 183451"/>
                <a:gd name="connsiteY1" fmla="*/ 5345 h 5665"/>
                <a:gd name="connsiteX2" fmla="*/ 0 w 183451"/>
                <a:gd name="connsiteY2" fmla="*/ 2773 h 5665"/>
                <a:gd name="connsiteX3" fmla="*/ 91726 w 183451"/>
                <a:gd name="connsiteY3" fmla="*/ 296 h 5665"/>
                <a:gd name="connsiteX4" fmla="*/ 183451 w 183451"/>
                <a:gd name="connsiteY4" fmla="*/ 2773 h 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665">
                  <a:moveTo>
                    <a:pt x="183451" y="2773"/>
                  </a:moveTo>
                  <a:cubicBezTo>
                    <a:pt x="152952" y="5345"/>
                    <a:pt x="122329" y="6202"/>
                    <a:pt x="91726" y="5345"/>
                  </a:cubicBezTo>
                  <a:cubicBezTo>
                    <a:pt x="61122" y="6202"/>
                    <a:pt x="30499" y="5345"/>
                    <a:pt x="0" y="2773"/>
                  </a:cubicBezTo>
                  <a:cubicBezTo>
                    <a:pt x="30509" y="315"/>
                    <a:pt x="61131" y="-504"/>
                    <a:pt x="91726" y="296"/>
                  </a:cubicBezTo>
                  <a:cubicBezTo>
                    <a:pt x="122320" y="-504"/>
                    <a:pt x="152943" y="325"/>
                    <a:pt x="183451" y="2773"/>
                  </a:cubicBezTo>
                  <a:close/>
                </a:path>
              </a:pathLst>
            </a:custGeom>
            <a:solidFill>
              <a:srgbClr val="E0E0E0"/>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F911C24-4D20-31F5-B6CC-5F632F050886}"/>
                </a:ext>
              </a:extLst>
            </p:cNvPr>
            <p:cNvSpPr/>
            <p:nvPr/>
          </p:nvSpPr>
          <p:spPr>
            <a:xfrm>
              <a:off x="5616087" y="625766"/>
              <a:ext cx="5577" cy="177450"/>
            </a:xfrm>
            <a:custGeom>
              <a:avLst/>
              <a:gdLst>
                <a:gd name="connsiteX0" fmla="*/ 2805 w 5577"/>
                <a:gd name="connsiteY0" fmla="*/ 177451 h 177450"/>
                <a:gd name="connsiteX1" fmla="*/ 328 w 5577"/>
                <a:gd name="connsiteY1" fmla="*/ 88678 h 177450"/>
                <a:gd name="connsiteX2" fmla="*/ 2805 w 5577"/>
                <a:gd name="connsiteY2" fmla="*/ 0 h 177450"/>
                <a:gd name="connsiteX3" fmla="*/ 5282 w 5577"/>
                <a:gd name="connsiteY3" fmla="*/ 88678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290" y="147931"/>
                    <a:pt x="-529" y="118292"/>
                    <a:pt x="328" y="88678"/>
                  </a:cubicBezTo>
                  <a:cubicBezTo>
                    <a:pt x="-529" y="59096"/>
                    <a:pt x="300" y="29488"/>
                    <a:pt x="2805" y="0"/>
                  </a:cubicBezTo>
                  <a:cubicBezTo>
                    <a:pt x="5253" y="29491"/>
                    <a:pt x="6082" y="59095"/>
                    <a:pt x="5282" y="88678"/>
                  </a:cubicBezTo>
                  <a:cubicBezTo>
                    <a:pt x="6082" y="118292"/>
                    <a:pt x="5262" y="147928"/>
                    <a:pt x="2805" y="177451"/>
                  </a:cubicBezTo>
                  <a:close/>
                </a:path>
              </a:pathLst>
            </a:custGeom>
            <a:solidFill>
              <a:srgbClr val="E0E0E0"/>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587BDF0-DEB9-61F0-CE68-90D4B5B54517}"/>
                </a:ext>
              </a:extLst>
            </p:cNvPr>
            <p:cNvSpPr/>
            <p:nvPr/>
          </p:nvSpPr>
          <p:spPr>
            <a:xfrm>
              <a:off x="5527166" y="711670"/>
              <a:ext cx="183451" cy="5579"/>
            </a:xfrm>
            <a:custGeom>
              <a:avLst/>
              <a:gdLst>
                <a:gd name="connsiteX0" fmla="*/ 183452 w 183451"/>
                <a:gd name="connsiteY0" fmla="*/ 2774 h 5579"/>
                <a:gd name="connsiteX1" fmla="*/ 91726 w 183451"/>
                <a:gd name="connsiteY1" fmla="*/ 5250 h 5579"/>
                <a:gd name="connsiteX2" fmla="*/ 0 w 183451"/>
                <a:gd name="connsiteY2" fmla="*/ 2774 h 5579"/>
                <a:gd name="connsiteX3" fmla="*/ 91726 w 183451"/>
                <a:gd name="connsiteY3" fmla="*/ 297 h 5579"/>
                <a:gd name="connsiteX4" fmla="*/ 183452 w 183451"/>
                <a:gd name="connsiteY4" fmla="*/ 2774 h 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579">
                  <a:moveTo>
                    <a:pt x="183452" y="2774"/>
                  </a:moveTo>
                  <a:cubicBezTo>
                    <a:pt x="152943" y="5285"/>
                    <a:pt x="122320" y="6111"/>
                    <a:pt x="91726" y="5250"/>
                  </a:cubicBezTo>
                  <a:cubicBezTo>
                    <a:pt x="61131" y="6111"/>
                    <a:pt x="30509" y="5285"/>
                    <a:pt x="0" y="2774"/>
                  </a:cubicBezTo>
                  <a:cubicBezTo>
                    <a:pt x="30509" y="320"/>
                    <a:pt x="61131" y="-507"/>
                    <a:pt x="91726" y="297"/>
                  </a:cubicBezTo>
                  <a:cubicBezTo>
                    <a:pt x="122320" y="-507"/>
                    <a:pt x="152943" y="320"/>
                    <a:pt x="183452" y="2774"/>
                  </a:cubicBezTo>
                  <a:close/>
                </a:path>
              </a:pathLst>
            </a:custGeom>
            <a:solidFill>
              <a:srgbClr val="E0E0E0"/>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007FF47-7C2E-8DDC-A647-D5FBB4C02748}"/>
                </a:ext>
              </a:extLst>
            </p:cNvPr>
            <p:cNvSpPr/>
            <p:nvPr/>
          </p:nvSpPr>
          <p:spPr>
            <a:xfrm>
              <a:off x="2666619" y="204823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30" y="108395"/>
                    <a:pt x="54197" y="108395"/>
                  </a:cubicBezTo>
                  <a:cubicBezTo>
                    <a:pt x="24265" y="108395"/>
                    <a:pt x="0" y="84130"/>
                    <a:pt x="0" y="54197"/>
                  </a:cubicBezTo>
                  <a:cubicBezTo>
                    <a:pt x="0" y="24265"/>
                    <a:pt x="24265" y="0"/>
                    <a:pt x="54197" y="0"/>
                  </a:cubicBezTo>
                  <a:cubicBezTo>
                    <a:pt x="84130"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135B3BDD-FF01-CC9F-C6D0-D335EAA59A8B}"/>
                </a:ext>
              </a:extLst>
            </p:cNvPr>
            <p:cNvSpPr/>
            <p:nvPr/>
          </p:nvSpPr>
          <p:spPr>
            <a:xfrm>
              <a:off x="4775453" y="4356994"/>
              <a:ext cx="108585" cy="108585"/>
            </a:xfrm>
            <a:custGeom>
              <a:avLst/>
              <a:gdLst>
                <a:gd name="connsiteX0" fmla="*/ 108585 w 108585"/>
                <a:gd name="connsiteY0" fmla="*/ 54197 h 108585"/>
                <a:gd name="connsiteX1" fmla="*/ 54388 w 108585"/>
                <a:gd name="connsiteY1" fmla="*/ 108585 h 108585"/>
                <a:gd name="connsiteX2" fmla="*/ 0 w 108585"/>
                <a:gd name="connsiteY2" fmla="*/ 54388 h 108585"/>
                <a:gd name="connsiteX3" fmla="*/ 54197 w 108585"/>
                <a:gd name="connsiteY3" fmla="*/ 0 h 108585"/>
                <a:gd name="connsiteX4" fmla="*/ 54293 w 108585"/>
                <a:gd name="connsiteY4" fmla="*/ 0 h 108585"/>
                <a:gd name="connsiteX5" fmla="*/ 108585 w 108585"/>
                <a:gd name="connsiteY5" fmla="*/ 54102 h 108585"/>
                <a:gd name="connsiteX6" fmla="*/ 108585 w 108585"/>
                <a:gd name="connsiteY6" fmla="*/ 54197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 h="108585">
                  <a:moveTo>
                    <a:pt x="108585" y="54197"/>
                  </a:moveTo>
                  <a:cubicBezTo>
                    <a:pt x="108642" y="84182"/>
                    <a:pt x="84373" y="108528"/>
                    <a:pt x="54388" y="108585"/>
                  </a:cubicBezTo>
                  <a:cubicBezTo>
                    <a:pt x="24403" y="108642"/>
                    <a:pt x="57" y="84373"/>
                    <a:pt x="0" y="54388"/>
                  </a:cubicBezTo>
                  <a:cubicBezTo>
                    <a:pt x="-57" y="24403"/>
                    <a:pt x="24213" y="57"/>
                    <a:pt x="54197" y="0"/>
                  </a:cubicBezTo>
                  <a:cubicBezTo>
                    <a:pt x="54226" y="0"/>
                    <a:pt x="54264" y="0"/>
                    <a:pt x="54293" y="0"/>
                  </a:cubicBezTo>
                  <a:cubicBezTo>
                    <a:pt x="84220" y="-57"/>
                    <a:pt x="108528" y="24165"/>
                    <a:pt x="108585" y="54102"/>
                  </a:cubicBezTo>
                  <a:cubicBezTo>
                    <a:pt x="108585" y="54131"/>
                    <a:pt x="108585" y="54169"/>
                    <a:pt x="108585" y="54197"/>
                  </a:cubicBezTo>
                  <a:close/>
                </a:path>
              </a:pathLst>
            </a:custGeom>
            <a:solidFill>
              <a:srgbClr val="E0E0E0"/>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22E59AF-0DE2-3CD3-7ED9-FBD2955D30D2}"/>
                </a:ext>
              </a:extLst>
            </p:cNvPr>
            <p:cNvSpPr/>
            <p:nvPr/>
          </p:nvSpPr>
          <p:spPr>
            <a:xfrm>
              <a:off x="5280088" y="3332580"/>
              <a:ext cx="108394" cy="108395"/>
            </a:xfrm>
            <a:custGeom>
              <a:avLst/>
              <a:gdLst>
                <a:gd name="connsiteX0" fmla="*/ 108395 w 108394"/>
                <a:gd name="connsiteY0" fmla="*/ 54103 h 108395"/>
                <a:gd name="connsiteX1" fmla="*/ 54293 w 108394"/>
                <a:gd name="connsiteY1" fmla="*/ 108395 h 108395"/>
                <a:gd name="connsiteX2" fmla="*/ 0 w 108394"/>
                <a:gd name="connsiteY2" fmla="*/ 54293 h 108395"/>
                <a:gd name="connsiteX3" fmla="*/ 53912 w 108394"/>
                <a:gd name="connsiteY3" fmla="*/ 1 h 108395"/>
                <a:gd name="connsiteX4" fmla="*/ 108395 w 108394"/>
                <a:gd name="connsiteY4" fmla="*/ 53912 h 108395"/>
                <a:gd name="connsiteX5" fmla="*/ 108395 w 108394"/>
                <a:gd name="connsiteY5" fmla="*/ 54103 h 1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94" h="108395">
                  <a:moveTo>
                    <a:pt x="108395" y="54103"/>
                  </a:moveTo>
                  <a:cubicBezTo>
                    <a:pt x="108442" y="84030"/>
                    <a:pt x="84220" y="108338"/>
                    <a:pt x="54293" y="108395"/>
                  </a:cubicBezTo>
                  <a:cubicBezTo>
                    <a:pt x="24356" y="108443"/>
                    <a:pt x="48" y="84221"/>
                    <a:pt x="0" y="54293"/>
                  </a:cubicBezTo>
                  <a:cubicBezTo>
                    <a:pt x="-48" y="24432"/>
                    <a:pt x="24051" y="163"/>
                    <a:pt x="53912" y="1"/>
                  </a:cubicBezTo>
                  <a:cubicBezTo>
                    <a:pt x="83839" y="-161"/>
                    <a:pt x="108233" y="23975"/>
                    <a:pt x="108395" y="53912"/>
                  </a:cubicBezTo>
                  <a:cubicBezTo>
                    <a:pt x="108395" y="53979"/>
                    <a:pt x="108395" y="54036"/>
                    <a:pt x="108395" y="54103"/>
                  </a:cubicBezTo>
                  <a:close/>
                </a:path>
              </a:pathLst>
            </a:custGeom>
            <a:solidFill>
              <a:srgbClr val="E0E0E0"/>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CDD2C2B-CF64-53B4-7531-CAE665C0136C}"/>
                </a:ext>
              </a:extLst>
            </p:cNvPr>
            <p:cNvSpPr/>
            <p:nvPr/>
          </p:nvSpPr>
          <p:spPr>
            <a:xfrm>
              <a:off x="3669315" y="63291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25" y="108395"/>
                    <a:pt x="54197" y="108395"/>
                  </a:cubicBezTo>
                  <a:cubicBezTo>
                    <a:pt x="24260" y="108395"/>
                    <a:pt x="0" y="84130"/>
                    <a:pt x="0" y="54197"/>
                  </a:cubicBezTo>
                  <a:cubicBezTo>
                    <a:pt x="0" y="24265"/>
                    <a:pt x="24260" y="0"/>
                    <a:pt x="54197" y="0"/>
                  </a:cubicBezTo>
                  <a:cubicBezTo>
                    <a:pt x="84125"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EBD1D45E-9C8A-FB43-ADFC-0FC8988E371A}"/>
                </a:ext>
              </a:extLst>
            </p:cNvPr>
            <p:cNvSpPr/>
            <p:nvPr/>
          </p:nvSpPr>
          <p:spPr>
            <a:xfrm>
              <a:off x="3980307" y="3867124"/>
              <a:ext cx="54292" cy="54292"/>
            </a:xfrm>
            <a:custGeom>
              <a:avLst/>
              <a:gdLst>
                <a:gd name="connsiteX0" fmla="*/ 54293 w 54292"/>
                <a:gd name="connsiteY0" fmla="*/ 27146 h 54292"/>
                <a:gd name="connsiteX1" fmla="*/ 27146 w 54292"/>
                <a:gd name="connsiteY1" fmla="*/ 54293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3"/>
                    <a:pt x="27146" y="54293"/>
                  </a:cubicBezTo>
                  <a:cubicBezTo>
                    <a:pt x="12154" y="54293"/>
                    <a:pt x="0" y="42139"/>
                    <a:pt x="0" y="27146"/>
                  </a:cubicBezTo>
                  <a:cubicBezTo>
                    <a:pt x="0" y="12154"/>
                    <a:pt x="12154" y="0"/>
                    <a:pt x="27146" y="0"/>
                  </a:cubicBezTo>
                  <a:cubicBezTo>
                    <a:pt x="42139" y="0"/>
                    <a:pt x="54293" y="12154"/>
                    <a:pt x="54293" y="27146"/>
                  </a:cubicBezTo>
                  <a:close/>
                </a:path>
              </a:pathLst>
            </a:custGeom>
            <a:solidFill>
              <a:srgbClr val="E0E0E0"/>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6F802B7-BF94-7F25-ADC5-1511503F037B}"/>
                </a:ext>
              </a:extLst>
            </p:cNvPr>
            <p:cNvSpPr/>
            <p:nvPr/>
          </p:nvSpPr>
          <p:spPr>
            <a:xfrm>
              <a:off x="3326225" y="3731963"/>
              <a:ext cx="54292" cy="54292"/>
            </a:xfrm>
            <a:custGeom>
              <a:avLst/>
              <a:gdLst>
                <a:gd name="connsiteX0" fmla="*/ 54293 w 54292"/>
                <a:gd name="connsiteY0" fmla="*/ 27051 h 54292"/>
                <a:gd name="connsiteX1" fmla="*/ 27242 w 54292"/>
                <a:gd name="connsiteY1" fmla="*/ 54293 h 54292"/>
                <a:gd name="connsiteX2" fmla="*/ 0 w 54292"/>
                <a:gd name="connsiteY2" fmla="*/ 27242 h 54292"/>
                <a:gd name="connsiteX3" fmla="*/ 27051 w 54292"/>
                <a:gd name="connsiteY3" fmla="*/ 0 h 54292"/>
                <a:gd name="connsiteX4" fmla="*/ 27146 w 54292"/>
                <a:gd name="connsiteY4" fmla="*/ 0 h 54292"/>
                <a:gd name="connsiteX5" fmla="*/ 54293 w 54292"/>
                <a:gd name="connsiteY5" fmla="*/ 26956 h 54292"/>
                <a:gd name="connsiteX6" fmla="*/ 54293 w 54292"/>
                <a:gd name="connsiteY6" fmla="*/ 27051 h 5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92" h="54292">
                  <a:moveTo>
                    <a:pt x="54293" y="27051"/>
                  </a:moveTo>
                  <a:cubicBezTo>
                    <a:pt x="54350" y="42044"/>
                    <a:pt x="42234" y="54236"/>
                    <a:pt x="27242" y="54293"/>
                  </a:cubicBezTo>
                  <a:cubicBezTo>
                    <a:pt x="12249" y="54340"/>
                    <a:pt x="57" y="42234"/>
                    <a:pt x="0" y="27242"/>
                  </a:cubicBezTo>
                  <a:cubicBezTo>
                    <a:pt x="-47" y="12249"/>
                    <a:pt x="12059" y="57"/>
                    <a:pt x="27051" y="0"/>
                  </a:cubicBezTo>
                  <a:cubicBezTo>
                    <a:pt x="27080" y="0"/>
                    <a:pt x="27118" y="0"/>
                    <a:pt x="27146" y="0"/>
                  </a:cubicBezTo>
                  <a:cubicBezTo>
                    <a:pt x="42082" y="-57"/>
                    <a:pt x="54235" y="12011"/>
                    <a:pt x="54293" y="26956"/>
                  </a:cubicBezTo>
                  <a:cubicBezTo>
                    <a:pt x="54293" y="26985"/>
                    <a:pt x="54293" y="27023"/>
                    <a:pt x="54293" y="27051"/>
                  </a:cubicBezTo>
                  <a:close/>
                </a:path>
              </a:pathLst>
            </a:custGeom>
            <a:solidFill>
              <a:srgbClr val="E0E0E0"/>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7DA0E3E-C263-E02D-48FD-C3CA73BD104D}"/>
                </a:ext>
              </a:extLst>
            </p:cNvPr>
            <p:cNvSpPr/>
            <p:nvPr/>
          </p:nvSpPr>
          <p:spPr>
            <a:xfrm>
              <a:off x="3994499" y="714634"/>
              <a:ext cx="54292" cy="54292"/>
            </a:xfrm>
            <a:custGeom>
              <a:avLst/>
              <a:gdLst>
                <a:gd name="connsiteX0" fmla="*/ 54293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2"/>
                    <a:pt x="27146" y="54292"/>
                  </a:cubicBezTo>
                  <a:cubicBezTo>
                    <a:pt x="12154" y="54292"/>
                    <a:pt x="0" y="42139"/>
                    <a:pt x="0" y="27146"/>
                  </a:cubicBezTo>
                  <a:cubicBezTo>
                    <a:pt x="0" y="12154"/>
                    <a:pt x="12154" y="0"/>
                    <a:pt x="27146" y="0"/>
                  </a:cubicBezTo>
                  <a:cubicBezTo>
                    <a:pt x="42120" y="52"/>
                    <a:pt x="54245" y="12176"/>
                    <a:pt x="54293" y="27146"/>
                  </a:cubicBezTo>
                  <a:close/>
                </a:path>
              </a:pathLst>
            </a:custGeom>
            <a:solidFill>
              <a:srgbClr val="E0E0E0"/>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862B0AA-3499-0AA6-D13F-7788695216A6}"/>
                </a:ext>
              </a:extLst>
            </p:cNvPr>
            <p:cNvSpPr/>
            <p:nvPr/>
          </p:nvSpPr>
          <p:spPr>
            <a:xfrm>
              <a:off x="5188553" y="2180913"/>
              <a:ext cx="54292" cy="54292"/>
            </a:xfrm>
            <a:custGeom>
              <a:avLst/>
              <a:gdLst>
                <a:gd name="connsiteX0" fmla="*/ 54292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2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2" y="27146"/>
                  </a:moveTo>
                  <a:cubicBezTo>
                    <a:pt x="54292" y="42139"/>
                    <a:pt x="42138" y="54292"/>
                    <a:pt x="27146" y="54292"/>
                  </a:cubicBezTo>
                  <a:cubicBezTo>
                    <a:pt x="12154" y="54292"/>
                    <a:pt x="0" y="42139"/>
                    <a:pt x="0" y="27146"/>
                  </a:cubicBezTo>
                  <a:cubicBezTo>
                    <a:pt x="0" y="12154"/>
                    <a:pt x="12154" y="0"/>
                    <a:pt x="27146" y="0"/>
                  </a:cubicBezTo>
                  <a:cubicBezTo>
                    <a:pt x="42138" y="0"/>
                    <a:pt x="54292" y="12154"/>
                    <a:pt x="54292" y="27146"/>
                  </a:cubicBezTo>
                  <a:close/>
                </a:path>
              </a:pathLst>
            </a:custGeom>
            <a:solidFill>
              <a:srgbClr val="E0E0E0"/>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5A1188E-63E7-91B6-1B6E-BEF07F88CB8B}"/>
                </a:ext>
              </a:extLst>
            </p:cNvPr>
            <p:cNvSpPr/>
            <p:nvPr/>
          </p:nvSpPr>
          <p:spPr>
            <a:xfrm>
              <a:off x="2618775" y="653226"/>
              <a:ext cx="806141" cy="1016792"/>
            </a:xfrm>
            <a:custGeom>
              <a:avLst/>
              <a:gdLst>
                <a:gd name="connsiteX0" fmla="*/ 20888 w 806141"/>
                <a:gd name="connsiteY0" fmla="*/ 7592 h 1016792"/>
                <a:gd name="connsiteX1" fmla="*/ 45081 w 806141"/>
                <a:gd name="connsiteY1" fmla="*/ 165231 h 1016792"/>
                <a:gd name="connsiteX2" fmla="*/ 185099 w 806141"/>
                <a:gd name="connsiteY2" fmla="*/ 352683 h 1016792"/>
                <a:gd name="connsiteX3" fmla="*/ 175574 w 806141"/>
                <a:gd name="connsiteY3" fmla="*/ 390783 h 1016792"/>
                <a:gd name="connsiteX4" fmla="*/ 82991 w 806141"/>
                <a:gd name="connsiteY4" fmla="*/ 429931 h 1016792"/>
                <a:gd name="connsiteX5" fmla="*/ 155190 w 806141"/>
                <a:gd name="connsiteY5" fmla="*/ 515656 h 1016792"/>
                <a:gd name="connsiteX6" fmla="*/ 330546 w 806141"/>
                <a:gd name="connsiteY6" fmla="*/ 593380 h 1016792"/>
                <a:gd name="connsiteX7" fmla="*/ 334927 w 806141"/>
                <a:gd name="connsiteY7" fmla="*/ 619669 h 1016792"/>
                <a:gd name="connsiteX8" fmla="*/ 207102 w 806141"/>
                <a:gd name="connsiteY8" fmla="*/ 717205 h 1016792"/>
                <a:gd name="connsiteX9" fmla="*/ 397602 w 806141"/>
                <a:gd name="connsiteY9" fmla="*/ 818551 h 1016792"/>
                <a:gd name="connsiteX10" fmla="*/ 419033 w 806141"/>
                <a:gd name="connsiteY10" fmla="*/ 838363 h 1016792"/>
                <a:gd name="connsiteX11" fmla="*/ 338356 w 806141"/>
                <a:gd name="connsiteY11" fmla="*/ 862842 h 1016792"/>
                <a:gd name="connsiteX12" fmla="*/ 274729 w 806141"/>
                <a:gd name="connsiteY12" fmla="*/ 924183 h 1016792"/>
                <a:gd name="connsiteX13" fmla="*/ 602580 w 806141"/>
                <a:gd name="connsiteY13" fmla="*/ 1016575 h 1016792"/>
                <a:gd name="connsiteX14" fmla="*/ 703259 w 806141"/>
                <a:gd name="connsiteY14" fmla="*/ 1008003 h 1016792"/>
                <a:gd name="connsiteX15" fmla="*/ 747836 w 806141"/>
                <a:gd name="connsiteY15" fmla="*/ 916753 h 1016792"/>
                <a:gd name="connsiteX16" fmla="*/ 781459 w 806141"/>
                <a:gd name="connsiteY16" fmla="*/ 577759 h 1016792"/>
                <a:gd name="connsiteX17" fmla="*/ 701163 w 806141"/>
                <a:gd name="connsiteY17" fmla="*/ 614620 h 1016792"/>
                <a:gd name="connsiteX18" fmla="*/ 648871 w 806141"/>
                <a:gd name="connsiteY18" fmla="*/ 681295 h 1016792"/>
                <a:gd name="connsiteX19" fmla="*/ 638298 w 806141"/>
                <a:gd name="connsiteY19" fmla="*/ 654054 h 1016792"/>
                <a:gd name="connsiteX20" fmla="*/ 613438 w 806141"/>
                <a:gd name="connsiteY20" fmla="*/ 439837 h 1016792"/>
                <a:gd name="connsiteX21" fmla="*/ 475992 w 806141"/>
                <a:gd name="connsiteY21" fmla="*/ 523371 h 1016792"/>
                <a:gd name="connsiteX22" fmla="*/ 453132 w 806141"/>
                <a:gd name="connsiteY22" fmla="*/ 509560 h 1016792"/>
                <a:gd name="connsiteX23" fmla="*/ 444084 w 806141"/>
                <a:gd name="connsiteY23" fmla="*/ 317155 h 1016792"/>
                <a:gd name="connsiteX24" fmla="*/ 391125 w 806141"/>
                <a:gd name="connsiteY24" fmla="*/ 218476 h 1016792"/>
                <a:gd name="connsiteX25" fmla="*/ 320830 w 806141"/>
                <a:gd name="connsiteY25" fmla="*/ 290389 h 1016792"/>
                <a:gd name="connsiteX26" fmla="*/ 282063 w 806141"/>
                <a:gd name="connsiteY26" fmla="*/ 285817 h 1016792"/>
                <a:gd name="connsiteX27" fmla="*/ 158238 w 806141"/>
                <a:gd name="connsiteY27" fmla="*/ 87031 h 1016792"/>
                <a:gd name="connsiteX28" fmla="*/ 19650 w 806141"/>
                <a:gd name="connsiteY28" fmla="*/ 8354 h 101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41" h="1016792">
                  <a:moveTo>
                    <a:pt x="20888" y="7592"/>
                  </a:moveTo>
                  <a:cubicBezTo>
                    <a:pt x="20888" y="7592"/>
                    <a:pt x="-39501" y="38739"/>
                    <a:pt x="45081" y="165231"/>
                  </a:cubicBezTo>
                  <a:cubicBezTo>
                    <a:pt x="129663" y="291723"/>
                    <a:pt x="185099" y="352683"/>
                    <a:pt x="185099" y="352683"/>
                  </a:cubicBezTo>
                  <a:cubicBezTo>
                    <a:pt x="185099" y="352683"/>
                    <a:pt x="201006" y="382496"/>
                    <a:pt x="175574" y="390783"/>
                  </a:cubicBezTo>
                  <a:cubicBezTo>
                    <a:pt x="150142" y="399070"/>
                    <a:pt x="90897" y="396403"/>
                    <a:pt x="82991" y="429931"/>
                  </a:cubicBezTo>
                  <a:cubicBezTo>
                    <a:pt x="75085" y="463459"/>
                    <a:pt x="102708" y="493367"/>
                    <a:pt x="155190" y="515656"/>
                  </a:cubicBezTo>
                  <a:cubicBezTo>
                    <a:pt x="207673" y="537944"/>
                    <a:pt x="320259" y="588617"/>
                    <a:pt x="330546" y="593380"/>
                  </a:cubicBezTo>
                  <a:cubicBezTo>
                    <a:pt x="340833" y="598142"/>
                    <a:pt x="351596" y="611382"/>
                    <a:pt x="334927" y="619669"/>
                  </a:cubicBezTo>
                  <a:cubicBezTo>
                    <a:pt x="318258" y="627955"/>
                    <a:pt x="189671" y="656911"/>
                    <a:pt x="207102" y="717205"/>
                  </a:cubicBezTo>
                  <a:cubicBezTo>
                    <a:pt x="224532" y="777498"/>
                    <a:pt x="380552" y="814169"/>
                    <a:pt x="397602" y="818551"/>
                  </a:cubicBezTo>
                  <a:cubicBezTo>
                    <a:pt x="414651" y="822932"/>
                    <a:pt x="419319" y="829314"/>
                    <a:pt x="419033" y="838363"/>
                  </a:cubicBezTo>
                  <a:cubicBezTo>
                    <a:pt x="418747" y="847411"/>
                    <a:pt x="374551" y="853126"/>
                    <a:pt x="338356" y="862842"/>
                  </a:cubicBezTo>
                  <a:cubicBezTo>
                    <a:pt x="302161" y="872557"/>
                    <a:pt x="262156" y="890274"/>
                    <a:pt x="274729" y="924183"/>
                  </a:cubicBezTo>
                  <a:cubicBezTo>
                    <a:pt x="287302" y="958092"/>
                    <a:pt x="384933" y="1020957"/>
                    <a:pt x="602580" y="1016575"/>
                  </a:cubicBezTo>
                  <a:lnTo>
                    <a:pt x="703259" y="1008003"/>
                  </a:lnTo>
                  <a:lnTo>
                    <a:pt x="747836" y="916753"/>
                  </a:lnTo>
                  <a:cubicBezTo>
                    <a:pt x="831370" y="715776"/>
                    <a:pt x="808320" y="602428"/>
                    <a:pt x="781459" y="577759"/>
                  </a:cubicBezTo>
                  <a:cubicBezTo>
                    <a:pt x="754599" y="553089"/>
                    <a:pt x="723452" y="584426"/>
                    <a:pt x="701163" y="614620"/>
                  </a:cubicBezTo>
                  <a:cubicBezTo>
                    <a:pt x="678875" y="644815"/>
                    <a:pt x="657444" y="683867"/>
                    <a:pt x="648871" y="681295"/>
                  </a:cubicBezTo>
                  <a:cubicBezTo>
                    <a:pt x="640299" y="678724"/>
                    <a:pt x="636108" y="671770"/>
                    <a:pt x="638298" y="654054"/>
                  </a:cubicBezTo>
                  <a:cubicBezTo>
                    <a:pt x="640489" y="636337"/>
                    <a:pt x="663159" y="478032"/>
                    <a:pt x="613438" y="439837"/>
                  </a:cubicBezTo>
                  <a:cubicBezTo>
                    <a:pt x="563718" y="401641"/>
                    <a:pt x="489613" y="510798"/>
                    <a:pt x="475992" y="523371"/>
                  </a:cubicBezTo>
                  <a:cubicBezTo>
                    <a:pt x="462372" y="535944"/>
                    <a:pt x="453799" y="520609"/>
                    <a:pt x="453132" y="509560"/>
                  </a:cubicBezTo>
                  <a:cubicBezTo>
                    <a:pt x="452466" y="498511"/>
                    <a:pt x="445227" y="373543"/>
                    <a:pt x="444084" y="317155"/>
                  </a:cubicBezTo>
                  <a:cubicBezTo>
                    <a:pt x="442941" y="260767"/>
                    <a:pt x="426462" y="223524"/>
                    <a:pt x="391125" y="218476"/>
                  </a:cubicBezTo>
                  <a:cubicBezTo>
                    <a:pt x="355787" y="213427"/>
                    <a:pt x="337594" y="269530"/>
                    <a:pt x="320830" y="290389"/>
                  </a:cubicBezTo>
                  <a:cubicBezTo>
                    <a:pt x="304066" y="311249"/>
                    <a:pt x="282063" y="285817"/>
                    <a:pt x="282063" y="285817"/>
                  </a:cubicBezTo>
                  <a:cubicBezTo>
                    <a:pt x="282063" y="285817"/>
                    <a:pt x="245487" y="211903"/>
                    <a:pt x="158238" y="87031"/>
                  </a:cubicBezTo>
                  <a:cubicBezTo>
                    <a:pt x="70989" y="-37842"/>
                    <a:pt x="19650" y="8354"/>
                    <a:pt x="19650" y="8354"/>
                  </a:cubicBezTo>
                </a:path>
              </a:pathLst>
            </a:custGeom>
            <a:solidFill>
              <a:srgbClr val="EBEBEB"/>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2E735B7-2F48-34A8-14BE-21B3EB3F8E44}"/>
                </a:ext>
              </a:extLst>
            </p:cNvPr>
            <p:cNvSpPr/>
            <p:nvPr/>
          </p:nvSpPr>
          <p:spPr>
            <a:xfrm>
              <a:off x="2715196" y="774166"/>
              <a:ext cx="616648" cy="909923"/>
            </a:xfrm>
            <a:custGeom>
              <a:avLst/>
              <a:gdLst>
                <a:gd name="connsiteX0" fmla="*/ 614744 w 616648"/>
                <a:gd name="connsiteY0" fmla="*/ 909923 h 909923"/>
                <a:gd name="connsiteX1" fmla="*/ 346139 w 616648"/>
                <a:gd name="connsiteY1" fmla="*/ 511111 h 909923"/>
                <a:gd name="connsiteX2" fmla="*/ 101822 w 616648"/>
                <a:gd name="connsiteY2" fmla="*/ 149161 h 909923"/>
                <a:gd name="connsiteX3" fmla="*/ 27146 w 616648"/>
                <a:gd name="connsiteY3" fmla="*/ 40195 h 909923"/>
                <a:gd name="connsiteX4" fmla="*/ 6858 w 616648"/>
                <a:gd name="connsiteY4" fmla="*/ 10573 h 909923"/>
                <a:gd name="connsiteX5" fmla="*/ 1619 w 616648"/>
                <a:gd name="connsiteY5" fmla="*/ 2762 h 909923"/>
                <a:gd name="connsiteX6" fmla="*/ 0 w 616648"/>
                <a:gd name="connsiteY6" fmla="*/ 0 h 909923"/>
                <a:gd name="connsiteX7" fmla="*/ 1905 w 616648"/>
                <a:gd name="connsiteY7" fmla="*/ 2572 h 909923"/>
                <a:gd name="connsiteX8" fmla="*/ 7429 w 616648"/>
                <a:gd name="connsiteY8" fmla="*/ 10192 h 909923"/>
                <a:gd name="connsiteX9" fmla="*/ 28003 w 616648"/>
                <a:gd name="connsiteY9" fmla="*/ 39529 h 909923"/>
                <a:gd name="connsiteX10" fmla="*/ 103441 w 616648"/>
                <a:gd name="connsiteY10" fmla="*/ 148209 h 909923"/>
                <a:gd name="connsiteX11" fmla="*/ 348806 w 616648"/>
                <a:gd name="connsiteY11" fmla="*/ 509397 h 909923"/>
                <a:gd name="connsiteX12" fmla="*/ 616649 w 616648"/>
                <a:gd name="connsiteY12" fmla="*/ 908685 h 90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648" h="909923">
                  <a:moveTo>
                    <a:pt x="614744" y="909923"/>
                  </a:moveTo>
                  <a:cubicBezTo>
                    <a:pt x="551307" y="818007"/>
                    <a:pt x="441389" y="652748"/>
                    <a:pt x="346139" y="511111"/>
                  </a:cubicBezTo>
                  <a:cubicBezTo>
                    <a:pt x="250889" y="369475"/>
                    <a:pt x="165164" y="241744"/>
                    <a:pt x="101822" y="149161"/>
                  </a:cubicBezTo>
                  <a:lnTo>
                    <a:pt x="27146" y="40195"/>
                  </a:lnTo>
                  <a:cubicBezTo>
                    <a:pt x="18383" y="27432"/>
                    <a:pt x="11620" y="17431"/>
                    <a:pt x="6858" y="10573"/>
                  </a:cubicBezTo>
                  <a:cubicBezTo>
                    <a:pt x="4667" y="7144"/>
                    <a:pt x="2857" y="4572"/>
                    <a:pt x="1619" y="2762"/>
                  </a:cubicBezTo>
                  <a:cubicBezTo>
                    <a:pt x="381" y="952"/>
                    <a:pt x="0" y="0"/>
                    <a:pt x="0" y="0"/>
                  </a:cubicBezTo>
                  <a:lnTo>
                    <a:pt x="1905" y="2572"/>
                  </a:lnTo>
                  <a:lnTo>
                    <a:pt x="7429" y="10192"/>
                  </a:lnTo>
                  <a:lnTo>
                    <a:pt x="28003" y="39529"/>
                  </a:lnTo>
                  <a:cubicBezTo>
                    <a:pt x="46006" y="65056"/>
                    <a:pt x="71723" y="102203"/>
                    <a:pt x="103441" y="148209"/>
                  </a:cubicBezTo>
                  <a:cubicBezTo>
                    <a:pt x="167068" y="240125"/>
                    <a:pt x="253651" y="367665"/>
                    <a:pt x="348806" y="509397"/>
                  </a:cubicBezTo>
                  <a:cubicBezTo>
                    <a:pt x="443960" y="651129"/>
                    <a:pt x="553688" y="816388"/>
                    <a:pt x="616649" y="908685"/>
                  </a:cubicBezTo>
                </a:path>
              </a:pathLst>
            </a:custGeom>
            <a:solidFill>
              <a:srgbClr val="E0E0E0"/>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BE8C776-D4ED-F47B-58CA-B3F7E72A7EAE}"/>
                </a:ext>
              </a:extLst>
            </p:cNvPr>
            <p:cNvSpPr/>
            <p:nvPr/>
          </p:nvSpPr>
          <p:spPr>
            <a:xfrm>
              <a:off x="2783776" y="1089443"/>
              <a:ext cx="178688" cy="48196"/>
            </a:xfrm>
            <a:custGeom>
              <a:avLst/>
              <a:gdLst>
                <a:gd name="connsiteX0" fmla="*/ 0 w 178688"/>
                <a:gd name="connsiteY0" fmla="*/ 0 h 48196"/>
                <a:gd name="connsiteX1" fmla="*/ 7239 w 178688"/>
                <a:gd name="connsiteY1" fmla="*/ 1143 h 48196"/>
                <a:gd name="connsiteX2" fmla="*/ 26289 w 178688"/>
                <a:gd name="connsiteY2" fmla="*/ 5525 h 48196"/>
                <a:gd name="connsiteX3" fmla="*/ 89630 w 178688"/>
                <a:gd name="connsiteY3" fmla="*/ 22288 h 48196"/>
                <a:gd name="connsiteX4" fmla="*/ 152686 w 178688"/>
                <a:gd name="connsiteY4" fmla="*/ 40481 h 48196"/>
                <a:gd name="connsiteX5" fmla="*/ 171736 w 178688"/>
                <a:gd name="connsiteY5" fmla="*/ 45910 h 48196"/>
                <a:gd name="connsiteX6" fmla="*/ 178689 w 178688"/>
                <a:gd name="connsiteY6" fmla="*/ 48196 h 48196"/>
                <a:gd name="connsiteX7" fmla="*/ 171450 w 178688"/>
                <a:gd name="connsiteY7" fmla="*/ 47054 h 48196"/>
                <a:gd name="connsiteX8" fmla="*/ 152400 w 178688"/>
                <a:gd name="connsiteY8" fmla="*/ 42672 h 48196"/>
                <a:gd name="connsiteX9" fmla="*/ 89059 w 178688"/>
                <a:gd name="connsiteY9" fmla="*/ 25337 h 48196"/>
                <a:gd name="connsiteX10" fmla="*/ 26099 w 178688"/>
                <a:gd name="connsiteY10" fmla="*/ 7620 h 48196"/>
                <a:gd name="connsiteX11" fmla="*/ 7049 w 178688"/>
                <a:gd name="connsiteY11" fmla="*/ 2286 h 48196"/>
                <a:gd name="connsiteX12" fmla="*/ 0 w 178688"/>
                <a:gd name="connsiteY12" fmla="*/ 0 h 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88" h="48196">
                  <a:moveTo>
                    <a:pt x="0" y="0"/>
                  </a:moveTo>
                  <a:cubicBezTo>
                    <a:pt x="2448" y="107"/>
                    <a:pt x="4877" y="491"/>
                    <a:pt x="7239" y="1143"/>
                  </a:cubicBezTo>
                  <a:cubicBezTo>
                    <a:pt x="11811" y="2000"/>
                    <a:pt x="18478" y="3524"/>
                    <a:pt x="26289" y="5525"/>
                  </a:cubicBezTo>
                  <a:cubicBezTo>
                    <a:pt x="42577" y="9335"/>
                    <a:pt x="65056" y="15050"/>
                    <a:pt x="89630" y="22288"/>
                  </a:cubicBezTo>
                  <a:lnTo>
                    <a:pt x="152686" y="40481"/>
                  </a:lnTo>
                  <a:lnTo>
                    <a:pt x="171736" y="45910"/>
                  </a:lnTo>
                  <a:cubicBezTo>
                    <a:pt x="174153" y="46325"/>
                    <a:pt x="176496" y="47095"/>
                    <a:pt x="178689" y="48196"/>
                  </a:cubicBezTo>
                  <a:cubicBezTo>
                    <a:pt x="176242" y="48077"/>
                    <a:pt x="173815" y="47695"/>
                    <a:pt x="171450" y="47054"/>
                  </a:cubicBezTo>
                  <a:cubicBezTo>
                    <a:pt x="166878" y="46196"/>
                    <a:pt x="160211" y="44672"/>
                    <a:pt x="152400" y="42672"/>
                  </a:cubicBezTo>
                  <a:cubicBezTo>
                    <a:pt x="136112" y="38576"/>
                    <a:pt x="113728" y="32385"/>
                    <a:pt x="89059" y="25337"/>
                  </a:cubicBezTo>
                  <a:lnTo>
                    <a:pt x="26099" y="7620"/>
                  </a:lnTo>
                  <a:lnTo>
                    <a:pt x="7049" y="2286"/>
                  </a:lnTo>
                  <a:cubicBezTo>
                    <a:pt x="4624" y="1778"/>
                    <a:pt x="2261" y="1012"/>
                    <a:pt x="0" y="0"/>
                  </a:cubicBezTo>
                  <a:close/>
                </a:path>
              </a:pathLst>
            </a:custGeom>
            <a:solidFill>
              <a:srgbClr val="E0E0E0"/>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0346B903-FBBA-D27A-DFBE-33A29D955760}"/>
                </a:ext>
              </a:extLst>
            </p:cNvPr>
            <p:cNvSpPr/>
            <p:nvPr/>
          </p:nvSpPr>
          <p:spPr>
            <a:xfrm>
              <a:off x="2968902" y="921802"/>
              <a:ext cx="48847" cy="208598"/>
            </a:xfrm>
            <a:custGeom>
              <a:avLst/>
              <a:gdLst>
                <a:gd name="connsiteX0" fmla="*/ 40 w 48847"/>
                <a:gd name="connsiteY0" fmla="*/ 208598 h 208598"/>
                <a:gd name="connsiteX1" fmla="*/ 22900 w 48847"/>
                <a:gd name="connsiteY1" fmla="*/ 103823 h 208598"/>
                <a:gd name="connsiteX2" fmla="*/ 48808 w 48847"/>
                <a:gd name="connsiteY2" fmla="*/ 1 h 208598"/>
                <a:gd name="connsiteX3" fmla="*/ 25948 w 48847"/>
                <a:gd name="connsiteY3" fmla="*/ 104776 h 208598"/>
                <a:gd name="connsiteX4" fmla="*/ 40 w 48847"/>
                <a:gd name="connsiteY4" fmla="*/ 208598 h 20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47" h="208598">
                  <a:moveTo>
                    <a:pt x="40" y="208598"/>
                  </a:moveTo>
                  <a:cubicBezTo>
                    <a:pt x="-722" y="208598"/>
                    <a:pt x="9565" y="161640"/>
                    <a:pt x="22900" y="103823"/>
                  </a:cubicBezTo>
                  <a:cubicBezTo>
                    <a:pt x="36235" y="46006"/>
                    <a:pt x="48046" y="-190"/>
                    <a:pt x="48808" y="1"/>
                  </a:cubicBezTo>
                  <a:cubicBezTo>
                    <a:pt x="49570" y="191"/>
                    <a:pt x="39283" y="47054"/>
                    <a:pt x="25948" y="104776"/>
                  </a:cubicBezTo>
                  <a:cubicBezTo>
                    <a:pt x="12613" y="162497"/>
                    <a:pt x="897" y="208789"/>
                    <a:pt x="40" y="208598"/>
                  </a:cubicBezTo>
                  <a:close/>
                </a:path>
              </a:pathLst>
            </a:custGeom>
            <a:solidFill>
              <a:srgbClr val="E0E0E0"/>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6D15FC0-2A82-F609-C47A-6C944716E3BA}"/>
                </a:ext>
              </a:extLst>
            </p:cNvPr>
            <p:cNvSpPr/>
            <p:nvPr/>
          </p:nvSpPr>
          <p:spPr>
            <a:xfrm>
              <a:off x="3105150" y="1185741"/>
              <a:ext cx="85153" cy="168497"/>
            </a:xfrm>
            <a:custGeom>
              <a:avLst/>
              <a:gdLst>
                <a:gd name="connsiteX0" fmla="*/ 0 w 85153"/>
                <a:gd name="connsiteY0" fmla="*/ 168497 h 168497"/>
                <a:gd name="connsiteX1" fmla="*/ 3334 w 85153"/>
                <a:gd name="connsiteY1" fmla="*/ 161830 h 168497"/>
                <a:gd name="connsiteX2" fmla="*/ 12859 w 85153"/>
                <a:gd name="connsiteY2" fmla="*/ 144113 h 168497"/>
                <a:gd name="connsiteX3" fmla="*/ 44672 w 85153"/>
                <a:gd name="connsiteY3" fmla="*/ 85249 h 168497"/>
                <a:gd name="connsiteX4" fmla="*/ 73247 w 85153"/>
                <a:gd name="connsiteY4" fmla="*/ 25051 h 168497"/>
                <a:gd name="connsiteX5" fmla="*/ 81725 w 85153"/>
                <a:gd name="connsiteY5" fmla="*/ 6572 h 168497"/>
                <a:gd name="connsiteX6" fmla="*/ 85154 w 85153"/>
                <a:gd name="connsiteY6" fmla="*/ 0 h 168497"/>
                <a:gd name="connsiteX7" fmla="*/ 82867 w 85153"/>
                <a:gd name="connsiteY7" fmla="*/ 7048 h 168497"/>
                <a:gd name="connsiteX8" fmla="*/ 75248 w 85153"/>
                <a:gd name="connsiteY8" fmla="*/ 26098 h 168497"/>
                <a:gd name="connsiteX9" fmla="*/ 46673 w 85153"/>
                <a:gd name="connsiteY9" fmla="*/ 86868 h 168497"/>
                <a:gd name="connsiteX10" fmla="*/ 14097 w 85153"/>
                <a:gd name="connsiteY10" fmla="*/ 145447 h 168497"/>
                <a:gd name="connsiteX11" fmla="*/ 3238 w 85153"/>
                <a:gd name="connsiteY11" fmla="*/ 162592 h 168497"/>
                <a:gd name="connsiteX12" fmla="*/ 0 w 85153"/>
                <a:gd name="connsiteY12" fmla="*/ 168497 h 16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153" h="168497">
                  <a:moveTo>
                    <a:pt x="0" y="168497"/>
                  </a:moveTo>
                  <a:cubicBezTo>
                    <a:pt x="815" y="166135"/>
                    <a:pt x="1936" y="163897"/>
                    <a:pt x="3334" y="161830"/>
                  </a:cubicBezTo>
                  <a:lnTo>
                    <a:pt x="12859" y="144113"/>
                  </a:lnTo>
                  <a:cubicBezTo>
                    <a:pt x="21241" y="129159"/>
                    <a:pt x="32766" y="108490"/>
                    <a:pt x="44672" y="85249"/>
                  </a:cubicBezTo>
                  <a:cubicBezTo>
                    <a:pt x="56579" y="62008"/>
                    <a:pt x="66580" y="40577"/>
                    <a:pt x="73247" y="25051"/>
                  </a:cubicBezTo>
                  <a:lnTo>
                    <a:pt x="81725" y="6572"/>
                  </a:lnTo>
                  <a:cubicBezTo>
                    <a:pt x="82620" y="4258"/>
                    <a:pt x="83772" y="2057"/>
                    <a:pt x="85154" y="0"/>
                  </a:cubicBezTo>
                  <a:cubicBezTo>
                    <a:pt x="84677" y="2429"/>
                    <a:pt x="83915" y="4801"/>
                    <a:pt x="82867" y="7048"/>
                  </a:cubicBezTo>
                  <a:cubicBezTo>
                    <a:pt x="81153" y="11621"/>
                    <a:pt x="78581" y="18002"/>
                    <a:pt x="75248" y="26098"/>
                  </a:cubicBezTo>
                  <a:cubicBezTo>
                    <a:pt x="68675" y="41910"/>
                    <a:pt x="58865" y="63532"/>
                    <a:pt x="46673" y="86868"/>
                  </a:cubicBezTo>
                  <a:cubicBezTo>
                    <a:pt x="34481" y="110204"/>
                    <a:pt x="22955" y="130778"/>
                    <a:pt x="14097" y="145447"/>
                  </a:cubicBezTo>
                  <a:cubicBezTo>
                    <a:pt x="9620" y="152781"/>
                    <a:pt x="5906" y="158591"/>
                    <a:pt x="3238" y="162592"/>
                  </a:cubicBezTo>
                  <a:cubicBezTo>
                    <a:pt x="2336" y="164649"/>
                    <a:pt x="1252" y="166630"/>
                    <a:pt x="0" y="168497"/>
                  </a:cubicBezTo>
                  <a:close/>
                </a:path>
              </a:pathLst>
            </a:custGeom>
            <a:solidFill>
              <a:srgbClr val="E0E0E0"/>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C8BE417-DBF3-C543-60E3-D61B5C32D87B}"/>
                </a:ext>
              </a:extLst>
            </p:cNvPr>
            <p:cNvSpPr/>
            <p:nvPr/>
          </p:nvSpPr>
          <p:spPr>
            <a:xfrm>
              <a:off x="2929699" y="1351276"/>
              <a:ext cx="175545" cy="3004"/>
            </a:xfrm>
            <a:custGeom>
              <a:avLst/>
              <a:gdLst>
                <a:gd name="connsiteX0" fmla="*/ 0 w 175545"/>
                <a:gd name="connsiteY0" fmla="*/ 2772 h 3004"/>
                <a:gd name="connsiteX1" fmla="*/ 6858 w 175545"/>
                <a:gd name="connsiteY1" fmla="*/ 2105 h 3004"/>
                <a:gd name="connsiteX2" fmla="*/ 25908 w 175545"/>
                <a:gd name="connsiteY2" fmla="*/ 1343 h 3004"/>
                <a:gd name="connsiteX3" fmla="*/ 87821 w 175545"/>
                <a:gd name="connsiteY3" fmla="*/ 200 h 3004"/>
                <a:gd name="connsiteX4" fmla="*/ 149638 w 175545"/>
                <a:gd name="connsiteY4" fmla="*/ 200 h 3004"/>
                <a:gd name="connsiteX5" fmla="*/ 168688 w 175545"/>
                <a:gd name="connsiteY5" fmla="*/ 200 h 3004"/>
                <a:gd name="connsiteX6" fmla="*/ 175546 w 175545"/>
                <a:gd name="connsiteY6" fmla="*/ 200 h 3004"/>
                <a:gd name="connsiteX7" fmla="*/ 168688 w 175545"/>
                <a:gd name="connsiteY7" fmla="*/ 867 h 3004"/>
                <a:gd name="connsiteX8" fmla="*/ 149638 w 175545"/>
                <a:gd name="connsiteY8" fmla="*/ 1629 h 3004"/>
                <a:gd name="connsiteX9" fmla="*/ 87725 w 175545"/>
                <a:gd name="connsiteY9" fmla="*/ 2867 h 3004"/>
                <a:gd name="connsiteX10" fmla="*/ 25908 w 175545"/>
                <a:gd name="connsiteY10" fmla="*/ 2867 h 3004"/>
                <a:gd name="connsiteX11" fmla="*/ 6858 w 175545"/>
                <a:gd name="connsiteY11" fmla="*/ 2867 h 3004"/>
                <a:gd name="connsiteX12" fmla="*/ 0 w 175545"/>
                <a:gd name="connsiteY12" fmla="*/ 2772 h 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545" h="3004">
                  <a:moveTo>
                    <a:pt x="0" y="2772"/>
                  </a:moveTo>
                  <a:cubicBezTo>
                    <a:pt x="2249" y="2257"/>
                    <a:pt x="4553" y="2038"/>
                    <a:pt x="6858" y="2105"/>
                  </a:cubicBezTo>
                  <a:lnTo>
                    <a:pt x="25908" y="1343"/>
                  </a:lnTo>
                  <a:cubicBezTo>
                    <a:pt x="41815" y="1343"/>
                    <a:pt x="64008" y="486"/>
                    <a:pt x="87821" y="200"/>
                  </a:cubicBezTo>
                  <a:cubicBezTo>
                    <a:pt x="111633" y="-86"/>
                    <a:pt x="133826" y="200"/>
                    <a:pt x="149638" y="200"/>
                  </a:cubicBezTo>
                  <a:lnTo>
                    <a:pt x="168688" y="200"/>
                  </a:lnTo>
                  <a:cubicBezTo>
                    <a:pt x="170966" y="-67"/>
                    <a:pt x="173267" y="-67"/>
                    <a:pt x="175546" y="200"/>
                  </a:cubicBezTo>
                  <a:cubicBezTo>
                    <a:pt x="173295" y="695"/>
                    <a:pt x="170992" y="924"/>
                    <a:pt x="168688" y="867"/>
                  </a:cubicBezTo>
                  <a:lnTo>
                    <a:pt x="149638" y="1629"/>
                  </a:lnTo>
                  <a:cubicBezTo>
                    <a:pt x="133731" y="2105"/>
                    <a:pt x="111538" y="2581"/>
                    <a:pt x="87725" y="2867"/>
                  </a:cubicBezTo>
                  <a:cubicBezTo>
                    <a:pt x="63913" y="3153"/>
                    <a:pt x="41719" y="2867"/>
                    <a:pt x="25908" y="2867"/>
                  </a:cubicBezTo>
                  <a:lnTo>
                    <a:pt x="6858" y="2867"/>
                  </a:lnTo>
                  <a:cubicBezTo>
                    <a:pt x="4575" y="3077"/>
                    <a:pt x="2276" y="3048"/>
                    <a:pt x="0" y="2772"/>
                  </a:cubicBezTo>
                  <a:close/>
                </a:path>
              </a:pathLst>
            </a:custGeom>
            <a:solidFill>
              <a:srgbClr val="E0E0E0"/>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7EFB291-299A-0FE3-962F-55205F835082}"/>
                </a:ext>
              </a:extLst>
            </p:cNvPr>
            <p:cNvSpPr/>
            <p:nvPr/>
          </p:nvSpPr>
          <p:spPr>
            <a:xfrm>
              <a:off x="3024949" y="1561528"/>
              <a:ext cx="224123" cy="5595"/>
            </a:xfrm>
            <a:custGeom>
              <a:avLst/>
              <a:gdLst>
                <a:gd name="connsiteX0" fmla="*/ 0 w 224123"/>
                <a:gd name="connsiteY0" fmla="*/ 5403 h 5595"/>
                <a:gd name="connsiteX1" fmla="*/ 8763 w 224123"/>
                <a:gd name="connsiteY1" fmla="*/ 4641 h 5595"/>
                <a:gd name="connsiteX2" fmla="*/ 32766 w 224123"/>
                <a:gd name="connsiteY2" fmla="*/ 3593 h 5595"/>
                <a:gd name="connsiteX3" fmla="*/ 112014 w 224123"/>
                <a:gd name="connsiteY3" fmla="*/ 1403 h 5595"/>
                <a:gd name="connsiteX4" fmla="*/ 191262 w 224123"/>
                <a:gd name="connsiteY4" fmla="*/ 164 h 5595"/>
                <a:gd name="connsiteX5" fmla="*/ 215360 w 224123"/>
                <a:gd name="connsiteY5" fmla="*/ 164 h 5595"/>
                <a:gd name="connsiteX6" fmla="*/ 224123 w 224123"/>
                <a:gd name="connsiteY6" fmla="*/ 164 h 5595"/>
                <a:gd name="connsiteX7" fmla="*/ 215360 w 224123"/>
                <a:gd name="connsiteY7" fmla="*/ 1021 h 5595"/>
                <a:gd name="connsiteX8" fmla="*/ 191357 w 224123"/>
                <a:gd name="connsiteY8" fmla="*/ 1974 h 5595"/>
                <a:gd name="connsiteX9" fmla="*/ 112109 w 224123"/>
                <a:gd name="connsiteY9" fmla="*/ 4165 h 5595"/>
                <a:gd name="connsiteX10" fmla="*/ 32766 w 224123"/>
                <a:gd name="connsiteY10" fmla="*/ 5403 h 5595"/>
                <a:gd name="connsiteX11" fmla="*/ 8763 w 224123"/>
                <a:gd name="connsiteY11" fmla="*/ 5403 h 5595"/>
                <a:gd name="connsiteX12" fmla="*/ 0 w 224123"/>
                <a:gd name="connsiteY12" fmla="*/ 5403 h 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123" h="5595">
                  <a:moveTo>
                    <a:pt x="0" y="5403"/>
                  </a:moveTo>
                  <a:cubicBezTo>
                    <a:pt x="2891" y="4879"/>
                    <a:pt x="5824" y="4622"/>
                    <a:pt x="8763" y="4641"/>
                  </a:cubicBezTo>
                  <a:lnTo>
                    <a:pt x="32766" y="3593"/>
                  </a:lnTo>
                  <a:cubicBezTo>
                    <a:pt x="53054" y="2831"/>
                    <a:pt x="81058" y="2069"/>
                    <a:pt x="112014" y="1403"/>
                  </a:cubicBezTo>
                  <a:cubicBezTo>
                    <a:pt x="142970" y="736"/>
                    <a:pt x="170974" y="355"/>
                    <a:pt x="191262" y="164"/>
                  </a:cubicBezTo>
                  <a:lnTo>
                    <a:pt x="215360" y="164"/>
                  </a:lnTo>
                  <a:cubicBezTo>
                    <a:pt x="218275" y="-55"/>
                    <a:pt x="221209" y="-55"/>
                    <a:pt x="224123" y="164"/>
                  </a:cubicBezTo>
                  <a:cubicBezTo>
                    <a:pt x="221247" y="821"/>
                    <a:pt x="218303" y="1107"/>
                    <a:pt x="215360" y="1021"/>
                  </a:cubicBezTo>
                  <a:lnTo>
                    <a:pt x="191357" y="1974"/>
                  </a:lnTo>
                  <a:cubicBezTo>
                    <a:pt x="171069" y="2736"/>
                    <a:pt x="143065" y="3498"/>
                    <a:pt x="112109" y="4165"/>
                  </a:cubicBezTo>
                  <a:cubicBezTo>
                    <a:pt x="81153" y="4832"/>
                    <a:pt x="53150" y="5308"/>
                    <a:pt x="32766" y="5403"/>
                  </a:cubicBezTo>
                  <a:lnTo>
                    <a:pt x="8763" y="5403"/>
                  </a:lnTo>
                  <a:cubicBezTo>
                    <a:pt x="5847" y="5660"/>
                    <a:pt x="2916" y="5660"/>
                    <a:pt x="0" y="5403"/>
                  </a:cubicBezTo>
                  <a:close/>
                </a:path>
              </a:pathLst>
            </a:custGeom>
            <a:solidFill>
              <a:srgbClr val="E0E0E0"/>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7764D7E2-0F7F-864D-4D7D-47D346EBA543}"/>
                </a:ext>
              </a:extLst>
            </p:cNvPr>
            <p:cNvSpPr/>
            <p:nvPr/>
          </p:nvSpPr>
          <p:spPr>
            <a:xfrm>
              <a:off x="3243738" y="1344046"/>
              <a:ext cx="103536" cy="216884"/>
            </a:xfrm>
            <a:custGeom>
              <a:avLst/>
              <a:gdLst>
                <a:gd name="connsiteX0" fmla="*/ 0 w 103536"/>
                <a:gd name="connsiteY0" fmla="*/ 216884 h 216884"/>
                <a:gd name="connsiteX1" fmla="*/ 4000 w 103536"/>
                <a:gd name="connsiteY1" fmla="*/ 208312 h 216884"/>
                <a:gd name="connsiteX2" fmla="*/ 15811 w 103536"/>
                <a:gd name="connsiteY2" fmla="*/ 185452 h 216884"/>
                <a:gd name="connsiteX3" fmla="*/ 53911 w 103536"/>
                <a:gd name="connsiteY3" fmla="*/ 109252 h 216884"/>
                <a:gd name="connsiteX4" fmla="*/ 89059 w 103536"/>
                <a:gd name="connsiteY4" fmla="*/ 32099 h 216884"/>
                <a:gd name="connsiteX5" fmla="*/ 99441 w 103536"/>
                <a:gd name="connsiteY5" fmla="*/ 8477 h 216884"/>
                <a:gd name="connsiteX6" fmla="*/ 103537 w 103536"/>
                <a:gd name="connsiteY6" fmla="*/ 0 h 216884"/>
                <a:gd name="connsiteX7" fmla="*/ 100584 w 103536"/>
                <a:gd name="connsiteY7" fmla="*/ 8953 h 216884"/>
                <a:gd name="connsiteX8" fmla="*/ 91059 w 103536"/>
                <a:gd name="connsiteY8" fmla="*/ 32956 h 216884"/>
                <a:gd name="connsiteX9" fmla="*/ 56578 w 103536"/>
                <a:gd name="connsiteY9" fmla="*/ 110681 h 216884"/>
                <a:gd name="connsiteX10" fmla="*/ 17907 w 103536"/>
                <a:gd name="connsiteY10" fmla="*/ 186309 h 216884"/>
                <a:gd name="connsiteX11" fmla="*/ 5143 w 103536"/>
                <a:gd name="connsiteY11" fmla="*/ 208693 h 216884"/>
                <a:gd name="connsiteX12" fmla="*/ 0 w 103536"/>
                <a:gd name="connsiteY12" fmla="*/ 216884 h 2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536" h="216884">
                  <a:moveTo>
                    <a:pt x="0" y="216884"/>
                  </a:moveTo>
                  <a:cubicBezTo>
                    <a:pt x="1086" y="213912"/>
                    <a:pt x="2419" y="211045"/>
                    <a:pt x="4000" y="208312"/>
                  </a:cubicBezTo>
                  <a:lnTo>
                    <a:pt x="15811" y="185452"/>
                  </a:lnTo>
                  <a:cubicBezTo>
                    <a:pt x="25813" y="166402"/>
                    <a:pt x="39433" y="139446"/>
                    <a:pt x="53911" y="109252"/>
                  </a:cubicBezTo>
                  <a:cubicBezTo>
                    <a:pt x="68390" y="79057"/>
                    <a:pt x="80391" y="52102"/>
                    <a:pt x="89059" y="32099"/>
                  </a:cubicBezTo>
                  <a:lnTo>
                    <a:pt x="99441" y="8477"/>
                  </a:lnTo>
                  <a:cubicBezTo>
                    <a:pt x="100574" y="5543"/>
                    <a:pt x="101946" y="2715"/>
                    <a:pt x="103537" y="0"/>
                  </a:cubicBezTo>
                  <a:cubicBezTo>
                    <a:pt x="102803" y="3067"/>
                    <a:pt x="101822" y="6058"/>
                    <a:pt x="100584" y="8953"/>
                  </a:cubicBezTo>
                  <a:cubicBezTo>
                    <a:pt x="98393" y="14668"/>
                    <a:pt x="95250" y="22860"/>
                    <a:pt x="91059" y="32956"/>
                  </a:cubicBezTo>
                  <a:cubicBezTo>
                    <a:pt x="82867" y="53054"/>
                    <a:pt x="70961" y="80581"/>
                    <a:pt x="56578" y="110681"/>
                  </a:cubicBezTo>
                  <a:cubicBezTo>
                    <a:pt x="42196" y="140779"/>
                    <a:pt x="28003" y="167259"/>
                    <a:pt x="17907" y="186309"/>
                  </a:cubicBezTo>
                  <a:cubicBezTo>
                    <a:pt x="12573" y="195834"/>
                    <a:pt x="8382" y="203454"/>
                    <a:pt x="5143" y="208693"/>
                  </a:cubicBezTo>
                  <a:cubicBezTo>
                    <a:pt x="3677" y="211569"/>
                    <a:pt x="1962" y="214312"/>
                    <a:pt x="0" y="216884"/>
                  </a:cubicBezTo>
                  <a:close/>
                </a:path>
              </a:pathLst>
            </a:custGeom>
            <a:solidFill>
              <a:srgbClr val="E0E0E0"/>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C386654F-663B-6035-0633-CF304A30DE1F}"/>
                </a:ext>
              </a:extLst>
            </p:cNvPr>
            <p:cNvSpPr/>
            <p:nvPr/>
          </p:nvSpPr>
          <p:spPr>
            <a:xfrm>
              <a:off x="5804109" y="1719126"/>
              <a:ext cx="671354" cy="784665"/>
            </a:xfrm>
            <a:custGeom>
              <a:avLst/>
              <a:gdLst>
                <a:gd name="connsiteX0" fmla="*/ 106153 w 671354"/>
                <a:gd name="connsiteY0" fmla="*/ 756204 h 784665"/>
                <a:gd name="connsiteX1" fmla="*/ 7855 w 671354"/>
                <a:gd name="connsiteY1" fmla="*/ 374347 h 784665"/>
                <a:gd name="connsiteX2" fmla="*/ 24048 w 671354"/>
                <a:gd name="connsiteY2" fmla="*/ 309006 h 784665"/>
                <a:gd name="connsiteX3" fmla="*/ 82626 w 671354"/>
                <a:gd name="connsiteY3" fmla="*/ 291194 h 784665"/>
                <a:gd name="connsiteX4" fmla="*/ 111201 w 671354"/>
                <a:gd name="connsiteY4" fmla="*/ 338819 h 784665"/>
                <a:gd name="connsiteX5" fmla="*/ 158826 w 671354"/>
                <a:gd name="connsiteY5" fmla="*/ 395112 h 784665"/>
                <a:gd name="connsiteX6" fmla="*/ 204832 w 671354"/>
                <a:gd name="connsiteY6" fmla="*/ 404637 h 784665"/>
                <a:gd name="connsiteX7" fmla="*/ 232931 w 671354"/>
                <a:gd name="connsiteY7" fmla="*/ 346820 h 784665"/>
                <a:gd name="connsiteX8" fmla="*/ 245694 w 671354"/>
                <a:gd name="connsiteY8" fmla="*/ 221090 h 784665"/>
                <a:gd name="connsiteX9" fmla="*/ 259696 w 671354"/>
                <a:gd name="connsiteY9" fmla="*/ 155082 h 784665"/>
                <a:gd name="connsiteX10" fmla="*/ 308559 w 671354"/>
                <a:gd name="connsiteY10" fmla="*/ 112695 h 784665"/>
                <a:gd name="connsiteX11" fmla="*/ 357804 w 671354"/>
                <a:gd name="connsiteY11" fmla="*/ 146700 h 784665"/>
                <a:gd name="connsiteX12" fmla="*/ 355422 w 671354"/>
                <a:gd name="connsiteY12" fmla="*/ 174703 h 784665"/>
                <a:gd name="connsiteX13" fmla="*/ 366852 w 671354"/>
                <a:gd name="connsiteY13" fmla="*/ 198420 h 784665"/>
                <a:gd name="connsiteX14" fmla="*/ 392665 w 671354"/>
                <a:gd name="connsiteY14" fmla="*/ 190800 h 784665"/>
                <a:gd name="connsiteX15" fmla="*/ 455054 w 671354"/>
                <a:gd name="connsiteY15" fmla="*/ 115553 h 784665"/>
                <a:gd name="connsiteX16" fmla="*/ 514109 w 671354"/>
                <a:gd name="connsiteY16" fmla="*/ 37448 h 784665"/>
                <a:gd name="connsiteX17" fmla="*/ 601453 w 671354"/>
                <a:gd name="connsiteY17" fmla="*/ 110 h 784665"/>
                <a:gd name="connsiteX18" fmla="*/ 670700 w 671354"/>
                <a:gd name="connsiteY18" fmla="*/ 57260 h 784665"/>
                <a:gd name="connsiteX19" fmla="*/ 630600 w 671354"/>
                <a:gd name="connsiteY19" fmla="*/ 143461 h 784665"/>
                <a:gd name="connsiteX20" fmla="*/ 515442 w 671354"/>
                <a:gd name="connsiteY20" fmla="*/ 231758 h 784665"/>
                <a:gd name="connsiteX21" fmla="*/ 495916 w 671354"/>
                <a:gd name="connsiteY21" fmla="*/ 248712 h 784665"/>
                <a:gd name="connsiteX22" fmla="*/ 516300 w 671354"/>
                <a:gd name="connsiteY22" fmla="*/ 286050 h 784665"/>
                <a:gd name="connsiteX23" fmla="*/ 568116 w 671354"/>
                <a:gd name="connsiteY23" fmla="*/ 297671 h 784665"/>
                <a:gd name="connsiteX24" fmla="*/ 608406 w 671354"/>
                <a:gd name="connsiteY24" fmla="*/ 328627 h 784665"/>
                <a:gd name="connsiteX25" fmla="*/ 572688 w 671354"/>
                <a:gd name="connsiteY25" fmla="*/ 388349 h 784665"/>
                <a:gd name="connsiteX26" fmla="*/ 437623 w 671354"/>
                <a:gd name="connsiteY26" fmla="*/ 448071 h 784665"/>
                <a:gd name="connsiteX27" fmla="*/ 387902 w 671354"/>
                <a:gd name="connsiteY27" fmla="*/ 465978 h 784665"/>
                <a:gd name="connsiteX28" fmla="*/ 369424 w 671354"/>
                <a:gd name="connsiteY28" fmla="*/ 512174 h 784665"/>
                <a:gd name="connsiteX29" fmla="*/ 413620 w 671354"/>
                <a:gd name="connsiteY29" fmla="*/ 534843 h 784665"/>
                <a:gd name="connsiteX30" fmla="*/ 464960 w 671354"/>
                <a:gd name="connsiteY30" fmla="*/ 521318 h 784665"/>
                <a:gd name="connsiteX31" fmla="*/ 553638 w 671354"/>
                <a:gd name="connsiteY31" fmla="*/ 548178 h 784665"/>
                <a:gd name="connsiteX32" fmla="*/ 554400 w 671354"/>
                <a:gd name="connsiteY32" fmla="*/ 611901 h 784665"/>
                <a:gd name="connsiteX33" fmla="*/ 514394 w 671354"/>
                <a:gd name="connsiteY33" fmla="*/ 663812 h 784665"/>
                <a:gd name="connsiteX34" fmla="*/ 315893 w 671354"/>
                <a:gd name="connsiteY34" fmla="*/ 773540 h 784665"/>
                <a:gd name="connsiteX35" fmla="*/ 106343 w 671354"/>
                <a:gd name="connsiteY35" fmla="*/ 756490 h 7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71354" h="784665">
                  <a:moveTo>
                    <a:pt x="106153" y="756204"/>
                  </a:moveTo>
                  <a:cubicBezTo>
                    <a:pt x="-1194" y="662574"/>
                    <a:pt x="-11385" y="509221"/>
                    <a:pt x="7855" y="374347"/>
                  </a:cubicBezTo>
                  <a:cubicBezTo>
                    <a:pt x="10998" y="351773"/>
                    <a:pt x="11093" y="327675"/>
                    <a:pt x="24048" y="309006"/>
                  </a:cubicBezTo>
                  <a:cubicBezTo>
                    <a:pt x="37001" y="290337"/>
                    <a:pt x="63481" y="279478"/>
                    <a:pt x="82626" y="291194"/>
                  </a:cubicBezTo>
                  <a:cubicBezTo>
                    <a:pt x="98533" y="300719"/>
                    <a:pt x="103772" y="321198"/>
                    <a:pt x="111201" y="338819"/>
                  </a:cubicBezTo>
                  <a:cubicBezTo>
                    <a:pt x="121469" y="361688"/>
                    <a:pt x="137976" y="381196"/>
                    <a:pt x="158826" y="395112"/>
                  </a:cubicBezTo>
                  <a:cubicBezTo>
                    <a:pt x="172447" y="404160"/>
                    <a:pt x="189783" y="410637"/>
                    <a:pt x="204832" y="404637"/>
                  </a:cubicBezTo>
                  <a:cubicBezTo>
                    <a:pt x="225501" y="396064"/>
                    <a:pt x="230645" y="369394"/>
                    <a:pt x="232931" y="346820"/>
                  </a:cubicBezTo>
                  <a:cubicBezTo>
                    <a:pt x="237246" y="304910"/>
                    <a:pt x="241503" y="263000"/>
                    <a:pt x="245694" y="221090"/>
                  </a:cubicBezTo>
                  <a:cubicBezTo>
                    <a:pt x="246761" y="198477"/>
                    <a:pt x="251495" y="176179"/>
                    <a:pt x="259696" y="155082"/>
                  </a:cubicBezTo>
                  <a:cubicBezTo>
                    <a:pt x="268088" y="133822"/>
                    <a:pt x="286328" y="118001"/>
                    <a:pt x="308559" y="112695"/>
                  </a:cubicBezTo>
                  <a:cubicBezTo>
                    <a:pt x="330562" y="108981"/>
                    <a:pt x="355708" y="124221"/>
                    <a:pt x="357804" y="146700"/>
                  </a:cubicBezTo>
                  <a:cubicBezTo>
                    <a:pt x="357670" y="156082"/>
                    <a:pt x="356880" y="165435"/>
                    <a:pt x="355422" y="174703"/>
                  </a:cubicBezTo>
                  <a:cubicBezTo>
                    <a:pt x="354089" y="184190"/>
                    <a:pt x="358604" y="193553"/>
                    <a:pt x="366852" y="198420"/>
                  </a:cubicBezTo>
                  <a:cubicBezTo>
                    <a:pt x="376196" y="200621"/>
                    <a:pt x="386016" y="197725"/>
                    <a:pt x="392665" y="190800"/>
                  </a:cubicBezTo>
                  <a:cubicBezTo>
                    <a:pt x="417440" y="169302"/>
                    <a:pt x="438509" y="143880"/>
                    <a:pt x="455054" y="115553"/>
                  </a:cubicBezTo>
                  <a:cubicBezTo>
                    <a:pt x="471599" y="87283"/>
                    <a:pt x="491420" y="61070"/>
                    <a:pt x="514109" y="37448"/>
                  </a:cubicBezTo>
                  <a:cubicBezTo>
                    <a:pt x="537826" y="14969"/>
                    <a:pt x="569068" y="-1509"/>
                    <a:pt x="601453" y="110"/>
                  </a:cubicBezTo>
                  <a:cubicBezTo>
                    <a:pt x="633838" y="1729"/>
                    <a:pt x="665937" y="25351"/>
                    <a:pt x="670700" y="57260"/>
                  </a:cubicBezTo>
                  <a:cubicBezTo>
                    <a:pt x="675462" y="89169"/>
                    <a:pt x="653459" y="120030"/>
                    <a:pt x="630600" y="143461"/>
                  </a:cubicBezTo>
                  <a:cubicBezTo>
                    <a:pt x="596681" y="178304"/>
                    <a:pt x="557895" y="208041"/>
                    <a:pt x="515442" y="231758"/>
                  </a:cubicBezTo>
                  <a:cubicBezTo>
                    <a:pt x="507318" y="235225"/>
                    <a:pt x="500488" y="241149"/>
                    <a:pt x="495916" y="248712"/>
                  </a:cubicBezTo>
                  <a:cubicBezTo>
                    <a:pt x="489439" y="263190"/>
                    <a:pt x="502012" y="279573"/>
                    <a:pt x="516300" y="286050"/>
                  </a:cubicBezTo>
                  <a:cubicBezTo>
                    <a:pt x="532397" y="293480"/>
                    <a:pt x="550780" y="293670"/>
                    <a:pt x="568116" y="297671"/>
                  </a:cubicBezTo>
                  <a:cubicBezTo>
                    <a:pt x="585451" y="301671"/>
                    <a:pt x="603549" y="311387"/>
                    <a:pt x="608406" y="328627"/>
                  </a:cubicBezTo>
                  <a:cubicBezTo>
                    <a:pt x="615169" y="352630"/>
                    <a:pt x="593357" y="374633"/>
                    <a:pt x="572688" y="388349"/>
                  </a:cubicBezTo>
                  <a:cubicBezTo>
                    <a:pt x="531435" y="415876"/>
                    <a:pt x="485743" y="436079"/>
                    <a:pt x="437623" y="448071"/>
                  </a:cubicBezTo>
                  <a:cubicBezTo>
                    <a:pt x="420097" y="450966"/>
                    <a:pt x="403247" y="457034"/>
                    <a:pt x="387902" y="465978"/>
                  </a:cubicBezTo>
                  <a:cubicBezTo>
                    <a:pt x="373329" y="476074"/>
                    <a:pt x="363042" y="495410"/>
                    <a:pt x="369424" y="512174"/>
                  </a:cubicBezTo>
                  <a:cubicBezTo>
                    <a:pt x="375806" y="528938"/>
                    <a:pt x="395904" y="536177"/>
                    <a:pt x="413620" y="534843"/>
                  </a:cubicBezTo>
                  <a:cubicBezTo>
                    <a:pt x="431079" y="531767"/>
                    <a:pt x="448253" y="527242"/>
                    <a:pt x="464960" y="521318"/>
                  </a:cubicBezTo>
                  <a:cubicBezTo>
                    <a:pt x="497059" y="512936"/>
                    <a:pt x="536683" y="519413"/>
                    <a:pt x="553638" y="548178"/>
                  </a:cubicBezTo>
                  <a:cubicBezTo>
                    <a:pt x="563829" y="568133"/>
                    <a:pt x="564115" y="591708"/>
                    <a:pt x="554400" y="611901"/>
                  </a:cubicBezTo>
                  <a:cubicBezTo>
                    <a:pt x="544655" y="631703"/>
                    <a:pt x="531054" y="649353"/>
                    <a:pt x="514394" y="663812"/>
                  </a:cubicBezTo>
                  <a:cubicBezTo>
                    <a:pt x="459073" y="717266"/>
                    <a:pt x="390589" y="755119"/>
                    <a:pt x="315893" y="773540"/>
                  </a:cubicBezTo>
                  <a:cubicBezTo>
                    <a:pt x="241599" y="790685"/>
                    <a:pt x="174447" y="790209"/>
                    <a:pt x="106343" y="756490"/>
                  </a:cubicBezTo>
                </a:path>
              </a:pathLst>
            </a:custGeom>
            <a:solidFill>
              <a:srgbClr val="F5F5F5"/>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AB29335-CEE6-047D-5B82-9A094C50BFFC}"/>
                </a:ext>
              </a:extLst>
            </p:cNvPr>
            <p:cNvSpPr/>
            <p:nvPr/>
          </p:nvSpPr>
          <p:spPr>
            <a:xfrm>
              <a:off x="5954363" y="1741620"/>
              <a:ext cx="492156" cy="653986"/>
            </a:xfrm>
            <a:custGeom>
              <a:avLst/>
              <a:gdLst>
                <a:gd name="connsiteX0" fmla="*/ 0 w 492156"/>
                <a:gd name="connsiteY0" fmla="*/ 652463 h 653986"/>
                <a:gd name="connsiteX1" fmla="*/ 103537 w 492156"/>
                <a:gd name="connsiteY1" fmla="*/ 444246 h 653986"/>
                <a:gd name="connsiteX2" fmla="*/ 133445 w 492156"/>
                <a:gd name="connsiteY2" fmla="*/ 391096 h 653986"/>
                <a:gd name="connsiteX3" fmla="*/ 163639 w 492156"/>
                <a:gd name="connsiteY3" fmla="*/ 340042 h 653986"/>
                <a:gd name="connsiteX4" fmla="*/ 230314 w 492156"/>
                <a:gd name="connsiteY4" fmla="*/ 249746 h 653986"/>
                <a:gd name="connsiteX5" fmla="*/ 296132 w 492156"/>
                <a:gd name="connsiteY5" fmla="*/ 172974 h 653986"/>
                <a:gd name="connsiteX6" fmla="*/ 356521 w 492156"/>
                <a:gd name="connsiteY6" fmla="*/ 108775 h 653986"/>
                <a:gd name="connsiteX7" fmla="*/ 453390 w 492156"/>
                <a:gd name="connsiteY7" fmla="*/ 26099 h 653986"/>
                <a:gd name="connsiteX8" fmla="*/ 481965 w 492156"/>
                <a:gd name="connsiteY8" fmla="*/ 6477 h 653986"/>
                <a:gd name="connsiteX9" fmla="*/ 489490 w 492156"/>
                <a:gd name="connsiteY9" fmla="*/ 1524 h 653986"/>
                <a:gd name="connsiteX10" fmla="*/ 492157 w 492156"/>
                <a:gd name="connsiteY10" fmla="*/ 0 h 653986"/>
                <a:gd name="connsiteX11" fmla="*/ 489775 w 492156"/>
                <a:gd name="connsiteY11" fmla="*/ 1905 h 653986"/>
                <a:gd name="connsiteX12" fmla="*/ 482441 w 492156"/>
                <a:gd name="connsiteY12" fmla="*/ 7144 h 653986"/>
                <a:gd name="connsiteX13" fmla="*/ 454438 w 492156"/>
                <a:gd name="connsiteY13" fmla="*/ 27432 h 653986"/>
                <a:gd name="connsiteX14" fmla="*/ 358616 w 492156"/>
                <a:gd name="connsiteY14" fmla="*/ 110871 h 653986"/>
                <a:gd name="connsiteX15" fmla="*/ 298799 w 492156"/>
                <a:gd name="connsiteY15" fmla="*/ 175260 h 653986"/>
                <a:gd name="connsiteX16" fmla="*/ 233363 w 492156"/>
                <a:gd name="connsiteY16" fmla="*/ 252222 h 653986"/>
                <a:gd name="connsiteX17" fmla="*/ 167545 w 492156"/>
                <a:gd name="connsiteY17" fmla="*/ 342329 h 653986"/>
                <a:gd name="connsiteX18" fmla="*/ 137541 w 492156"/>
                <a:gd name="connsiteY18" fmla="*/ 393192 h 653986"/>
                <a:gd name="connsiteX19" fmla="*/ 107632 w 492156"/>
                <a:gd name="connsiteY19" fmla="*/ 446342 h 653986"/>
                <a:gd name="connsiteX20" fmla="*/ 4286 w 492156"/>
                <a:gd name="connsiteY20" fmla="*/ 653987 h 65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2156" h="653986">
                  <a:moveTo>
                    <a:pt x="0" y="652463"/>
                  </a:moveTo>
                  <a:cubicBezTo>
                    <a:pt x="30471" y="581120"/>
                    <a:pt x="65046" y="511597"/>
                    <a:pt x="103537" y="444246"/>
                  </a:cubicBezTo>
                  <a:lnTo>
                    <a:pt x="133445" y="391096"/>
                  </a:lnTo>
                  <a:cubicBezTo>
                    <a:pt x="142970" y="373666"/>
                    <a:pt x="153067" y="356425"/>
                    <a:pt x="163639" y="340042"/>
                  </a:cubicBezTo>
                  <a:cubicBezTo>
                    <a:pt x="184194" y="308743"/>
                    <a:pt x="206454" y="278606"/>
                    <a:pt x="230314" y="249746"/>
                  </a:cubicBezTo>
                  <a:cubicBezTo>
                    <a:pt x="252794" y="222123"/>
                    <a:pt x="275082" y="196596"/>
                    <a:pt x="296132" y="172974"/>
                  </a:cubicBezTo>
                  <a:cubicBezTo>
                    <a:pt x="317182" y="149352"/>
                    <a:pt x="337375" y="127730"/>
                    <a:pt x="356521" y="108775"/>
                  </a:cubicBezTo>
                  <a:cubicBezTo>
                    <a:pt x="386591" y="78715"/>
                    <a:pt x="418986" y="51073"/>
                    <a:pt x="453390" y="26099"/>
                  </a:cubicBezTo>
                  <a:cubicBezTo>
                    <a:pt x="465582" y="17335"/>
                    <a:pt x="475297" y="10763"/>
                    <a:pt x="481965" y="6477"/>
                  </a:cubicBezTo>
                  <a:lnTo>
                    <a:pt x="489490" y="1524"/>
                  </a:lnTo>
                  <a:lnTo>
                    <a:pt x="492157" y="0"/>
                  </a:lnTo>
                  <a:cubicBezTo>
                    <a:pt x="491442" y="733"/>
                    <a:pt x="490642" y="1372"/>
                    <a:pt x="489775" y="1905"/>
                  </a:cubicBezTo>
                  <a:lnTo>
                    <a:pt x="482441" y="7144"/>
                  </a:lnTo>
                  <a:cubicBezTo>
                    <a:pt x="475964" y="11716"/>
                    <a:pt x="466439" y="18479"/>
                    <a:pt x="454438" y="27432"/>
                  </a:cubicBezTo>
                  <a:cubicBezTo>
                    <a:pt x="420481" y="52835"/>
                    <a:pt x="388448" y="80724"/>
                    <a:pt x="358616" y="110871"/>
                  </a:cubicBezTo>
                  <a:cubicBezTo>
                    <a:pt x="339566" y="129921"/>
                    <a:pt x="319754" y="151638"/>
                    <a:pt x="298799" y="175260"/>
                  </a:cubicBezTo>
                  <a:cubicBezTo>
                    <a:pt x="277844" y="198882"/>
                    <a:pt x="255651" y="224504"/>
                    <a:pt x="233363" y="252222"/>
                  </a:cubicBezTo>
                  <a:cubicBezTo>
                    <a:pt x="209788" y="281026"/>
                    <a:pt x="187814" y="311106"/>
                    <a:pt x="167545" y="342329"/>
                  </a:cubicBezTo>
                  <a:cubicBezTo>
                    <a:pt x="157067" y="358521"/>
                    <a:pt x="147352" y="375666"/>
                    <a:pt x="137541" y="393192"/>
                  </a:cubicBezTo>
                  <a:lnTo>
                    <a:pt x="107632" y="446342"/>
                  </a:lnTo>
                  <a:cubicBezTo>
                    <a:pt x="69361" y="513588"/>
                    <a:pt x="34862" y="582911"/>
                    <a:pt x="4286" y="653987"/>
                  </a:cubicBezTo>
                </a:path>
              </a:pathLst>
            </a:custGeom>
            <a:solidFill>
              <a:srgbClr val="E0E0E0"/>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307383D-55FF-8A51-ECF0-CA7FAAA68A83}"/>
                </a:ext>
              </a:extLst>
            </p:cNvPr>
            <p:cNvSpPr/>
            <p:nvPr/>
          </p:nvSpPr>
          <p:spPr>
            <a:xfrm>
              <a:off x="6112711" y="1831536"/>
              <a:ext cx="7505" cy="250126"/>
            </a:xfrm>
            <a:custGeom>
              <a:avLst/>
              <a:gdLst>
                <a:gd name="connsiteX0" fmla="*/ 6244 w 7505"/>
                <a:gd name="connsiteY0" fmla="*/ 250126 h 250126"/>
                <a:gd name="connsiteX1" fmla="*/ 5101 w 7505"/>
                <a:gd name="connsiteY1" fmla="*/ 240601 h 250126"/>
                <a:gd name="connsiteX2" fmla="*/ 3767 w 7505"/>
                <a:gd name="connsiteY2" fmla="*/ 213646 h 250126"/>
                <a:gd name="connsiteX3" fmla="*/ 3100 w 7505"/>
                <a:gd name="connsiteY3" fmla="*/ 124968 h 250126"/>
                <a:gd name="connsiteX4" fmla="*/ 1767 w 7505"/>
                <a:gd name="connsiteY4" fmla="*/ 36290 h 250126"/>
                <a:gd name="connsiteX5" fmla="*/ 243 w 7505"/>
                <a:gd name="connsiteY5" fmla="*/ 9525 h 250126"/>
                <a:gd name="connsiteX6" fmla="*/ 243 w 7505"/>
                <a:gd name="connsiteY6" fmla="*/ 0 h 250126"/>
                <a:gd name="connsiteX7" fmla="*/ 2053 w 7505"/>
                <a:gd name="connsiteY7" fmla="*/ 9525 h 250126"/>
                <a:gd name="connsiteX8" fmla="*/ 4815 w 7505"/>
                <a:gd name="connsiteY8" fmla="*/ 36290 h 250126"/>
                <a:gd name="connsiteX9" fmla="*/ 7482 w 7505"/>
                <a:gd name="connsiteY9" fmla="*/ 125158 h 250126"/>
                <a:gd name="connsiteX10" fmla="*/ 6910 w 7505"/>
                <a:gd name="connsiteY10" fmla="*/ 213836 h 250126"/>
                <a:gd name="connsiteX11" fmla="*/ 6910 w 7505"/>
                <a:gd name="connsiteY11" fmla="*/ 240697 h 250126"/>
                <a:gd name="connsiteX12" fmla="*/ 6244 w 7505"/>
                <a:gd name="connsiteY12" fmla="*/ 250126 h 25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5" h="250126">
                  <a:moveTo>
                    <a:pt x="6244" y="250126"/>
                  </a:moveTo>
                  <a:cubicBezTo>
                    <a:pt x="5539" y="247002"/>
                    <a:pt x="5158" y="243811"/>
                    <a:pt x="5101" y="240601"/>
                  </a:cubicBezTo>
                  <a:cubicBezTo>
                    <a:pt x="4529" y="234220"/>
                    <a:pt x="4148" y="225076"/>
                    <a:pt x="3767" y="213646"/>
                  </a:cubicBezTo>
                  <a:cubicBezTo>
                    <a:pt x="3005" y="190976"/>
                    <a:pt x="3005" y="159544"/>
                    <a:pt x="3100" y="124968"/>
                  </a:cubicBezTo>
                  <a:cubicBezTo>
                    <a:pt x="3196" y="90392"/>
                    <a:pt x="3100" y="58960"/>
                    <a:pt x="1767" y="36290"/>
                  </a:cubicBezTo>
                  <a:cubicBezTo>
                    <a:pt x="1195" y="24955"/>
                    <a:pt x="719" y="15812"/>
                    <a:pt x="243" y="9525"/>
                  </a:cubicBezTo>
                  <a:cubicBezTo>
                    <a:pt x="-81" y="6363"/>
                    <a:pt x="-81" y="3162"/>
                    <a:pt x="243" y="0"/>
                  </a:cubicBezTo>
                  <a:cubicBezTo>
                    <a:pt x="1205" y="3096"/>
                    <a:pt x="1815" y="6296"/>
                    <a:pt x="2053" y="9525"/>
                  </a:cubicBezTo>
                  <a:cubicBezTo>
                    <a:pt x="3005" y="15812"/>
                    <a:pt x="3958" y="24955"/>
                    <a:pt x="4815" y="36290"/>
                  </a:cubicBezTo>
                  <a:cubicBezTo>
                    <a:pt x="6720" y="58960"/>
                    <a:pt x="7672" y="90392"/>
                    <a:pt x="7482" y="125158"/>
                  </a:cubicBezTo>
                  <a:cubicBezTo>
                    <a:pt x="7291" y="159925"/>
                    <a:pt x="7482" y="190214"/>
                    <a:pt x="6910" y="213836"/>
                  </a:cubicBezTo>
                  <a:lnTo>
                    <a:pt x="6910" y="240697"/>
                  </a:lnTo>
                  <a:cubicBezTo>
                    <a:pt x="6977" y="243850"/>
                    <a:pt x="6758" y="247012"/>
                    <a:pt x="6244" y="250126"/>
                  </a:cubicBezTo>
                  <a:close/>
                </a:path>
              </a:pathLst>
            </a:custGeom>
            <a:solidFill>
              <a:srgbClr val="E0E0E0"/>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7993236E-CC66-0732-B820-7ED2C5A85665}"/>
                </a:ext>
              </a:extLst>
            </p:cNvPr>
            <p:cNvSpPr/>
            <p:nvPr/>
          </p:nvSpPr>
          <p:spPr>
            <a:xfrm>
              <a:off x="6118669" y="2055654"/>
              <a:ext cx="294989" cy="26199"/>
            </a:xfrm>
            <a:custGeom>
              <a:avLst/>
              <a:gdLst>
                <a:gd name="connsiteX0" fmla="*/ 294989 w 294989"/>
                <a:gd name="connsiteY0" fmla="*/ 3149 h 26199"/>
                <a:gd name="connsiteX1" fmla="*/ 283369 w 294989"/>
                <a:gd name="connsiteY1" fmla="*/ 3149 h 26199"/>
                <a:gd name="connsiteX2" fmla="*/ 251650 w 294989"/>
                <a:gd name="connsiteY2" fmla="*/ 3149 h 26199"/>
                <a:gd name="connsiteX3" fmla="*/ 146875 w 294989"/>
                <a:gd name="connsiteY3" fmla="*/ 7721 h 26199"/>
                <a:gd name="connsiteX4" fmla="*/ 42863 w 294989"/>
                <a:gd name="connsiteY4" fmla="*/ 19627 h 26199"/>
                <a:gd name="connsiteX5" fmla="*/ 11525 w 294989"/>
                <a:gd name="connsiteY5" fmla="*/ 24675 h 26199"/>
                <a:gd name="connsiteX6" fmla="*/ 0 w 294989"/>
                <a:gd name="connsiteY6" fmla="*/ 26199 h 26199"/>
                <a:gd name="connsiteX7" fmla="*/ 11239 w 294989"/>
                <a:gd name="connsiteY7" fmla="*/ 23056 h 26199"/>
                <a:gd name="connsiteX8" fmla="*/ 42481 w 294989"/>
                <a:gd name="connsiteY8" fmla="*/ 16674 h 26199"/>
                <a:gd name="connsiteX9" fmla="*/ 146590 w 294989"/>
                <a:gd name="connsiteY9" fmla="*/ 3530 h 26199"/>
                <a:gd name="connsiteX10" fmla="*/ 251365 w 294989"/>
                <a:gd name="connsiteY10" fmla="*/ 196 h 26199"/>
                <a:gd name="connsiteX11" fmla="*/ 283178 w 294989"/>
                <a:gd name="connsiteY11" fmla="*/ 1815 h 26199"/>
                <a:gd name="connsiteX12" fmla="*/ 294989 w 294989"/>
                <a:gd name="connsiteY12" fmla="*/ 3149 h 2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989" h="26199">
                  <a:moveTo>
                    <a:pt x="294989" y="3149"/>
                  </a:moveTo>
                  <a:cubicBezTo>
                    <a:pt x="291122" y="3501"/>
                    <a:pt x="287236" y="3501"/>
                    <a:pt x="283369" y="3149"/>
                  </a:cubicBezTo>
                  <a:cubicBezTo>
                    <a:pt x="275844" y="3149"/>
                    <a:pt x="264986" y="3149"/>
                    <a:pt x="251650" y="3149"/>
                  </a:cubicBezTo>
                  <a:cubicBezTo>
                    <a:pt x="224885" y="3149"/>
                    <a:pt x="187928" y="4482"/>
                    <a:pt x="146875" y="7721"/>
                  </a:cubicBezTo>
                  <a:cubicBezTo>
                    <a:pt x="105823" y="10959"/>
                    <a:pt x="69342" y="15531"/>
                    <a:pt x="42863" y="19627"/>
                  </a:cubicBezTo>
                  <a:cubicBezTo>
                    <a:pt x="29623" y="21532"/>
                    <a:pt x="18955" y="23437"/>
                    <a:pt x="11525" y="24675"/>
                  </a:cubicBezTo>
                  <a:cubicBezTo>
                    <a:pt x="7734" y="25532"/>
                    <a:pt x="3877" y="26047"/>
                    <a:pt x="0" y="26199"/>
                  </a:cubicBezTo>
                  <a:cubicBezTo>
                    <a:pt x="3629" y="24761"/>
                    <a:pt x="7391" y="23704"/>
                    <a:pt x="11239" y="23056"/>
                  </a:cubicBezTo>
                  <a:cubicBezTo>
                    <a:pt x="18574" y="21341"/>
                    <a:pt x="29242" y="18960"/>
                    <a:pt x="42481" y="16674"/>
                  </a:cubicBezTo>
                  <a:cubicBezTo>
                    <a:pt x="68866" y="11816"/>
                    <a:pt x="105728" y="7149"/>
                    <a:pt x="146590" y="3530"/>
                  </a:cubicBezTo>
                  <a:cubicBezTo>
                    <a:pt x="181432" y="625"/>
                    <a:pt x="216408" y="-490"/>
                    <a:pt x="251365" y="196"/>
                  </a:cubicBezTo>
                  <a:cubicBezTo>
                    <a:pt x="264795" y="196"/>
                    <a:pt x="275654" y="1148"/>
                    <a:pt x="283178" y="1815"/>
                  </a:cubicBezTo>
                  <a:cubicBezTo>
                    <a:pt x="287150" y="1844"/>
                    <a:pt x="291112" y="2291"/>
                    <a:pt x="294989" y="3149"/>
                  </a:cubicBezTo>
                  <a:close/>
                </a:path>
              </a:pathLst>
            </a:custGeom>
            <a:solidFill>
              <a:srgbClr val="E0E0E0"/>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CFEE7E2-ADE3-B031-E360-229D9DEF9C3A}"/>
                </a:ext>
              </a:extLst>
            </p:cNvPr>
            <p:cNvSpPr/>
            <p:nvPr/>
          </p:nvSpPr>
          <p:spPr>
            <a:xfrm>
              <a:off x="5852731" y="2004891"/>
              <a:ext cx="105727" cy="384714"/>
            </a:xfrm>
            <a:custGeom>
              <a:avLst/>
              <a:gdLst>
                <a:gd name="connsiteX0" fmla="*/ 105728 w 105727"/>
                <a:gd name="connsiteY0" fmla="*/ 384715 h 384714"/>
                <a:gd name="connsiteX1" fmla="*/ 104108 w 105727"/>
                <a:gd name="connsiteY1" fmla="*/ 381000 h 384714"/>
                <a:gd name="connsiteX2" fmla="*/ 100298 w 105727"/>
                <a:gd name="connsiteY2" fmla="*/ 370046 h 384714"/>
                <a:gd name="connsiteX3" fmla="*/ 87535 w 105727"/>
                <a:gd name="connsiteY3" fmla="*/ 329184 h 384714"/>
                <a:gd name="connsiteX4" fmla="*/ 50863 w 105727"/>
                <a:gd name="connsiteY4" fmla="*/ 192976 h 384714"/>
                <a:gd name="connsiteX5" fmla="*/ 15430 w 105727"/>
                <a:gd name="connsiteY5" fmla="*/ 56388 h 384714"/>
                <a:gd name="connsiteX6" fmla="*/ 3905 w 105727"/>
                <a:gd name="connsiteY6" fmla="*/ 15240 h 384714"/>
                <a:gd name="connsiteX7" fmla="*/ 857 w 105727"/>
                <a:gd name="connsiteY7" fmla="*/ 4000 h 384714"/>
                <a:gd name="connsiteX8" fmla="*/ 0 w 105727"/>
                <a:gd name="connsiteY8" fmla="*/ 0 h 384714"/>
                <a:gd name="connsiteX9" fmla="*/ 1619 w 105727"/>
                <a:gd name="connsiteY9" fmla="*/ 3810 h 384714"/>
                <a:gd name="connsiteX10" fmla="*/ 5429 w 105727"/>
                <a:gd name="connsiteY10" fmla="*/ 14764 h 384714"/>
                <a:gd name="connsiteX11" fmla="*/ 18288 w 105727"/>
                <a:gd name="connsiteY11" fmla="*/ 55531 h 384714"/>
                <a:gd name="connsiteX12" fmla="*/ 54864 w 105727"/>
                <a:gd name="connsiteY12" fmla="*/ 191834 h 384714"/>
                <a:gd name="connsiteX13" fmla="*/ 90297 w 105727"/>
                <a:gd name="connsiteY13" fmla="*/ 328422 h 384714"/>
                <a:gd name="connsiteX14" fmla="*/ 101822 w 105727"/>
                <a:gd name="connsiteY14" fmla="*/ 369570 h 384714"/>
                <a:gd name="connsiteX15" fmla="*/ 104966 w 105727"/>
                <a:gd name="connsiteY15" fmla="*/ 380714 h 384714"/>
                <a:gd name="connsiteX16" fmla="*/ 105728 w 105727"/>
                <a:gd name="connsiteY16" fmla="*/ 384715 h 3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727" h="384714">
                  <a:moveTo>
                    <a:pt x="105728" y="384715"/>
                  </a:moveTo>
                  <a:cubicBezTo>
                    <a:pt x="105042" y="383543"/>
                    <a:pt x="104499" y="382295"/>
                    <a:pt x="104108" y="381000"/>
                  </a:cubicBezTo>
                  <a:cubicBezTo>
                    <a:pt x="103156" y="378047"/>
                    <a:pt x="101822" y="374428"/>
                    <a:pt x="100298" y="370046"/>
                  </a:cubicBezTo>
                  <a:cubicBezTo>
                    <a:pt x="97060" y="360521"/>
                    <a:pt x="92678" y="346520"/>
                    <a:pt x="87535" y="329184"/>
                  </a:cubicBezTo>
                  <a:cubicBezTo>
                    <a:pt x="77153" y="294608"/>
                    <a:pt x="64294" y="246412"/>
                    <a:pt x="50863" y="192976"/>
                  </a:cubicBezTo>
                  <a:cubicBezTo>
                    <a:pt x="37433" y="139541"/>
                    <a:pt x="25051" y="91154"/>
                    <a:pt x="15430" y="56388"/>
                  </a:cubicBezTo>
                  <a:cubicBezTo>
                    <a:pt x="10763" y="39529"/>
                    <a:pt x="6858" y="25622"/>
                    <a:pt x="3905" y="15240"/>
                  </a:cubicBezTo>
                  <a:cubicBezTo>
                    <a:pt x="2667" y="10763"/>
                    <a:pt x="1715" y="7049"/>
                    <a:pt x="857" y="4000"/>
                  </a:cubicBezTo>
                  <a:cubicBezTo>
                    <a:pt x="429" y="2705"/>
                    <a:pt x="143" y="1362"/>
                    <a:pt x="0" y="0"/>
                  </a:cubicBezTo>
                  <a:cubicBezTo>
                    <a:pt x="743" y="1172"/>
                    <a:pt x="1286" y="2457"/>
                    <a:pt x="1619" y="3810"/>
                  </a:cubicBezTo>
                  <a:lnTo>
                    <a:pt x="5429" y="14764"/>
                  </a:lnTo>
                  <a:cubicBezTo>
                    <a:pt x="8763" y="24289"/>
                    <a:pt x="13145" y="38291"/>
                    <a:pt x="18288" y="55531"/>
                  </a:cubicBezTo>
                  <a:cubicBezTo>
                    <a:pt x="28670" y="90202"/>
                    <a:pt x="41434" y="138398"/>
                    <a:pt x="54864" y="191834"/>
                  </a:cubicBezTo>
                  <a:cubicBezTo>
                    <a:pt x="68294" y="245269"/>
                    <a:pt x="80677" y="293560"/>
                    <a:pt x="90297" y="328422"/>
                  </a:cubicBezTo>
                  <a:cubicBezTo>
                    <a:pt x="95060" y="345281"/>
                    <a:pt x="98965" y="359188"/>
                    <a:pt x="101822" y="369570"/>
                  </a:cubicBezTo>
                  <a:lnTo>
                    <a:pt x="104966" y="380714"/>
                  </a:lnTo>
                  <a:cubicBezTo>
                    <a:pt x="105451" y="381991"/>
                    <a:pt x="105709" y="383343"/>
                    <a:pt x="105728" y="384715"/>
                  </a:cubicBezTo>
                  <a:close/>
                </a:path>
              </a:pathLst>
            </a:custGeom>
            <a:solidFill>
              <a:srgbClr val="E0E0E0"/>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FFEBDB6-2CB3-49A8-A1E5-D22C4BAC95EA}"/>
                </a:ext>
              </a:extLst>
            </p:cNvPr>
            <p:cNvSpPr/>
            <p:nvPr/>
          </p:nvSpPr>
          <p:spPr>
            <a:xfrm>
              <a:off x="5958458" y="2306640"/>
              <a:ext cx="397287" cy="82396"/>
            </a:xfrm>
            <a:custGeom>
              <a:avLst/>
              <a:gdLst>
                <a:gd name="connsiteX0" fmla="*/ 397288 w 397287"/>
                <a:gd name="connsiteY0" fmla="*/ 193 h 82396"/>
                <a:gd name="connsiteX1" fmla="*/ 393287 w 397287"/>
                <a:gd name="connsiteY1" fmla="*/ 1336 h 82396"/>
                <a:gd name="connsiteX2" fmla="*/ 381762 w 397287"/>
                <a:gd name="connsiteY2" fmla="*/ 3812 h 82396"/>
                <a:gd name="connsiteX3" fmla="*/ 339185 w 397287"/>
                <a:gd name="connsiteY3" fmla="*/ 12766 h 82396"/>
                <a:gd name="connsiteX4" fmla="*/ 199072 w 397287"/>
                <a:gd name="connsiteY4" fmla="*/ 43341 h 82396"/>
                <a:gd name="connsiteX5" fmla="*/ 58674 w 397287"/>
                <a:gd name="connsiteY5" fmla="*/ 72869 h 82396"/>
                <a:gd name="connsiteX6" fmla="*/ 15812 w 397287"/>
                <a:gd name="connsiteY6" fmla="*/ 80393 h 82396"/>
                <a:gd name="connsiteX7" fmla="*/ 4096 w 397287"/>
                <a:gd name="connsiteY7" fmla="*/ 82203 h 82396"/>
                <a:gd name="connsiteX8" fmla="*/ 0 w 397287"/>
                <a:gd name="connsiteY8" fmla="*/ 82203 h 82396"/>
                <a:gd name="connsiteX9" fmla="*/ 4001 w 397287"/>
                <a:gd name="connsiteY9" fmla="*/ 81060 h 82396"/>
                <a:gd name="connsiteX10" fmla="*/ 15526 w 397287"/>
                <a:gd name="connsiteY10" fmla="*/ 78584 h 82396"/>
                <a:gd name="connsiteX11" fmla="*/ 58103 w 397287"/>
                <a:gd name="connsiteY11" fmla="*/ 69630 h 82396"/>
                <a:gd name="connsiteX12" fmla="*/ 198215 w 397287"/>
                <a:gd name="connsiteY12" fmla="*/ 38960 h 82396"/>
                <a:gd name="connsiteX13" fmla="*/ 338614 w 397287"/>
                <a:gd name="connsiteY13" fmla="*/ 9527 h 82396"/>
                <a:gd name="connsiteX14" fmla="*/ 381476 w 397287"/>
                <a:gd name="connsiteY14" fmla="*/ 2003 h 82396"/>
                <a:gd name="connsiteX15" fmla="*/ 393192 w 397287"/>
                <a:gd name="connsiteY15" fmla="*/ 193 h 82396"/>
                <a:gd name="connsiteX16" fmla="*/ 397288 w 397287"/>
                <a:gd name="connsiteY16" fmla="*/ 193 h 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7287" h="82396">
                  <a:moveTo>
                    <a:pt x="397288" y="193"/>
                  </a:moveTo>
                  <a:cubicBezTo>
                    <a:pt x="395992" y="688"/>
                    <a:pt x="394649" y="1069"/>
                    <a:pt x="393287" y="1336"/>
                  </a:cubicBezTo>
                  <a:lnTo>
                    <a:pt x="381762" y="3812"/>
                  </a:lnTo>
                  <a:lnTo>
                    <a:pt x="339185" y="12766"/>
                  </a:lnTo>
                  <a:cubicBezTo>
                    <a:pt x="303276" y="20291"/>
                    <a:pt x="253460" y="31244"/>
                    <a:pt x="199072" y="43341"/>
                  </a:cubicBezTo>
                  <a:cubicBezTo>
                    <a:pt x="144685" y="55438"/>
                    <a:pt x="94774" y="66106"/>
                    <a:pt x="58674" y="72869"/>
                  </a:cubicBezTo>
                  <a:cubicBezTo>
                    <a:pt x="40577" y="76202"/>
                    <a:pt x="26003" y="78869"/>
                    <a:pt x="15812" y="80393"/>
                  </a:cubicBezTo>
                  <a:lnTo>
                    <a:pt x="4096" y="82203"/>
                  </a:lnTo>
                  <a:cubicBezTo>
                    <a:pt x="2743" y="82460"/>
                    <a:pt x="1353" y="82460"/>
                    <a:pt x="0" y="82203"/>
                  </a:cubicBezTo>
                  <a:lnTo>
                    <a:pt x="4001" y="81060"/>
                  </a:lnTo>
                  <a:lnTo>
                    <a:pt x="15526" y="78584"/>
                  </a:lnTo>
                  <a:lnTo>
                    <a:pt x="58103" y="69630"/>
                  </a:lnTo>
                  <a:cubicBezTo>
                    <a:pt x="94012" y="62105"/>
                    <a:pt x="143828" y="51152"/>
                    <a:pt x="198215" y="38960"/>
                  </a:cubicBezTo>
                  <a:cubicBezTo>
                    <a:pt x="252603" y="26768"/>
                    <a:pt x="302514" y="16290"/>
                    <a:pt x="338614" y="9527"/>
                  </a:cubicBezTo>
                  <a:cubicBezTo>
                    <a:pt x="356711" y="6098"/>
                    <a:pt x="371285" y="3527"/>
                    <a:pt x="381476" y="2003"/>
                  </a:cubicBezTo>
                  <a:lnTo>
                    <a:pt x="393192" y="193"/>
                  </a:lnTo>
                  <a:cubicBezTo>
                    <a:pt x="394545" y="-64"/>
                    <a:pt x="395935" y="-64"/>
                    <a:pt x="397288" y="193"/>
                  </a:cubicBezTo>
                  <a:close/>
                </a:path>
              </a:pathLst>
            </a:custGeom>
            <a:solidFill>
              <a:srgbClr val="E0E0E0"/>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84E99757-A223-85B8-7311-F01C7DE07059}"/>
                </a:ext>
              </a:extLst>
            </p:cNvPr>
            <p:cNvSpPr/>
            <p:nvPr/>
          </p:nvSpPr>
          <p:spPr>
            <a:xfrm>
              <a:off x="5082825" y="372564"/>
              <a:ext cx="1284199" cy="1371627"/>
            </a:xfrm>
            <a:custGeom>
              <a:avLst/>
              <a:gdLst>
                <a:gd name="connsiteX0" fmla="*/ 0 w 1284199"/>
                <a:gd name="connsiteY0" fmla="*/ 493042 h 1371627"/>
                <a:gd name="connsiteX1" fmla="*/ 121253 w 1284199"/>
                <a:gd name="connsiteY1" fmla="*/ 165477 h 1371627"/>
                <a:gd name="connsiteX2" fmla="*/ 365474 w 1284199"/>
                <a:gd name="connsiteY2" fmla="*/ 2504 h 1371627"/>
                <a:gd name="connsiteX3" fmla="*/ 619792 w 1284199"/>
                <a:gd name="connsiteY3" fmla="*/ 125662 h 1371627"/>
                <a:gd name="connsiteX4" fmla="*/ 665893 w 1284199"/>
                <a:gd name="connsiteY4" fmla="*/ 280539 h 1371627"/>
                <a:gd name="connsiteX5" fmla="*/ 775716 w 1284199"/>
                <a:gd name="connsiteY5" fmla="*/ 386743 h 1371627"/>
                <a:gd name="connsiteX6" fmla="*/ 916210 w 1284199"/>
                <a:gd name="connsiteY6" fmla="*/ 365216 h 1371627"/>
                <a:gd name="connsiteX7" fmla="*/ 1001268 w 1284199"/>
                <a:gd name="connsiteY7" fmla="*/ 514568 h 1371627"/>
                <a:gd name="connsiteX8" fmla="*/ 1030986 w 1284199"/>
                <a:gd name="connsiteY8" fmla="*/ 694971 h 1371627"/>
                <a:gd name="connsiteX9" fmla="*/ 1159002 w 1284199"/>
                <a:gd name="connsiteY9" fmla="*/ 775934 h 1371627"/>
                <a:gd name="connsiteX10" fmla="*/ 1282827 w 1284199"/>
                <a:gd name="connsiteY10" fmla="*/ 1064256 h 1371627"/>
                <a:gd name="connsiteX11" fmla="*/ 1169194 w 1284199"/>
                <a:gd name="connsiteY11" fmla="*/ 1371628 h 1371627"/>
                <a:gd name="connsiteX12" fmla="*/ 988219 w 1284199"/>
                <a:gd name="connsiteY12" fmla="*/ 915571 h 1371627"/>
                <a:gd name="connsiteX13" fmla="*/ 795719 w 1284199"/>
                <a:gd name="connsiteY13" fmla="*/ 699734 h 1371627"/>
                <a:gd name="connsiteX14" fmla="*/ 309467 w 1284199"/>
                <a:gd name="connsiteY14" fmla="*/ 541143 h 1371627"/>
                <a:gd name="connsiteX15" fmla="*/ 286 w 1284199"/>
                <a:gd name="connsiteY15" fmla="*/ 493518 h 137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4199" h="1371627">
                  <a:moveTo>
                    <a:pt x="0" y="493042"/>
                  </a:moveTo>
                  <a:cubicBezTo>
                    <a:pt x="17240" y="393791"/>
                    <a:pt x="64579" y="248725"/>
                    <a:pt x="121253" y="165477"/>
                  </a:cubicBezTo>
                  <a:cubicBezTo>
                    <a:pt x="177927" y="82228"/>
                    <a:pt x="265271" y="16791"/>
                    <a:pt x="365474" y="2504"/>
                  </a:cubicBezTo>
                  <a:cubicBezTo>
                    <a:pt x="465677" y="-11784"/>
                    <a:pt x="575024" y="35841"/>
                    <a:pt x="619792" y="125662"/>
                  </a:cubicBezTo>
                  <a:cubicBezTo>
                    <a:pt x="643890" y="173954"/>
                    <a:pt x="648367" y="229580"/>
                    <a:pt x="665893" y="280539"/>
                  </a:cubicBezTo>
                  <a:cubicBezTo>
                    <a:pt x="683419" y="331498"/>
                    <a:pt x="721900" y="382647"/>
                    <a:pt x="775716" y="386743"/>
                  </a:cubicBezTo>
                  <a:cubicBezTo>
                    <a:pt x="823341" y="390457"/>
                    <a:pt x="869347" y="356072"/>
                    <a:pt x="916210" y="365216"/>
                  </a:cubicBezTo>
                  <a:cubicBezTo>
                    <a:pt x="977360" y="377122"/>
                    <a:pt x="1000887" y="452370"/>
                    <a:pt x="1001268" y="514568"/>
                  </a:cubicBezTo>
                  <a:cubicBezTo>
                    <a:pt x="1001649" y="576766"/>
                    <a:pt x="992696" y="645918"/>
                    <a:pt x="1030986" y="694971"/>
                  </a:cubicBezTo>
                  <a:cubicBezTo>
                    <a:pt x="1062228" y="735167"/>
                    <a:pt x="1115854" y="748978"/>
                    <a:pt x="1159002" y="775934"/>
                  </a:cubicBezTo>
                  <a:cubicBezTo>
                    <a:pt x="1252442" y="834227"/>
                    <a:pt x="1292352" y="954528"/>
                    <a:pt x="1282827" y="1064256"/>
                  </a:cubicBezTo>
                  <a:cubicBezTo>
                    <a:pt x="1273302" y="1173984"/>
                    <a:pt x="1222820" y="1275520"/>
                    <a:pt x="1169194" y="1371628"/>
                  </a:cubicBezTo>
                  <a:cubicBezTo>
                    <a:pt x="1124550" y="1213846"/>
                    <a:pt x="1063914" y="1061036"/>
                    <a:pt x="988219" y="915571"/>
                  </a:cubicBezTo>
                  <a:cubicBezTo>
                    <a:pt x="944880" y="832513"/>
                    <a:pt x="865727" y="761932"/>
                    <a:pt x="795719" y="699734"/>
                  </a:cubicBezTo>
                  <a:cubicBezTo>
                    <a:pt x="688181" y="604484"/>
                    <a:pt x="452247" y="558669"/>
                    <a:pt x="309467" y="541143"/>
                  </a:cubicBezTo>
                  <a:cubicBezTo>
                    <a:pt x="166688" y="523617"/>
                    <a:pt x="141541" y="519807"/>
                    <a:pt x="286" y="493518"/>
                  </a:cubicBezTo>
                </a:path>
              </a:pathLst>
            </a:custGeom>
            <a:solidFill>
              <a:srgbClr val="E0E0E0"/>
            </a:solidFill>
            <a:ln w="9525" cap="flat">
              <a:noFill/>
              <a:prstDash val="solid"/>
              <a:miter/>
            </a:ln>
          </p:spPr>
          <p:txBody>
            <a:bodyPr rtlCol="0" anchor="ctr"/>
            <a:lstStyle/>
            <a:p>
              <a:endParaRPr lang="en-IN"/>
            </a:p>
          </p:txBody>
        </p:sp>
      </p:grpSp>
      <p:grpSp>
        <p:nvGrpSpPr>
          <p:cNvPr id="69" name="Graphic 32">
            <a:extLst>
              <a:ext uri="{FF2B5EF4-FFF2-40B4-BE49-F238E27FC236}">
                <a16:creationId xmlns:a16="http://schemas.microsoft.com/office/drawing/2014/main" id="{7A017177-6E8D-C9BA-681F-267DEB2DBAEF}"/>
              </a:ext>
            </a:extLst>
          </p:cNvPr>
          <p:cNvGrpSpPr/>
          <p:nvPr/>
        </p:nvGrpSpPr>
        <p:grpSpPr>
          <a:xfrm>
            <a:off x="3109722" y="967949"/>
            <a:ext cx="2742723" cy="814246"/>
            <a:chOff x="3109722" y="967949"/>
            <a:chExt cx="2742723" cy="814246"/>
          </a:xfrm>
        </p:grpSpPr>
        <p:sp>
          <p:nvSpPr>
            <p:cNvPr id="70" name="Freeform: Shape 69">
              <a:extLst>
                <a:ext uri="{FF2B5EF4-FFF2-40B4-BE49-F238E27FC236}">
                  <a16:creationId xmlns:a16="http://schemas.microsoft.com/office/drawing/2014/main" id="{4A2DA477-EB28-E6A0-D2E0-31DFDA838AEF}"/>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D45E"/>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71D4A5DD-F173-5F30-ECA0-9CF38B4F6FBE}"/>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FFFF"/>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CD8256F4-1F21-BE6B-BA2A-A1C114BAA779}"/>
                </a:ext>
              </a:extLst>
            </p:cNvPr>
            <p:cNvSpPr/>
            <p:nvPr/>
          </p:nvSpPr>
          <p:spPr>
            <a:xfrm>
              <a:off x="3197449" y="1197266"/>
              <a:ext cx="907825" cy="480536"/>
            </a:xfrm>
            <a:custGeom>
              <a:avLst/>
              <a:gdLst>
                <a:gd name="connsiteX0" fmla="*/ 907825 w 907825"/>
                <a:gd name="connsiteY0" fmla="*/ 308419 h 480536"/>
                <a:gd name="connsiteX1" fmla="*/ 904396 w 907825"/>
                <a:gd name="connsiteY1" fmla="*/ 308991 h 480536"/>
                <a:gd name="connsiteX2" fmla="*/ 894395 w 907825"/>
                <a:gd name="connsiteY2" fmla="*/ 310420 h 480536"/>
                <a:gd name="connsiteX3" fmla="*/ 856295 w 907825"/>
                <a:gd name="connsiteY3" fmla="*/ 315182 h 480536"/>
                <a:gd name="connsiteX4" fmla="*/ 795335 w 907825"/>
                <a:gd name="connsiteY4" fmla="*/ 323088 h 480536"/>
                <a:gd name="connsiteX5" fmla="*/ 714849 w 907825"/>
                <a:gd name="connsiteY5" fmla="*/ 334899 h 480536"/>
                <a:gd name="connsiteX6" fmla="*/ 253553 w 907825"/>
                <a:gd name="connsiteY6" fmla="*/ 430149 h 480536"/>
                <a:gd name="connsiteX7" fmla="*/ 77341 w 907825"/>
                <a:gd name="connsiteY7" fmla="*/ 479774 h 480536"/>
                <a:gd name="connsiteX8" fmla="*/ 74578 w 907825"/>
                <a:gd name="connsiteY8" fmla="*/ 480536 h 480536"/>
                <a:gd name="connsiteX9" fmla="*/ 74578 w 907825"/>
                <a:gd name="connsiteY9" fmla="*/ 477774 h 480536"/>
                <a:gd name="connsiteX10" fmla="*/ 22858 w 907825"/>
                <a:gd name="connsiteY10" fmla="*/ 134874 h 480536"/>
                <a:gd name="connsiteX11" fmla="*/ 5808 w 907825"/>
                <a:gd name="connsiteY11" fmla="*/ 35719 h 480536"/>
                <a:gd name="connsiteX12" fmla="*/ 1141 w 907825"/>
                <a:gd name="connsiteY12" fmla="*/ 9239 h 480536"/>
                <a:gd name="connsiteX13" fmla="*/ 93 w 907825"/>
                <a:gd name="connsiteY13" fmla="*/ 2381 h 480536"/>
                <a:gd name="connsiteX14" fmla="*/ 93 w 907825"/>
                <a:gd name="connsiteY14" fmla="*/ 0 h 480536"/>
                <a:gd name="connsiteX15" fmla="*/ 760 w 907825"/>
                <a:gd name="connsiteY15" fmla="*/ 2286 h 480536"/>
                <a:gd name="connsiteX16" fmla="*/ 2284 w 907825"/>
                <a:gd name="connsiteY16" fmla="*/ 9049 h 480536"/>
                <a:gd name="connsiteX17" fmla="*/ 7713 w 907825"/>
                <a:gd name="connsiteY17" fmla="*/ 35433 h 480536"/>
                <a:gd name="connsiteX18" fmla="*/ 26096 w 907825"/>
                <a:gd name="connsiteY18" fmla="*/ 134302 h 480536"/>
                <a:gd name="connsiteX19" fmla="*/ 79627 w 907825"/>
                <a:gd name="connsiteY19" fmla="*/ 477203 h 480536"/>
                <a:gd name="connsiteX20" fmla="*/ 76483 w 907825"/>
                <a:gd name="connsiteY20" fmla="*/ 475298 h 480536"/>
                <a:gd name="connsiteX21" fmla="*/ 252982 w 907825"/>
                <a:gd name="connsiteY21" fmla="*/ 425386 h 480536"/>
                <a:gd name="connsiteX22" fmla="*/ 714944 w 907825"/>
                <a:gd name="connsiteY22" fmla="*/ 331851 h 480536"/>
                <a:gd name="connsiteX23" fmla="*/ 795621 w 907825"/>
                <a:gd name="connsiteY23" fmla="*/ 320897 h 480536"/>
                <a:gd name="connsiteX24" fmla="*/ 856676 w 907825"/>
                <a:gd name="connsiteY24" fmla="*/ 313753 h 480536"/>
                <a:gd name="connsiteX25" fmla="*/ 895348 w 907825"/>
                <a:gd name="connsiteY25" fmla="*/ 309848 h 480536"/>
                <a:gd name="connsiteX26" fmla="*/ 905444 w 907825"/>
                <a:gd name="connsiteY26" fmla="*/ 308991 h 480536"/>
                <a:gd name="connsiteX27" fmla="*/ 907825 w 907825"/>
                <a:gd name="connsiteY27" fmla="*/ 308419 h 48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7825" h="480536">
                  <a:moveTo>
                    <a:pt x="907825" y="308419"/>
                  </a:moveTo>
                  <a:lnTo>
                    <a:pt x="904396" y="308991"/>
                  </a:lnTo>
                  <a:lnTo>
                    <a:pt x="894395" y="310420"/>
                  </a:lnTo>
                  <a:lnTo>
                    <a:pt x="856295" y="315182"/>
                  </a:lnTo>
                  <a:cubicBezTo>
                    <a:pt x="839531" y="317182"/>
                    <a:pt x="819052" y="319659"/>
                    <a:pt x="795335" y="323088"/>
                  </a:cubicBezTo>
                  <a:cubicBezTo>
                    <a:pt x="771618" y="326517"/>
                    <a:pt x="744567" y="329946"/>
                    <a:pt x="714849" y="334899"/>
                  </a:cubicBezTo>
                  <a:cubicBezTo>
                    <a:pt x="595691" y="353282"/>
                    <a:pt x="431671" y="383667"/>
                    <a:pt x="253553" y="430149"/>
                  </a:cubicBezTo>
                  <a:cubicBezTo>
                    <a:pt x="191641" y="446151"/>
                    <a:pt x="131919" y="462629"/>
                    <a:pt x="77341" y="479774"/>
                  </a:cubicBezTo>
                  <a:lnTo>
                    <a:pt x="74578" y="480536"/>
                  </a:lnTo>
                  <a:lnTo>
                    <a:pt x="74578" y="477774"/>
                  </a:lnTo>
                  <a:cubicBezTo>
                    <a:pt x="55528" y="339281"/>
                    <a:pt x="37050" y="219837"/>
                    <a:pt x="22858" y="134874"/>
                  </a:cubicBezTo>
                  <a:cubicBezTo>
                    <a:pt x="15619" y="92773"/>
                    <a:pt x="9808" y="58674"/>
                    <a:pt x="5808" y="35719"/>
                  </a:cubicBezTo>
                  <a:cubicBezTo>
                    <a:pt x="3808" y="24384"/>
                    <a:pt x="2284" y="15526"/>
                    <a:pt x="1141" y="9239"/>
                  </a:cubicBezTo>
                  <a:cubicBezTo>
                    <a:pt x="1141" y="6382"/>
                    <a:pt x="379" y="4096"/>
                    <a:pt x="93" y="2381"/>
                  </a:cubicBezTo>
                  <a:cubicBezTo>
                    <a:pt x="-31" y="1591"/>
                    <a:pt x="-31" y="791"/>
                    <a:pt x="93" y="0"/>
                  </a:cubicBezTo>
                  <a:cubicBezTo>
                    <a:pt x="407" y="733"/>
                    <a:pt x="636" y="1495"/>
                    <a:pt x="760" y="2286"/>
                  </a:cubicBezTo>
                  <a:cubicBezTo>
                    <a:pt x="760" y="4000"/>
                    <a:pt x="1617" y="6287"/>
                    <a:pt x="2284" y="9049"/>
                  </a:cubicBezTo>
                  <a:cubicBezTo>
                    <a:pt x="3522" y="15335"/>
                    <a:pt x="5332" y="24098"/>
                    <a:pt x="7713" y="35433"/>
                  </a:cubicBezTo>
                  <a:cubicBezTo>
                    <a:pt x="12285" y="58388"/>
                    <a:pt x="18667" y="92012"/>
                    <a:pt x="26096" y="134302"/>
                  </a:cubicBezTo>
                  <a:cubicBezTo>
                    <a:pt x="41146" y="218885"/>
                    <a:pt x="60196" y="338328"/>
                    <a:pt x="79627" y="477203"/>
                  </a:cubicBezTo>
                  <a:lnTo>
                    <a:pt x="76483" y="475298"/>
                  </a:lnTo>
                  <a:cubicBezTo>
                    <a:pt x="131252" y="457962"/>
                    <a:pt x="190783" y="441389"/>
                    <a:pt x="252982" y="425386"/>
                  </a:cubicBezTo>
                  <a:cubicBezTo>
                    <a:pt x="405229" y="386153"/>
                    <a:pt x="559430" y="354930"/>
                    <a:pt x="714944" y="331851"/>
                  </a:cubicBezTo>
                  <a:cubicBezTo>
                    <a:pt x="744757" y="327184"/>
                    <a:pt x="772094" y="324040"/>
                    <a:pt x="795621" y="320897"/>
                  </a:cubicBezTo>
                  <a:cubicBezTo>
                    <a:pt x="819148" y="317754"/>
                    <a:pt x="839912" y="315468"/>
                    <a:pt x="856676" y="313753"/>
                  </a:cubicBezTo>
                  <a:lnTo>
                    <a:pt x="895348" y="309848"/>
                  </a:lnTo>
                  <a:lnTo>
                    <a:pt x="905444" y="308991"/>
                  </a:lnTo>
                  <a:cubicBezTo>
                    <a:pt x="906216" y="308724"/>
                    <a:pt x="907016" y="308534"/>
                    <a:pt x="907825" y="308419"/>
                  </a:cubicBezTo>
                  <a:close/>
                </a:path>
              </a:pathLst>
            </a:custGeom>
            <a:solidFill>
              <a:srgbClr val="FFD45E"/>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76F216-2209-92A6-C37C-E98870F24E59}"/>
                </a:ext>
              </a:extLst>
            </p:cNvPr>
            <p:cNvSpPr/>
            <p:nvPr/>
          </p:nvSpPr>
          <p:spPr>
            <a:xfrm>
              <a:off x="3234594" y="1256361"/>
              <a:ext cx="883253" cy="244088"/>
            </a:xfrm>
            <a:custGeom>
              <a:avLst/>
              <a:gdLst>
                <a:gd name="connsiteX0" fmla="*/ 883063 w 883253"/>
                <a:gd name="connsiteY0" fmla="*/ 102449 h 244088"/>
                <a:gd name="connsiteX1" fmla="*/ 878967 w 883253"/>
                <a:gd name="connsiteY1" fmla="*/ 90353 h 244088"/>
                <a:gd name="connsiteX2" fmla="*/ 860774 w 883253"/>
                <a:gd name="connsiteY2" fmla="*/ 59206 h 244088"/>
                <a:gd name="connsiteX3" fmla="*/ 817912 w 883253"/>
                <a:gd name="connsiteY3" fmla="*/ 21582 h 244088"/>
                <a:gd name="connsiteX4" fmla="*/ 802672 w 883253"/>
                <a:gd name="connsiteY4" fmla="*/ 13486 h 244088"/>
                <a:gd name="connsiteX5" fmla="*/ 785432 w 883253"/>
                <a:gd name="connsiteY5" fmla="*/ 7295 h 244088"/>
                <a:gd name="connsiteX6" fmla="*/ 746093 w 883253"/>
                <a:gd name="connsiteY6" fmla="*/ 3485 h 244088"/>
                <a:gd name="connsiteX7" fmla="*/ 706088 w 883253"/>
                <a:gd name="connsiteY7" fmla="*/ 19201 h 244088"/>
                <a:gd name="connsiteX8" fmla="*/ 674084 w 883253"/>
                <a:gd name="connsiteY8" fmla="*/ 53967 h 244088"/>
                <a:gd name="connsiteX9" fmla="*/ 629222 w 883253"/>
                <a:gd name="connsiteY9" fmla="*/ 149789 h 244088"/>
                <a:gd name="connsiteX10" fmla="*/ 595979 w 883253"/>
                <a:gd name="connsiteY10" fmla="*/ 197414 h 244088"/>
                <a:gd name="connsiteX11" fmla="*/ 568452 w 883253"/>
                <a:gd name="connsiteY11" fmla="*/ 210653 h 244088"/>
                <a:gd name="connsiteX12" fmla="*/ 537401 w 883253"/>
                <a:gd name="connsiteY12" fmla="*/ 207034 h 244088"/>
                <a:gd name="connsiteX13" fmla="*/ 438626 w 883253"/>
                <a:gd name="connsiteY13" fmla="*/ 130834 h 244088"/>
                <a:gd name="connsiteX14" fmla="*/ 378333 w 883253"/>
                <a:gd name="connsiteY14" fmla="*/ 135787 h 244088"/>
                <a:gd name="connsiteX15" fmla="*/ 354425 w 883253"/>
                <a:gd name="connsiteY15" fmla="*/ 154265 h 244088"/>
                <a:gd name="connsiteX16" fmla="*/ 338519 w 883253"/>
                <a:gd name="connsiteY16" fmla="*/ 179792 h 244088"/>
                <a:gd name="connsiteX17" fmla="*/ 307277 w 883253"/>
                <a:gd name="connsiteY17" fmla="*/ 231704 h 244088"/>
                <a:gd name="connsiteX18" fmla="*/ 279845 w 883253"/>
                <a:gd name="connsiteY18" fmla="*/ 243991 h 244088"/>
                <a:gd name="connsiteX19" fmla="*/ 251270 w 883253"/>
                <a:gd name="connsiteY19" fmla="*/ 237895 h 244088"/>
                <a:gd name="connsiteX20" fmla="*/ 211836 w 883253"/>
                <a:gd name="connsiteY20" fmla="*/ 199128 h 244088"/>
                <a:gd name="connsiteX21" fmla="*/ 190976 w 883253"/>
                <a:gd name="connsiteY21" fmla="*/ 151503 h 244088"/>
                <a:gd name="connsiteX22" fmla="*/ 170307 w 883253"/>
                <a:gd name="connsiteY22" fmla="*/ 108545 h 244088"/>
                <a:gd name="connsiteX23" fmla="*/ 138779 w 883253"/>
                <a:gd name="connsiteY23" fmla="*/ 79208 h 244088"/>
                <a:gd name="connsiteX24" fmla="*/ 66389 w 883253"/>
                <a:gd name="connsiteY24" fmla="*/ 77113 h 244088"/>
                <a:gd name="connsiteX25" fmla="*/ 20384 w 883253"/>
                <a:gd name="connsiteY25" fmla="*/ 110260 h 244088"/>
                <a:gd name="connsiteX26" fmla="*/ 3143 w 883253"/>
                <a:gd name="connsiteY26" fmla="*/ 141788 h 244088"/>
                <a:gd name="connsiteX27" fmla="*/ 0 w 883253"/>
                <a:gd name="connsiteY27" fmla="*/ 154075 h 244088"/>
                <a:gd name="connsiteX28" fmla="*/ 2191 w 883253"/>
                <a:gd name="connsiteY28" fmla="*/ 141502 h 244088"/>
                <a:gd name="connsiteX29" fmla="*/ 18860 w 883253"/>
                <a:gd name="connsiteY29" fmla="*/ 109022 h 244088"/>
                <a:gd name="connsiteX30" fmla="*/ 65246 w 883253"/>
                <a:gd name="connsiteY30" fmla="*/ 74541 h 244088"/>
                <a:gd name="connsiteX31" fmla="*/ 140399 w 883253"/>
                <a:gd name="connsiteY31" fmla="*/ 76160 h 244088"/>
                <a:gd name="connsiteX32" fmla="*/ 173546 w 883253"/>
                <a:gd name="connsiteY32" fmla="*/ 106450 h 244088"/>
                <a:gd name="connsiteX33" fmla="*/ 194786 w 883253"/>
                <a:gd name="connsiteY33" fmla="*/ 150074 h 244088"/>
                <a:gd name="connsiteX34" fmla="*/ 215646 w 883253"/>
                <a:gd name="connsiteY34" fmla="*/ 196842 h 244088"/>
                <a:gd name="connsiteX35" fmla="*/ 253746 w 883253"/>
                <a:gd name="connsiteY35" fmla="*/ 233799 h 244088"/>
                <a:gd name="connsiteX36" fmla="*/ 279940 w 883253"/>
                <a:gd name="connsiteY36" fmla="*/ 239419 h 244088"/>
                <a:gd name="connsiteX37" fmla="*/ 304610 w 883253"/>
                <a:gd name="connsiteY37" fmla="*/ 228179 h 244088"/>
                <a:gd name="connsiteX38" fmla="*/ 334613 w 883253"/>
                <a:gd name="connsiteY38" fmla="*/ 177697 h 244088"/>
                <a:gd name="connsiteX39" fmla="*/ 351187 w 883253"/>
                <a:gd name="connsiteY39" fmla="*/ 151027 h 244088"/>
                <a:gd name="connsiteX40" fmla="*/ 376619 w 883253"/>
                <a:gd name="connsiteY40" fmla="*/ 131405 h 244088"/>
                <a:gd name="connsiteX41" fmla="*/ 440722 w 883253"/>
                <a:gd name="connsiteY41" fmla="*/ 126166 h 244088"/>
                <a:gd name="connsiteX42" fmla="*/ 492252 w 883253"/>
                <a:gd name="connsiteY42" fmla="*/ 165029 h 244088"/>
                <a:gd name="connsiteX43" fmla="*/ 539877 w 883253"/>
                <a:gd name="connsiteY43" fmla="*/ 203129 h 244088"/>
                <a:gd name="connsiteX44" fmla="*/ 568452 w 883253"/>
                <a:gd name="connsiteY44" fmla="*/ 206462 h 244088"/>
                <a:gd name="connsiteX45" fmla="*/ 593884 w 883253"/>
                <a:gd name="connsiteY45" fmla="*/ 194270 h 244088"/>
                <a:gd name="connsiteX46" fmla="*/ 625888 w 883253"/>
                <a:gd name="connsiteY46" fmla="*/ 148550 h 244088"/>
                <a:gd name="connsiteX47" fmla="*/ 671608 w 883253"/>
                <a:gd name="connsiteY47" fmla="*/ 52253 h 244088"/>
                <a:gd name="connsiteX48" fmla="*/ 704755 w 883253"/>
                <a:gd name="connsiteY48" fmla="*/ 16629 h 244088"/>
                <a:gd name="connsiteX49" fmla="*/ 746570 w 883253"/>
                <a:gd name="connsiteY49" fmla="*/ 532 h 244088"/>
                <a:gd name="connsiteX50" fmla="*/ 787146 w 883253"/>
                <a:gd name="connsiteY50" fmla="*/ 4818 h 244088"/>
                <a:gd name="connsiteX51" fmla="*/ 804767 w 883253"/>
                <a:gd name="connsiteY51" fmla="*/ 11390 h 244088"/>
                <a:gd name="connsiteX52" fmla="*/ 863156 w 883253"/>
                <a:gd name="connsiteY52" fmla="*/ 59015 h 244088"/>
                <a:gd name="connsiteX53" fmla="*/ 880777 w 883253"/>
                <a:gd name="connsiteY53" fmla="*/ 91114 h 244088"/>
                <a:gd name="connsiteX54" fmla="*/ 883253 w 883253"/>
                <a:gd name="connsiteY54" fmla="*/ 100639 h 244088"/>
                <a:gd name="connsiteX55" fmla="*/ 883063 w 883253"/>
                <a:gd name="connsiteY55" fmla="*/ 102449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3253" h="244088">
                  <a:moveTo>
                    <a:pt x="883063" y="102449"/>
                  </a:moveTo>
                  <a:cubicBezTo>
                    <a:pt x="883063" y="102449"/>
                    <a:pt x="881729" y="98258"/>
                    <a:pt x="878967" y="90353"/>
                  </a:cubicBezTo>
                  <a:cubicBezTo>
                    <a:pt x="874414" y="79161"/>
                    <a:pt x="868289" y="68664"/>
                    <a:pt x="860774" y="59206"/>
                  </a:cubicBezTo>
                  <a:cubicBezTo>
                    <a:pt x="848887" y="44175"/>
                    <a:pt x="834361" y="31421"/>
                    <a:pt x="817912" y="21582"/>
                  </a:cubicBezTo>
                  <a:cubicBezTo>
                    <a:pt x="813340" y="18534"/>
                    <a:pt x="807911" y="16248"/>
                    <a:pt x="802672" y="13486"/>
                  </a:cubicBezTo>
                  <a:cubicBezTo>
                    <a:pt x="797071" y="11038"/>
                    <a:pt x="791309" y="8971"/>
                    <a:pt x="785432" y="7295"/>
                  </a:cubicBezTo>
                  <a:cubicBezTo>
                    <a:pt x="772735" y="3256"/>
                    <a:pt x="759324" y="1961"/>
                    <a:pt x="746093" y="3485"/>
                  </a:cubicBezTo>
                  <a:cubicBezTo>
                    <a:pt x="731596" y="5066"/>
                    <a:pt x="717785" y="10495"/>
                    <a:pt x="706088" y="19201"/>
                  </a:cubicBezTo>
                  <a:cubicBezTo>
                    <a:pt x="693468" y="28831"/>
                    <a:pt x="682638" y="40594"/>
                    <a:pt x="674084" y="53967"/>
                  </a:cubicBezTo>
                  <a:cubicBezTo>
                    <a:pt x="655034" y="81494"/>
                    <a:pt x="643509" y="115022"/>
                    <a:pt x="629222" y="149789"/>
                  </a:cubicBezTo>
                  <a:cubicBezTo>
                    <a:pt x="622249" y="168162"/>
                    <a:pt x="610829" y="184526"/>
                    <a:pt x="595979" y="197414"/>
                  </a:cubicBezTo>
                  <a:cubicBezTo>
                    <a:pt x="588045" y="204043"/>
                    <a:pt x="578587" y="208586"/>
                    <a:pt x="568452" y="210653"/>
                  </a:cubicBezTo>
                  <a:cubicBezTo>
                    <a:pt x="557965" y="212425"/>
                    <a:pt x="547192" y="211168"/>
                    <a:pt x="537401" y="207034"/>
                  </a:cubicBezTo>
                  <a:cubicBezTo>
                    <a:pt x="497205" y="191127"/>
                    <a:pt x="479298" y="144740"/>
                    <a:pt x="438626" y="130834"/>
                  </a:cubicBezTo>
                  <a:cubicBezTo>
                    <a:pt x="418662" y="124500"/>
                    <a:pt x="397002" y="126281"/>
                    <a:pt x="378333" y="135787"/>
                  </a:cubicBezTo>
                  <a:cubicBezTo>
                    <a:pt x="369227" y="140311"/>
                    <a:pt x="361102" y="146588"/>
                    <a:pt x="354425" y="154265"/>
                  </a:cubicBezTo>
                  <a:cubicBezTo>
                    <a:pt x="348110" y="162095"/>
                    <a:pt x="342767" y="170667"/>
                    <a:pt x="338519" y="179792"/>
                  </a:cubicBezTo>
                  <a:cubicBezTo>
                    <a:pt x="329470" y="197699"/>
                    <a:pt x="322612" y="217892"/>
                    <a:pt x="307277" y="231704"/>
                  </a:cubicBezTo>
                  <a:cubicBezTo>
                    <a:pt x="299742" y="238724"/>
                    <a:pt x="290094" y="243048"/>
                    <a:pt x="279845" y="243991"/>
                  </a:cubicBezTo>
                  <a:cubicBezTo>
                    <a:pt x="269938" y="244581"/>
                    <a:pt x="260071" y="242476"/>
                    <a:pt x="251270" y="237895"/>
                  </a:cubicBezTo>
                  <a:cubicBezTo>
                    <a:pt x="234858" y="228789"/>
                    <a:pt x="221218" y="215387"/>
                    <a:pt x="211836" y="199128"/>
                  </a:cubicBezTo>
                  <a:cubicBezTo>
                    <a:pt x="203692" y="183802"/>
                    <a:pt x="196710" y="167886"/>
                    <a:pt x="190976" y="151503"/>
                  </a:cubicBezTo>
                  <a:cubicBezTo>
                    <a:pt x="185633" y="136492"/>
                    <a:pt x="178708" y="122090"/>
                    <a:pt x="170307" y="108545"/>
                  </a:cubicBezTo>
                  <a:cubicBezTo>
                    <a:pt x="162468" y="96239"/>
                    <a:pt x="151610" y="86142"/>
                    <a:pt x="138779" y="79208"/>
                  </a:cubicBezTo>
                  <a:cubicBezTo>
                    <a:pt x="116281" y="67302"/>
                    <a:pt x="89535" y="66531"/>
                    <a:pt x="66389" y="77113"/>
                  </a:cubicBezTo>
                  <a:cubicBezTo>
                    <a:pt x="48673" y="84409"/>
                    <a:pt x="32909" y="95763"/>
                    <a:pt x="20384" y="110260"/>
                  </a:cubicBezTo>
                  <a:cubicBezTo>
                    <a:pt x="12563" y="119490"/>
                    <a:pt x="6696" y="130215"/>
                    <a:pt x="3143" y="141788"/>
                  </a:cubicBezTo>
                  <a:cubicBezTo>
                    <a:pt x="667" y="149693"/>
                    <a:pt x="381" y="154170"/>
                    <a:pt x="0" y="154075"/>
                  </a:cubicBezTo>
                  <a:cubicBezTo>
                    <a:pt x="229" y="149808"/>
                    <a:pt x="962" y="145588"/>
                    <a:pt x="2191" y="141502"/>
                  </a:cubicBezTo>
                  <a:cubicBezTo>
                    <a:pt x="5353" y="129605"/>
                    <a:pt x="11040" y="118528"/>
                    <a:pt x="18860" y="109022"/>
                  </a:cubicBezTo>
                  <a:cubicBezTo>
                    <a:pt x="31385" y="94029"/>
                    <a:pt x="47282" y="82218"/>
                    <a:pt x="65246" y="74541"/>
                  </a:cubicBezTo>
                  <a:cubicBezTo>
                    <a:pt x="89173" y="63311"/>
                    <a:pt x="116977" y="63911"/>
                    <a:pt x="140399" y="76160"/>
                  </a:cubicBezTo>
                  <a:cubicBezTo>
                    <a:pt x="153857" y="83256"/>
                    <a:pt x="165268" y="93686"/>
                    <a:pt x="173546" y="106450"/>
                  </a:cubicBezTo>
                  <a:cubicBezTo>
                    <a:pt x="182175" y="120185"/>
                    <a:pt x="189290" y="134815"/>
                    <a:pt x="194786" y="150074"/>
                  </a:cubicBezTo>
                  <a:cubicBezTo>
                    <a:pt x="200568" y="166162"/>
                    <a:pt x="207540" y="181793"/>
                    <a:pt x="215646" y="196842"/>
                  </a:cubicBezTo>
                  <a:cubicBezTo>
                    <a:pt x="224723" y="212415"/>
                    <a:pt x="237896" y="225207"/>
                    <a:pt x="253746" y="233799"/>
                  </a:cubicBezTo>
                  <a:cubicBezTo>
                    <a:pt x="261804" y="238009"/>
                    <a:pt x="270862" y="239952"/>
                    <a:pt x="279940" y="239419"/>
                  </a:cubicBezTo>
                  <a:cubicBezTo>
                    <a:pt x="289170" y="238476"/>
                    <a:pt x="297837" y="234523"/>
                    <a:pt x="304610" y="228179"/>
                  </a:cubicBezTo>
                  <a:cubicBezTo>
                    <a:pt x="318707" y="215321"/>
                    <a:pt x="325565" y="195889"/>
                    <a:pt x="334613" y="177697"/>
                  </a:cubicBezTo>
                  <a:cubicBezTo>
                    <a:pt x="339023" y="168162"/>
                    <a:pt x="344586" y="159199"/>
                    <a:pt x="351187" y="151027"/>
                  </a:cubicBezTo>
                  <a:cubicBezTo>
                    <a:pt x="358283" y="142864"/>
                    <a:pt x="366932" y="136196"/>
                    <a:pt x="376619" y="131405"/>
                  </a:cubicBezTo>
                  <a:cubicBezTo>
                    <a:pt x="396459" y="121280"/>
                    <a:pt x="419500" y="119394"/>
                    <a:pt x="440722" y="126166"/>
                  </a:cubicBezTo>
                  <a:cubicBezTo>
                    <a:pt x="462344" y="133310"/>
                    <a:pt x="477869" y="149979"/>
                    <a:pt x="492252" y="165029"/>
                  </a:cubicBezTo>
                  <a:cubicBezTo>
                    <a:pt x="505225" y="180983"/>
                    <a:pt x="521465" y="193975"/>
                    <a:pt x="539877" y="203129"/>
                  </a:cubicBezTo>
                  <a:cubicBezTo>
                    <a:pt x="548888" y="206948"/>
                    <a:pt x="558803" y="208110"/>
                    <a:pt x="568452" y="206462"/>
                  </a:cubicBezTo>
                  <a:cubicBezTo>
                    <a:pt x="577796" y="204538"/>
                    <a:pt x="586531" y="200347"/>
                    <a:pt x="593884" y="194270"/>
                  </a:cubicBezTo>
                  <a:cubicBezTo>
                    <a:pt x="608114" y="181859"/>
                    <a:pt x="619097" y="166172"/>
                    <a:pt x="625888" y="148550"/>
                  </a:cubicBezTo>
                  <a:cubicBezTo>
                    <a:pt x="640080" y="114165"/>
                    <a:pt x="652558" y="80161"/>
                    <a:pt x="671608" y="52253"/>
                  </a:cubicBezTo>
                  <a:cubicBezTo>
                    <a:pt x="680409" y="38470"/>
                    <a:pt x="691639" y="26402"/>
                    <a:pt x="704755" y="16629"/>
                  </a:cubicBezTo>
                  <a:cubicBezTo>
                    <a:pt x="717033" y="7685"/>
                    <a:pt x="731463" y="2132"/>
                    <a:pt x="746570" y="532"/>
                  </a:cubicBezTo>
                  <a:cubicBezTo>
                    <a:pt x="760248" y="-897"/>
                    <a:pt x="774068" y="560"/>
                    <a:pt x="787146" y="4818"/>
                  </a:cubicBezTo>
                  <a:cubicBezTo>
                    <a:pt x="793166" y="6609"/>
                    <a:pt x="799052" y="8799"/>
                    <a:pt x="804767" y="11390"/>
                  </a:cubicBezTo>
                  <a:cubicBezTo>
                    <a:pt x="827656" y="22525"/>
                    <a:pt x="847649" y="38832"/>
                    <a:pt x="863156" y="59015"/>
                  </a:cubicBezTo>
                  <a:cubicBezTo>
                    <a:pt x="870604" y="68769"/>
                    <a:pt x="876548" y="79589"/>
                    <a:pt x="880777" y="91114"/>
                  </a:cubicBezTo>
                  <a:cubicBezTo>
                    <a:pt x="881777" y="94239"/>
                    <a:pt x="882606" y="97420"/>
                    <a:pt x="883253" y="100639"/>
                  </a:cubicBezTo>
                  <a:cubicBezTo>
                    <a:pt x="883215" y="101249"/>
                    <a:pt x="883158" y="101849"/>
                    <a:pt x="883063" y="102449"/>
                  </a:cubicBezTo>
                  <a:close/>
                </a:path>
              </a:pathLst>
            </a:custGeom>
            <a:solidFill>
              <a:srgbClr val="FFD45E"/>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4C564FC-3333-AB3B-A783-2FD02FA2CC5A}"/>
                </a:ext>
              </a:extLst>
            </p:cNvPr>
            <p:cNvSpPr/>
            <p:nvPr/>
          </p:nvSpPr>
          <p:spPr>
            <a:xfrm>
              <a:off x="3160389" y="1278537"/>
              <a:ext cx="21437" cy="6194"/>
            </a:xfrm>
            <a:custGeom>
              <a:avLst/>
              <a:gdLst>
                <a:gd name="connsiteX0" fmla="*/ 21437 w 21437"/>
                <a:gd name="connsiteY0" fmla="*/ 930 h 6194"/>
                <a:gd name="connsiteX1" fmla="*/ 11150 w 21437"/>
                <a:gd name="connsiteY1" fmla="*/ 5407 h 6194"/>
                <a:gd name="connsiteX2" fmla="*/ 6 w 21437"/>
                <a:gd name="connsiteY2" fmla="*/ 5407 h 6194"/>
                <a:gd name="connsiteX3" fmla="*/ 10198 w 21437"/>
                <a:gd name="connsiteY3" fmla="*/ 930 h 6194"/>
                <a:gd name="connsiteX4" fmla="*/ 21437 w 21437"/>
                <a:gd name="connsiteY4" fmla="*/ 930 h 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7" h="6194">
                  <a:moveTo>
                    <a:pt x="21437" y="930"/>
                  </a:moveTo>
                  <a:cubicBezTo>
                    <a:pt x="21437" y="2264"/>
                    <a:pt x="17056" y="4264"/>
                    <a:pt x="11150" y="5407"/>
                  </a:cubicBezTo>
                  <a:cubicBezTo>
                    <a:pt x="5245" y="6550"/>
                    <a:pt x="196" y="6359"/>
                    <a:pt x="6" y="5407"/>
                  </a:cubicBezTo>
                  <a:cubicBezTo>
                    <a:pt x="-185" y="4454"/>
                    <a:pt x="4292" y="2073"/>
                    <a:pt x="10198" y="930"/>
                  </a:cubicBezTo>
                  <a:cubicBezTo>
                    <a:pt x="16103" y="-213"/>
                    <a:pt x="20961" y="-403"/>
                    <a:pt x="21437" y="930"/>
                  </a:cubicBezTo>
                  <a:close/>
                </a:path>
              </a:pathLst>
            </a:custGeom>
            <a:solidFill>
              <a:srgbClr val="FFD45E"/>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276C4297-CA7B-9007-9B53-3C32D4EA5984}"/>
                </a:ext>
              </a:extLst>
            </p:cNvPr>
            <p:cNvSpPr/>
            <p:nvPr/>
          </p:nvSpPr>
          <p:spPr>
            <a:xfrm>
              <a:off x="3180206" y="1389040"/>
              <a:ext cx="17302" cy="9222"/>
            </a:xfrm>
            <a:custGeom>
              <a:avLst/>
              <a:gdLst>
                <a:gd name="connsiteX0" fmla="*/ 17240 w 17302"/>
                <a:gd name="connsiteY0" fmla="*/ 441 h 9222"/>
                <a:gd name="connsiteX1" fmla="*/ 9525 w 17302"/>
                <a:gd name="connsiteY1" fmla="*/ 6823 h 9222"/>
                <a:gd name="connsiteX2" fmla="*/ 0 w 17302"/>
                <a:gd name="connsiteY2" fmla="*/ 8632 h 9222"/>
                <a:gd name="connsiteX3" fmla="*/ 7810 w 17302"/>
                <a:gd name="connsiteY3" fmla="*/ 2346 h 9222"/>
                <a:gd name="connsiteX4" fmla="*/ 17240 w 17302"/>
                <a:gd name="connsiteY4" fmla="*/ 441 h 9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2" h="9222">
                  <a:moveTo>
                    <a:pt x="17240" y="441"/>
                  </a:moveTo>
                  <a:cubicBezTo>
                    <a:pt x="17812" y="1774"/>
                    <a:pt x="14383" y="4537"/>
                    <a:pt x="9525" y="6823"/>
                  </a:cubicBezTo>
                  <a:cubicBezTo>
                    <a:pt x="4667" y="9109"/>
                    <a:pt x="0" y="9871"/>
                    <a:pt x="0" y="8632"/>
                  </a:cubicBezTo>
                  <a:cubicBezTo>
                    <a:pt x="0" y="7394"/>
                    <a:pt x="2953" y="4632"/>
                    <a:pt x="7810" y="2346"/>
                  </a:cubicBezTo>
                  <a:cubicBezTo>
                    <a:pt x="12668" y="60"/>
                    <a:pt x="16669" y="-512"/>
                    <a:pt x="17240" y="441"/>
                  </a:cubicBezTo>
                  <a:close/>
                </a:path>
              </a:pathLst>
            </a:custGeom>
            <a:solidFill>
              <a:srgbClr val="FFD45E"/>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F26BD71C-F4A1-183A-7E28-7ED96BE4F0CA}"/>
                </a:ext>
              </a:extLst>
            </p:cNvPr>
            <p:cNvSpPr/>
            <p:nvPr/>
          </p:nvSpPr>
          <p:spPr>
            <a:xfrm>
              <a:off x="3199447" y="1509592"/>
              <a:ext cx="17525" cy="7713"/>
            </a:xfrm>
            <a:custGeom>
              <a:avLst/>
              <a:gdLst>
                <a:gd name="connsiteX0" fmla="*/ 17526 w 17525"/>
                <a:gd name="connsiteY0" fmla="*/ 761 h 7713"/>
                <a:gd name="connsiteX1" fmla="*/ 9525 w 17525"/>
                <a:gd name="connsiteY1" fmla="*/ 6190 h 7713"/>
                <a:gd name="connsiteX2" fmla="*/ 0 w 17525"/>
                <a:gd name="connsiteY2" fmla="*/ 6952 h 7713"/>
                <a:gd name="connsiteX3" fmla="*/ 8001 w 17525"/>
                <a:gd name="connsiteY3" fmla="*/ 1523 h 7713"/>
                <a:gd name="connsiteX4" fmla="*/ 17526 w 17525"/>
                <a:gd name="connsiteY4" fmla="*/ 761 h 7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7713">
                  <a:moveTo>
                    <a:pt x="17526" y="761"/>
                  </a:moveTo>
                  <a:cubicBezTo>
                    <a:pt x="17526" y="2095"/>
                    <a:pt x="14383" y="4476"/>
                    <a:pt x="9525" y="6190"/>
                  </a:cubicBezTo>
                  <a:cubicBezTo>
                    <a:pt x="4667" y="7905"/>
                    <a:pt x="0" y="8191"/>
                    <a:pt x="0" y="6952"/>
                  </a:cubicBezTo>
                  <a:cubicBezTo>
                    <a:pt x="0" y="5714"/>
                    <a:pt x="3143" y="3238"/>
                    <a:pt x="8001" y="1523"/>
                  </a:cubicBezTo>
                  <a:cubicBezTo>
                    <a:pt x="12859" y="-191"/>
                    <a:pt x="17050" y="-477"/>
                    <a:pt x="17526" y="761"/>
                  </a:cubicBezTo>
                  <a:close/>
                </a:path>
              </a:pathLst>
            </a:custGeom>
            <a:solidFill>
              <a:srgbClr val="FFD45E"/>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209D5BF-E116-14BB-418E-6E1829721A06}"/>
                </a:ext>
              </a:extLst>
            </p:cNvPr>
            <p:cNvSpPr/>
            <p:nvPr/>
          </p:nvSpPr>
          <p:spPr>
            <a:xfrm>
              <a:off x="3220377" y="1628083"/>
              <a:ext cx="20027" cy="7726"/>
            </a:xfrm>
            <a:custGeom>
              <a:avLst/>
              <a:gdLst>
                <a:gd name="connsiteX0" fmla="*/ 20028 w 20027"/>
                <a:gd name="connsiteY0" fmla="*/ 761 h 7726"/>
                <a:gd name="connsiteX1" fmla="*/ 10503 w 20027"/>
                <a:gd name="connsiteY1" fmla="*/ 6190 h 7726"/>
                <a:gd name="connsiteX2" fmla="*/ 25 w 20027"/>
                <a:gd name="connsiteY2" fmla="*/ 6952 h 7726"/>
                <a:gd name="connsiteX3" fmla="*/ 8979 w 20027"/>
                <a:gd name="connsiteY3" fmla="*/ 1523 h 7726"/>
                <a:gd name="connsiteX4" fmla="*/ 20028 w 20027"/>
                <a:gd name="connsiteY4" fmla="*/ 761 h 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7" h="7726">
                  <a:moveTo>
                    <a:pt x="20028" y="761"/>
                  </a:moveTo>
                  <a:cubicBezTo>
                    <a:pt x="20028" y="2095"/>
                    <a:pt x="16313" y="4571"/>
                    <a:pt x="10503" y="6190"/>
                  </a:cubicBezTo>
                  <a:cubicBezTo>
                    <a:pt x="4692" y="7810"/>
                    <a:pt x="406" y="8286"/>
                    <a:pt x="25" y="6952"/>
                  </a:cubicBezTo>
                  <a:cubicBezTo>
                    <a:pt x="-356" y="5619"/>
                    <a:pt x="3645" y="3238"/>
                    <a:pt x="8979" y="1523"/>
                  </a:cubicBezTo>
                  <a:cubicBezTo>
                    <a:pt x="14313" y="-191"/>
                    <a:pt x="19551" y="-477"/>
                    <a:pt x="20028" y="761"/>
                  </a:cubicBezTo>
                  <a:close/>
                </a:path>
              </a:pathLst>
            </a:custGeom>
            <a:solidFill>
              <a:srgbClr val="FFD45E"/>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32555B0-AB56-061B-F033-271767DFAEFE}"/>
                </a:ext>
              </a:extLst>
            </p:cNvPr>
            <p:cNvSpPr/>
            <p:nvPr/>
          </p:nvSpPr>
          <p:spPr>
            <a:xfrm>
              <a:off x="3905916" y="1036770"/>
              <a:ext cx="176498" cy="162591"/>
            </a:xfrm>
            <a:custGeom>
              <a:avLst/>
              <a:gdLst>
                <a:gd name="connsiteX0" fmla="*/ 381 w 176498"/>
                <a:gd name="connsiteY0" fmla="*/ 22765 h 162591"/>
                <a:gd name="connsiteX1" fmla="*/ 11906 w 176498"/>
                <a:gd name="connsiteY1" fmla="*/ 20098 h 162591"/>
                <a:gd name="connsiteX2" fmla="*/ 44767 w 176498"/>
                <a:gd name="connsiteY2" fmla="*/ 15145 h 162591"/>
                <a:gd name="connsiteX3" fmla="*/ 161544 w 176498"/>
                <a:gd name="connsiteY3" fmla="*/ 0 h 162591"/>
                <a:gd name="connsiteX4" fmla="*/ 163830 w 176498"/>
                <a:gd name="connsiteY4" fmla="*/ 0 h 162591"/>
                <a:gd name="connsiteX5" fmla="*/ 163830 w 176498"/>
                <a:gd name="connsiteY5" fmla="*/ 2286 h 162591"/>
                <a:gd name="connsiteX6" fmla="*/ 176498 w 176498"/>
                <a:gd name="connsiteY6" fmla="*/ 139065 h 162591"/>
                <a:gd name="connsiteX7" fmla="*/ 176498 w 176498"/>
                <a:gd name="connsiteY7" fmla="*/ 141161 h 162591"/>
                <a:gd name="connsiteX8" fmla="*/ 176498 w 176498"/>
                <a:gd name="connsiteY8" fmla="*/ 143542 h 162591"/>
                <a:gd name="connsiteX9" fmla="*/ 174117 w 176498"/>
                <a:gd name="connsiteY9" fmla="*/ 143542 h 162591"/>
                <a:gd name="connsiteX10" fmla="*/ 16288 w 176498"/>
                <a:gd name="connsiteY10" fmla="*/ 162592 h 162591"/>
                <a:gd name="connsiteX11" fmla="*/ 14097 w 176498"/>
                <a:gd name="connsiteY11" fmla="*/ 162592 h 162591"/>
                <a:gd name="connsiteX12" fmla="*/ 14097 w 176498"/>
                <a:gd name="connsiteY12" fmla="*/ 160496 h 162591"/>
                <a:gd name="connsiteX13" fmla="*/ 3334 w 176498"/>
                <a:gd name="connsiteY13" fmla="*/ 59627 h 162591"/>
                <a:gd name="connsiteX14" fmla="*/ 571 w 176498"/>
                <a:gd name="connsiteY14" fmla="*/ 31718 h 162591"/>
                <a:gd name="connsiteX15" fmla="*/ 0 w 176498"/>
                <a:gd name="connsiteY15" fmla="*/ 22193 h 162591"/>
                <a:gd name="connsiteX16" fmla="*/ 1714 w 176498"/>
                <a:gd name="connsiteY16" fmla="*/ 32290 h 162591"/>
                <a:gd name="connsiteX17" fmla="*/ 5620 w 176498"/>
                <a:gd name="connsiteY17" fmla="*/ 60865 h 162591"/>
                <a:gd name="connsiteX18" fmla="*/ 18288 w 176498"/>
                <a:gd name="connsiteY18" fmla="*/ 160496 h 162591"/>
                <a:gd name="connsiteX19" fmla="*/ 15907 w 176498"/>
                <a:gd name="connsiteY19" fmla="*/ 158591 h 162591"/>
                <a:gd name="connsiteX20" fmla="*/ 173736 w 176498"/>
                <a:gd name="connsiteY20" fmla="*/ 138494 h 162591"/>
                <a:gd name="connsiteX21" fmla="*/ 171545 w 176498"/>
                <a:gd name="connsiteY21" fmla="*/ 141161 h 162591"/>
                <a:gd name="connsiteX22" fmla="*/ 171545 w 176498"/>
                <a:gd name="connsiteY22" fmla="*/ 139160 h 162591"/>
                <a:gd name="connsiteX23" fmla="*/ 159448 w 176498"/>
                <a:gd name="connsiteY23" fmla="*/ 2286 h 162591"/>
                <a:gd name="connsiteX24" fmla="*/ 161925 w 176498"/>
                <a:gd name="connsiteY24" fmla="*/ 4286 h 16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8" h="162591">
                  <a:moveTo>
                    <a:pt x="381" y="22765"/>
                  </a:moveTo>
                  <a:cubicBezTo>
                    <a:pt x="4105" y="21418"/>
                    <a:pt x="7972" y="20523"/>
                    <a:pt x="11906" y="20098"/>
                  </a:cubicBezTo>
                  <a:cubicBezTo>
                    <a:pt x="19526" y="18859"/>
                    <a:pt x="30956" y="17145"/>
                    <a:pt x="44767" y="15145"/>
                  </a:cubicBezTo>
                  <a:cubicBezTo>
                    <a:pt x="73342" y="11144"/>
                    <a:pt x="113443" y="5620"/>
                    <a:pt x="161544" y="0"/>
                  </a:cubicBezTo>
                  <a:lnTo>
                    <a:pt x="163830" y="0"/>
                  </a:lnTo>
                  <a:lnTo>
                    <a:pt x="163830" y="2286"/>
                  </a:lnTo>
                  <a:cubicBezTo>
                    <a:pt x="167545" y="42863"/>
                    <a:pt x="171926" y="89535"/>
                    <a:pt x="176498" y="139065"/>
                  </a:cubicBezTo>
                  <a:lnTo>
                    <a:pt x="176498" y="141161"/>
                  </a:lnTo>
                  <a:lnTo>
                    <a:pt x="176498" y="143542"/>
                  </a:lnTo>
                  <a:lnTo>
                    <a:pt x="174117" y="143542"/>
                  </a:lnTo>
                  <a:lnTo>
                    <a:pt x="16288" y="162592"/>
                  </a:lnTo>
                  <a:lnTo>
                    <a:pt x="14097" y="162592"/>
                  </a:lnTo>
                  <a:lnTo>
                    <a:pt x="14097" y="160496"/>
                  </a:lnTo>
                  <a:cubicBezTo>
                    <a:pt x="9715" y="119063"/>
                    <a:pt x="6001" y="84296"/>
                    <a:pt x="3334" y="59627"/>
                  </a:cubicBezTo>
                  <a:cubicBezTo>
                    <a:pt x="2191" y="48006"/>
                    <a:pt x="1333" y="38767"/>
                    <a:pt x="571" y="31718"/>
                  </a:cubicBezTo>
                  <a:cubicBezTo>
                    <a:pt x="190" y="28558"/>
                    <a:pt x="0" y="25377"/>
                    <a:pt x="0" y="22193"/>
                  </a:cubicBezTo>
                  <a:cubicBezTo>
                    <a:pt x="771" y="25521"/>
                    <a:pt x="1343" y="28893"/>
                    <a:pt x="1714" y="32290"/>
                  </a:cubicBezTo>
                  <a:cubicBezTo>
                    <a:pt x="2762" y="39338"/>
                    <a:pt x="4000" y="48768"/>
                    <a:pt x="5620" y="60865"/>
                  </a:cubicBezTo>
                  <a:cubicBezTo>
                    <a:pt x="8763" y="85439"/>
                    <a:pt x="13049" y="119539"/>
                    <a:pt x="18288" y="160496"/>
                  </a:cubicBezTo>
                  <a:lnTo>
                    <a:pt x="15907" y="158591"/>
                  </a:lnTo>
                  <a:lnTo>
                    <a:pt x="173736" y="138494"/>
                  </a:lnTo>
                  <a:lnTo>
                    <a:pt x="171545" y="141161"/>
                  </a:lnTo>
                  <a:lnTo>
                    <a:pt x="171545" y="139160"/>
                  </a:lnTo>
                  <a:cubicBezTo>
                    <a:pt x="167164" y="89630"/>
                    <a:pt x="163068" y="42863"/>
                    <a:pt x="159448" y="2286"/>
                  </a:cubicBezTo>
                  <a:lnTo>
                    <a:pt x="161925" y="4286"/>
                  </a:lnTo>
                  <a:close/>
                </a:path>
              </a:pathLst>
            </a:custGeom>
            <a:solidFill>
              <a:srgbClr val="FFD45E"/>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3B92882-4DF3-C4FB-D6E6-ED568290369C}"/>
                </a:ext>
              </a:extLst>
            </p:cNvPr>
            <p:cNvSpPr/>
            <p:nvPr/>
          </p:nvSpPr>
          <p:spPr>
            <a:xfrm>
              <a:off x="3932586" y="1082000"/>
              <a:ext cx="120395" cy="14637"/>
            </a:xfrm>
            <a:custGeom>
              <a:avLst/>
              <a:gdLst>
                <a:gd name="connsiteX0" fmla="*/ 120396 w 120395"/>
                <a:gd name="connsiteY0" fmla="*/ 1537 h 14637"/>
                <a:gd name="connsiteX1" fmla="*/ 60103 w 120395"/>
                <a:gd name="connsiteY1" fmla="*/ 6586 h 14637"/>
                <a:gd name="connsiteX2" fmla="*/ 0 w 120395"/>
                <a:gd name="connsiteY2" fmla="*/ 14301 h 14637"/>
                <a:gd name="connsiteX3" fmla="*/ 120396 w 120395"/>
                <a:gd name="connsiteY3" fmla="*/ 1537 h 14637"/>
              </a:gdLst>
              <a:ahLst/>
              <a:cxnLst>
                <a:cxn ang="0">
                  <a:pos x="connsiteX0" y="connsiteY0"/>
                </a:cxn>
                <a:cxn ang="0">
                  <a:pos x="connsiteX1" y="connsiteY1"/>
                </a:cxn>
                <a:cxn ang="0">
                  <a:pos x="connsiteX2" y="connsiteY2"/>
                </a:cxn>
                <a:cxn ang="0">
                  <a:pos x="connsiteX3" y="connsiteY3"/>
                </a:cxn>
              </a:cxnLst>
              <a:rect l="l" t="t" r="r" b="b"/>
              <a:pathLst>
                <a:path w="120395" h="14637">
                  <a:moveTo>
                    <a:pt x="120396" y="1537"/>
                  </a:moveTo>
                  <a:cubicBezTo>
                    <a:pt x="120396" y="3061"/>
                    <a:pt x="93250" y="2966"/>
                    <a:pt x="60103" y="6586"/>
                  </a:cubicBezTo>
                  <a:cubicBezTo>
                    <a:pt x="26956" y="10205"/>
                    <a:pt x="381" y="16111"/>
                    <a:pt x="0" y="14301"/>
                  </a:cubicBezTo>
                  <a:cubicBezTo>
                    <a:pt x="38805" y="1711"/>
                    <a:pt x="79810" y="-2636"/>
                    <a:pt x="120396" y="1537"/>
                  </a:cubicBezTo>
                  <a:close/>
                </a:path>
              </a:pathLst>
            </a:custGeom>
            <a:solidFill>
              <a:srgbClr val="FFD45E"/>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4D9D626D-CD62-7D2C-779B-CF0345BBC4DF}"/>
                </a:ext>
              </a:extLst>
            </p:cNvPr>
            <p:cNvSpPr/>
            <p:nvPr/>
          </p:nvSpPr>
          <p:spPr>
            <a:xfrm>
              <a:off x="3942016" y="1117339"/>
              <a:ext cx="112680" cy="12799"/>
            </a:xfrm>
            <a:custGeom>
              <a:avLst/>
              <a:gdLst>
                <a:gd name="connsiteX0" fmla="*/ 112681 w 112680"/>
                <a:gd name="connsiteY0" fmla="*/ 1631 h 12799"/>
                <a:gd name="connsiteX1" fmla="*/ 56388 w 112680"/>
                <a:gd name="connsiteY1" fmla="*/ 7060 h 12799"/>
                <a:gd name="connsiteX2" fmla="*/ 0 w 112680"/>
                <a:gd name="connsiteY2" fmla="*/ 12490 h 12799"/>
                <a:gd name="connsiteX3" fmla="*/ 55912 w 112680"/>
                <a:gd name="connsiteY3" fmla="*/ 2107 h 12799"/>
                <a:gd name="connsiteX4" fmla="*/ 112681 w 112680"/>
                <a:gd name="connsiteY4" fmla="*/ 1631 h 1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80" h="12799">
                  <a:moveTo>
                    <a:pt x="112681" y="1631"/>
                  </a:moveTo>
                  <a:cubicBezTo>
                    <a:pt x="112681" y="3060"/>
                    <a:pt x="87344" y="4012"/>
                    <a:pt x="56388" y="7060"/>
                  </a:cubicBezTo>
                  <a:cubicBezTo>
                    <a:pt x="25432" y="10108"/>
                    <a:pt x="286" y="13918"/>
                    <a:pt x="0" y="12490"/>
                  </a:cubicBezTo>
                  <a:cubicBezTo>
                    <a:pt x="18116" y="6633"/>
                    <a:pt x="36909" y="3144"/>
                    <a:pt x="55912" y="2107"/>
                  </a:cubicBezTo>
                  <a:cubicBezTo>
                    <a:pt x="74733" y="-533"/>
                    <a:pt x="93821" y="-693"/>
                    <a:pt x="112681" y="1631"/>
                  </a:cubicBezTo>
                  <a:close/>
                </a:path>
              </a:pathLst>
            </a:custGeom>
            <a:solidFill>
              <a:srgbClr val="FFD45E"/>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97165044-6DCD-F665-018B-39BA97EB4A9E}"/>
                </a:ext>
              </a:extLst>
            </p:cNvPr>
            <p:cNvSpPr/>
            <p:nvPr/>
          </p:nvSpPr>
          <p:spPr>
            <a:xfrm>
              <a:off x="3952017" y="1149328"/>
              <a:ext cx="64865" cy="9294"/>
            </a:xfrm>
            <a:custGeom>
              <a:avLst/>
              <a:gdLst>
                <a:gd name="connsiteX0" fmla="*/ 64865 w 64865"/>
                <a:gd name="connsiteY0" fmla="*/ 504 h 9294"/>
                <a:gd name="connsiteX1" fmla="*/ 32671 w 64865"/>
                <a:gd name="connsiteY1" fmla="*/ 7076 h 9294"/>
                <a:gd name="connsiteX2" fmla="*/ 0 w 64865"/>
                <a:gd name="connsiteY2" fmla="*/ 8791 h 9294"/>
                <a:gd name="connsiteX3" fmla="*/ 32099 w 64865"/>
                <a:gd name="connsiteY3" fmla="*/ 2218 h 9294"/>
                <a:gd name="connsiteX4" fmla="*/ 64865 w 64865"/>
                <a:gd name="connsiteY4" fmla="*/ 504 h 9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9294">
                  <a:moveTo>
                    <a:pt x="64865" y="504"/>
                  </a:moveTo>
                  <a:cubicBezTo>
                    <a:pt x="54550" y="4383"/>
                    <a:pt x="43682" y="6602"/>
                    <a:pt x="32671" y="7076"/>
                  </a:cubicBezTo>
                  <a:cubicBezTo>
                    <a:pt x="21927" y="9255"/>
                    <a:pt x="10916" y="9834"/>
                    <a:pt x="0" y="8791"/>
                  </a:cubicBezTo>
                  <a:cubicBezTo>
                    <a:pt x="10296" y="4972"/>
                    <a:pt x="21126" y="2756"/>
                    <a:pt x="32099" y="2218"/>
                  </a:cubicBezTo>
                  <a:cubicBezTo>
                    <a:pt x="42882" y="39"/>
                    <a:pt x="53921" y="-539"/>
                    <a:pt x="64865" y="504"/>
                  </a:cubicBezTo>
                  <a:close/>
                </a:path>
              </a:pathLst>
            </a:custGeom>
            <a:solidFill>
              <a:srgbClr val="FFD45E"/>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6424013-E530-B8F0-32B3-5B89A7FE5B24}"/>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D45E"/>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9917DF1B-296E-218C-A3EA-5A7A61C1C03A}"/>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FFFF"/>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1231570-0B46-01ED-BAB8-3957D3D29DC7}"/>
                </a:ext>
              </a:extLst>
            </p:cNvPr>
            <p:cNvSpPr/>
            <p:nvPr/>
          </p:nvSpPr>
          <p:spPr>
            <a:xfrm>
              <a:off x="4912742" y="1134973"/>
              <a:ext cx="172179" cy="178307"/>
            </a:xfrm>
            <a:custGeom>
              <a:avLst/>
              <a:gdLst>
                <a:gd name="connsiteX0" fmla="*/ 156939 w 172179"/>
                <a:gd name="connsiteY0" fmla="*/ 131350 h 178307"/>
                <a:gd name="connsiteX1" fmla="*/ 172179 w 172179"/>
                <a:gd name="connsiteY1" fmla="*/ 762 h 178307"/>
                <a:gd name="connsiteX2" fmla="*/ 65594 w 172179"/>
                <a:gd name="connsiteY2" fmla="*/ 30289 h 178307"/>
                <a:gd name="connsiteX3" fmla="*/ 62 w 172179"/>
                <a:gd name="connsiteY3" fmla="*/ 159258 h 178307"/>
                <a:gd name="connsiteX4" fmla="*/ 538 w 172179"/>
                <a:gd name="connsiteY4" fmla="*/ 178308 h 178307"/>
                <a:gd name="connsiteX5" fmla="*/ 538 w 172179"/>
                <a:gd name="connsiteY5" fmla="*/ 178308 h 178307"/>
                <a:gd name="connsiteX6" fmla="*/ 152938 w 172179"/>
                <a:gd name="connsiteY6" fmla="*/ 161163 h 1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79" h="178307">
                  <a:moveTo>
                    <a:pt x="156939" y="131350"/>
                  </a:moveTo>
                  <a:lnTo>
                    <a:pt x="172179" y="762"/>
                  </a:lnTo>
                  <a:cubicBezTo>
                    <a:pt x="134212" y="-3042"/>
                    <a:pt x="96189" y="7490"/>
                    <a:pt x="65594" y="30289"/>
                  </a:cubicBezTo>
                  <a:cubicBezTo>
                    <a:pt x="24484" y="60408"/>
                    <a:pt x="148" y="108290"/>
                    <a:pt x="62" y="159258"/>
                  </a:cubicBezTo>
                  <a:cubicBezTo>
                    <a:pt x="-100" y="165611"/>
                    <a:pt x="53" y="171974"/>
                    <a:pt x="538" y="178308"/>
                  </a:cubicBezTo>
                  <a:lnTo>
                    <a:pt x="538" y="178308"/>
                  </a:lnTo>
                  <a:lnTo>
                    <a:pt x="152938" y="161163"/>
                  </a:lnTo>
                  <a:close/>
                </a:path>
              </a:pathLst>
            </a:custGeom>
            <a:solidFill>
              <a:srgbClr val="FFD45E"/>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2D8A3E-859A-21C5-DB07-8DD5A9B7D3D9}"/>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FFD45E"/>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670B62A8-0EF3-E096-563F-0A29D2A33225}"/>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000000"/>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D7A4E2C-FB4F-A10F-972B-E517D72C8637}"/>
                </a:ext>
              </a:extLst>
            </p:cNvPr>
            <p:cNvSpPr/>
            <p:nvPr/>
          </p:nvSpPr>
          <p:spPr>
            <a:xfrm>
              <a:off x="4919472" y="1314233"/>
              <a:ext cx="296799" cy="162349"/>
            </a:xfrm>
            <a:custGeom>
              <a:avLst/>
              <a:gdLst>
                <a:gd name="connsiteX0" fmla="*/ 152400 w 296799"/>
                <a:gd name="connsiteY0" fmla="*/ 0 h 162349"/>
                <a:gd name="connsiteX1" fmla="*/ 0 w 296799"/>
                <a:gd name="connsiteY1" fmla="*/ 17145 h 162349"/>
                <a:gd name="connsiteX2" fmla="*/ 132683 w 296799"/>
                <a:gd name="connsiteY2" fmla="*/ 161258 h 162349"/>
                <a:gd name="connsiteX3" fmla="*/ 296799 w 296799"/>
                <a:gd name="connsiteY3" fmla="*/ 52673 h 162349"/>
                <a:gd name="connsiteX4" fmla="*/ 152781 w 296799"/>
                <a:gd name="connsiteY4" fmla="*/ 95 h 162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99" h="162349">
                  <a:moveTo>
                    <a:pt x="152400" y="0"/>
                  </a:moveTo>
                  <a:lnTo>
                    <a:pt x="0" y="17145"/>
                  </a:lnTo>
                  <a:cubicBezTo>
                    <a:pt x="6382" y="91059"/>
                    <a:pt x="60293" y="152305"/>
                    <a:pt x="132683" y="161258"/>
                  </a:cubicBezTo>
                  <a:cubicBezTo>
                    <a:pt x="205073" y="170212"/>
                    <a:pt x="272987" y="123158"/>
                    <a:pt x="296799" y="52673"/>
                  </a:cubicBezTo>
                  <a:lnTo>
                    <a:pt x="152781" y="95"/>
                  </a:lnTo>
                </a:path>
              </a:pathLst>
            </a:custGeom>
            <a:solidFill>
              <a:srgbClr val="FFD45E"/>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A870CB2A-560F-0AFE-B98B-22C5B6B874D3}"/>
                </a:ext>
              </a:extLst>
            </p:cNvPr>
            <p:cNvSpPr/>
            <p:nvPr/>
          </p:nvSpPr>
          <p:spPr>
            <a:xfrm>
              <a:off x="5366003" y="1176716"/>
              <a:ext cx="352806" cy="101131"/>
            </a:xfrm>
            <a:custGeom>
              <a:avLst/>
              <a:gdLst>
                <a:gd name="connsiteX0" fmla="*/ 352806 w 352806"/>
                <a:gd name="connsiteY0" fmla="*/ 101132 h 101131"/>
                <a:gd name="connsiteX1" fmla="*/ 339376 w 352806"/>
                <a:gd name="connsiteY1" fmla="*/ 95702 h 101131"/>
                <a:gd name="connsiteX2" fmla="*/ 303086 w 352806"/>
                <a:gd name="connsiteY2" fmla="*/ 79986 h 101131"/>
                <a:gd name="connsiteX3" fmla="*/ 180404 w 352806"/>
                <a:gd name="connsiteY3" fmla="*/ 36933 h 101131"/>
                <a:gd name="connsiteX4" fmla="*/ 53340 w 352806"/>
                <a:gd name="connsiteY4" fmla="*/ 8358 h 101131"/>
                <a:gd name="connsiteX5" fmla="*/ 14288 w 352806"/>
                <a:gd name="connsiteY5" fmla="*/ 2548 h 101131"/>
                <a:gd name="connsiteX6" fmla="*/ 0 w 352806"/>
                <a:gd name="connsiteY6" fmla="*/ 71 h 101131"/>
                <a:gd name="connsiteX7" fmla="*/ 14574 w 352806"/>
                <a:gd name="connsiteY7" fmla="*/ 643 h 101131"/>
                <a:gd name="connsiteX8" fmla="*/ 53912 w 352806"/>
                <a:gd name="connsiteY8" fmla="*/ 4929 h 101131"/>
                <a:gd name="connsiteX9" fmla="*/ 304514 w 352806"/>
                <a:gd name="connsiteY9" fmla="*/ 76367 h 101131"/>
                <a:gd name="connsiteX10" fmla="*/ 340233 w 352806"/>
                <a:gd name="connsiteY10" fmla="*/ 93512 h 101131"/>
                <a:gd name="connsiteX11" fmla="*/ 352806 w 352806"/>
                <a:gd name="connsiteY11" fmla="*/ 101132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6" h="101131">
                  <a:moveTo>
                    <a:pt x="352806" y="101132"/>
                  </a:moveTo>
                  <a:cubicBezTo>
                    <a:pt x="348177" y="99722"/>
                    <a:pt x="343681" y="97903"/>
                    <a:pt x="339376" y="95702"/>
                  </a:cubicBezTo>
                  <a:cubicBezTo>
                    <a:pt x="330899" y="91797"/>
                    <a:pt x="318516" y="86177"/>
                    <a:pt x="303086" y="79986"/>
                  </a:cubicBezTo>
                  <a:cubicBezTo>
                    <a:pt x="263071" y="63251"/>
                    <a:pt x="222104" y="48868"/>
                    <a:pt x="180404" y="36933"/>
                  </a:cubicBezTo>
                  <a:cubicBezTo>
                    <a:pt x="138637" y="24951"/>
                    <a:pt x="96212" y="15407"/>
                    <a:pt x="53340" y="8358"/>
                  </a:cubicBezTo>
                  <a:cubicBezTo>
                    <a:pt x="36957" y="5691"/>
                    <a:pt x="23527" y="3786"/>
                    <a:pt x="14288" y="2548"/>
                  </a:cubicBezTo>
                  <a:cubicBezTo>
                    <a:pt x="9458" y="2195"/>
                    <a:pt x="4667" y="1367"/>
                    <a:pt x="0" y="71"/>
                  </a:cubicBezTo>
                  <a:cubicBezTo>
                    <a:pt x="4867" y="-119"/>
                    <a:pt x="9735" y="71"/>
                    <a:pt x="14574" y="643"/>
                  </a:cubicBezTo>
                  <a:cubicBezTo>
                    <a:pt x="24099" y="1310"/>
                    <a:pt x="37338" y="2738"/>
                    <a:pt x="53912" y="4929"/>
                  </a:cubicBezTo>
                  <a:cubicBezTo>
                    <a:pt x="140418" y="16693"/>
                    <a:pt x="224809" y="40743"/>
                    <a:pt x="304514" y="76367"/>
                  </a:cubicBezTo>
                  <a:cubicBezTo>
                    <a:pt x="319754" y="83225"/>
                    <a:pt x="331946" y="89130"/>
                    <a:pt x="340233" y="93512"/>
                  </a:cubicBezTo>
                  <a:cubicBezTo>
                    <a:pt x="344634" y="95683"/>
                    <a:pt x="348844" y="98236"/>
                    <a:pt x="352806" y="101132"/>
                  </a:cubicBezTo>
                  <a:close/>
                </a:path>
              </a:pathLst>
            </a:custGeom>
            <a:solidFill>
              <a:srgbClr val="FFD45E"/>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AA2A1276-C7A9-59EB-A5DE-B6DC267EB070}"/>
                </a:ext>
              </a:extLst>
            </p:cNvPr>
            <p:cNvSpPr/>
            <p:nvPr/>
          </p:nvSpPr>
          <p:spPr>
            <a:xfrm>
              <a:off x="5355526" y="1241029"/>
              <a:ext cx="352805" cy="100826"/>
            </a:xfrm>
            <a:custGeom>
              <a:avLst/>
              <a:gdLst>
                <a:gd name="connsiteX0" fmla="*/ 352806 w 352805"/>
                <a:gd name="connsiteY0" fmla="*/ 100826 h 100826"/>
                <a:gd name="connsiteX1" fmla="*/ 339376 w 352805"/>
                <a:gd name="connsiteY1" fmla="*/ 95302 h 100826"/>
                <a:gd name="connsiteX2" fmla="*/ 303085 w 352805"/>
                <a:gd name="connsiteY2" fmla="*/ 79681 h 100826"/>
                <a:gd name="connsiteX3" fmla="*/ 53340 w 352805"/>
                <a:gd name="connsiteY3" fmla="*/ 8434 h 100826"/>
                <a:gd name="connsiteX4" fmla="*/ 14288 w 352805"/>
                <a:gd name="connsiteY4" fmla="*/ 2623 h 100826"/>
                <a:gd name="connsiteX5" fmla="*/ 0 w 352805"/>
                <a:gd name="connsiteY5" fmla="*/ 147 h 100826"/>
                <a:gd name="connsiteX6" fmla="*/ 14573 w 352805"/>
                <a:gd name="connsiteY6" fmla="*/ 718 h 100826"/>
                <a:gd name="connsiteX7" fmla="*/ 53912 w 352805"/>
                <a:gd name="connsiteY7" fmla="*/ 4909 h 100826"/>
                <a:gd name="connsiteX8" fmla="*/ 181737 w 352805"/>
                <a:gd name="connsiteY8" fmla="*/ 31770 h 100826"/>
                <a:gd name="connsiteX9" fmla="*/ 304514 w 352805"/>
                <a:gd name="connsiteY9" fmla="*/ 76442 h 100826"/>
                <a:gd name="connsiteX10" fmla="*/ 340233 w 352805"/>
                <a:gd name="connsiteY10" fmla="*/ 93587 h 100826"/>
                <a:gd name="connsiteX11" fmla="*/ 352806 w 352805"/>
                <a:gd name="connsiteY11" fmla="*/ 100826 h 1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5" h="100826">
                  <a:moveTo>
                    <a:pt x="352806" y="100826"/>
                  </a:moveTo>
                  <a:cubicBezTo>
                    <a:pt x="348186" y="99350"/>
                    <a:pt x="343700" y="97502"/>
                    <a:pt x="339376" y="95302"/>
                  </a:cubicBezTo>
                  <a:cubicBezTo>
                    <a:pt x="330898" y="91491"/>
                    <a:pt x="318516" y="85777"/>
                    <a:pt x="303085" y="79681"/>
                  </a:cubicBezTo>
                  <a:cubicBezTo>
                    <a:pt x="223009" y="45972"/>
                    <a:pt x="139151" y="22045"/>
                    <a:pt x="53340" y="8434"/>
                  </a:cubicBezTo>
                  <a:cubicBezTo>
                    <a:pt x="36957" y="5766"/>
                    <a:pt x="23527" y="3862"/>
                    <a:pt x="14288" y="2623"/>
                  </a:cubicBezTo>
                  <a:cubicBezTo>
                    <a:pt x="9468" y="2147"/>
                    <a:pt x="4696" y="1318"/>
                    <a:pt x="0" y="147"/>
                  </a:cubicBezTo>
                  <a:cubicBezTo>
                    <a:pt x="4867" y="-168"/>
                    <a:pt x="9744" y="23"/>
                    <a:pt x="14573" y="718"/>
                  </a:cubicBezTo>
                  <a:cubicBezTo>
                    <a:pt x="24098" y="1290"/>
                    <a:pt x="37338" y="2718"/>
                    <a:pt x="53912" y="4909"/>
                  </a:cubicBezTo>
                  <a:cubicBezTo>
                    <a:pt x="97098" y="10824"/>
                    <a:pt x="139817" y="19797"/>
                    <a:pt x="181737" y="31770"/>
                  </a:cubicBezTo>
                  <a:cubicBezTo>
                    <a:pt x="223656" y="43781"/>
                    <a:pt x="264681" y="58707"/>
                    <a:pt x="304514" y="76442"/>
                  </a:cubicBezTo>
                  <a:cubicBezTo>
                    <a:pt x="319754" y="83300"/>
                    <a:pt x="331946" y="89206"/>
                    <a:pt x="340233" y="93587"/>
                  </a:cubicBezTo>
                  <a:cubicBezTo>
                    <a:pt x="344662" y="95559"/>
                    <a:pt x="348872" y="97988"/>
                    <a:pt x="352806" y="100826"/>
                  </a:cubicBezTo>
                  <a:close/>
                </a:path>
              </a:pathLst>
            </a:custGeom>
            <a:solidFill>
              <a:srgbClr val="FFD45E"/>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FB5AA8BE-7281-B85A-B9AE-B163CF51A2C5}"/>
                </a:ext>
              </a:extLst>
            </p:cNvPr>
            <p:cNvSpPr/>
            <p:nvPr/>
          </p:nvSpPr>
          <p:spPr>
            <a:xfrm>
              <a:off x="5345049" y="1304922"/>
              <a:ext cx="352806" cy="101417"/>
            </a:xfrm>
            <a:custGeom>
              <a:avLst/>
              <a:gdLst>
                <a:gd name="connsiteX0" fmla="*/ 352806 w 352806"/>
                <a:gd name="connsiteY0" fmla="*/ 101417 h 101417"/>
                <a:gd name="connsiteX1" fmla="*/ 339376 w 352806"/>
                <a:gd name="connsiteY1" fmla="*/ 95988 h 101417"/>
                <a:gd name="connsiteX2" fmla="*/ 303086 w 352806"/>
                <a:gd name="connsiteY2" fmla="*/ 80272 h 101417"/>
                <a:gd name="connsiteX3" fmla="*/ 180404 w 352806"/>
                <a:gd name="connsiteY3" fmla="*/ 36933 h 101417"/>
                <a:gd name="connsiteX4" fmla="*/ 53340 w 352806"/>
                <a:gd name="connsiteY4" fmla="*/ 8358 h 101417"/>
                <a:gd name="connsiteX5" fmla="*/ 14288 w 352806"/>
                <a:gd name="connsiteY5" fmla="*/ 2548 h 101417"/>
                <a:gd name="connsiteX6" fmla="*/ 0 w 352806"/>
                <a:gd name="connsiteY6" fmla="*/ 71 h 101417"/>
                <a:gd name="connsiteX7" fmla="*/ 14573 w 352806"/>
                <a:gd name="connsiteY7" fmla="*/ 643 h 101417"/>
                <a:gd name="connsiteX8" fmla="*/ 53912 w 352806"/>
                <a:gd name="connsiteY8" fmla="*/ 4929 h 101417"/>
                <a:gd name="connsiteX9" fmla="*/ 181737 w 352806"/>
                <a:gd name="connsiteY9" fmla="*/ 31790 h 101417"/>
                <a:gd name="connsiteX10" fmla="*/ 304514 w 352806"/>
                <a:gd name="connsiteY10" fmla="*/ 76462 h 101417"/>
                <a:gd name="connsiteX11" fmla="*/ 340233 w 352806"/>
                <a:gd name="connsiteY11" fmla="*/ 93607 h 101417"/>
                <a:gd name="connsiteX12" fmla="*/ 352806 w 352806"/>
                <a:gd name="connsiteY12" fmla="*/ 101417 h 1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806" h="101417">
                  <a:moveTo>
                    <a:pt x="352806" y="101417"/>
                  </a:moveTo>
                  <a:cubicBezTo>
                    <a:pt x="348177" y="100008"/>
                    <a:pt x="343681" y="98188"/>
                    <a:pt x="339376" y="95988"/>
                  </a:cubicBezTo>
                  <a:cubicBezTo>
                    <a:pt x="330898" y="92178"/>
                    <a:pt x="318516" y="86463"/>
                    <a:pt x="303086" y="80272"/>
                  </a:cubicBezTo>
                  <a:cubicBezTo>
                    <a:pt x="263062" y="63479"/>
                    <a:pt x="222094" y="49011"/>
                    <a:pt x="180404" y="36933"/>
                  </a:cubicBezTo>
                  <a:cubicBezTo>
                    <a:pt x="138627" y="24998"/>
                    <a:pt x="96203" y="15454"/>
                    <a:pt x="53340" y="8358"/>
                  </a:cubicBezTo>
                  <a:cubicBezTo>
                    <a:pt x="36957" y="5786"/>
                    <a:pt x="23622" y="3786"/>
                    <a:pt x="14288" y="2548"/>
                  </a:cubicBezTo>
                  <a:cubicBezTo>
                    <a:pt x="9458" y="2195"/>
                    <a:pt x="4667" y="1367"/>
                    <a:pt x="0" y="71"/>
                  </a:cubicBezTo>
                  <a:cubicBezTo>
                    <a:pt x="4867" y="-119"/>
                    <a:pt x="9735" y="71"/>
                    <a:pt x="14573" y="643"/>
                  </a:cubicBezTo>
                  <a:cubicBezTo>
                    <a:pt x="24098" y="1310"/>
                    <a:pt x="37338" y="2738"/>
                    <a:pt x="53912" y="4929"/>
                  </a:cubicBezTo>
                  <a:cubicBezTo>
                    <a:pt x="97098" y="10844"/>
                    <a:pt x="139817" y="19817"/>
                    <a:pt x="181737" y="31790"/>
                  </a:cubicBezTo>
                  <a:cubicBezTo>
                    <a:pt x="223685" y="43715"/>
                    <a:pt x="264709" y="58641"/>
                    <a:pt x="304514" y="76462"/>
                  </a:cubicBezTo>
                  <a:cubicBezTo>
                    <a:pt x="319754" y="83320"/>
                    <a:pt x="331946" y="89225"/>
                    <a:pt x="340233" y="93607"/>
                  </a:cubicBezTo>
                  <a:cubicBezTo>
                    <a:pt x="344672" y="95788"/>
                    <a:pt x="348882" y="98408"/>
                    <a:pt x="352806" y="101417"/>
                  </a:cubicBezTo>
                  <a:close/>
                </a:path>
              </a:pathLst>
            </a:custGeom>
            <a:solidFill>
              <a:srgbClr val="FFD45E"/>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460D226-F6A3-8F53-4C84-5C8CEB7123CA}"/>
                </a:ext>
              </a:extLst>
            </p:cNvPr>
            <p:cNvSpPr/>
            <p:nvPr/>
          </p:nvSpPr>
          <p:spPr>
            <a:xfrm>
              <a:off x="5334476" y="1369849"/>
              <a:ext cx="342423" cy="100784"/>
            </a:xfrm>
            <a:custGeom>
              <a:avLst/>
              <a:gdLst>
                <a:gd name="connsiteX0" fmla="*/ 342424 w 342423"/>
                <a:gd name="connsiteY0" fmla="*/ 100784 h 100784"/>
                <a:gd name="connsiteX1" fmla="*/ 329375 w 342423"/>
                <a:gd name="connsiteY1" fmla="*/ 95355 h 100784"/>
                <a:gd name="connsiteX2" fmla="*/ 294323 w 342423"/>
                <a:gd name="connsiteY2" fmla="*/ 79734 h 100784"/>
                <a:gd name="connsiteX3" fmla="*/ 52007 w 342423"/>
                <a:gd name="connsiteY3" fmla="*/ 8392 h 100784"/>
                <a:gd name="connsiteX4" fmla="*/ 13907 w 342423"/>
                <a:gd name="connsiteY4" fmla="*/ 2581 h 100784"/>
                <a:gd name="connsiteX5" fmla="*/ 0 w 342423"/>
                <a:gd name="connsiteY5" fmla="*/ 105 h 100784"/>
                <a:gd name="connsiteX6" fmla="*/ 14192 w 342423"/>
                <a:gd name="connsiteY6" fmla="*/ 676 h 100784"/>
                <a:gd name="connsiteX7" fmla="*/ 52292 w 342423"/>
                <a:gd name="connsiteY7" fmla="*/ 4963 h 100784"/>
                <a:gd name="connsiteX8" fmla="*/ 176594 w 342423"/>
                <a:gd name="connsiteY8" fmla="*/ 31823 h 100784"/>
                <a:gd name="connsiteX9" fmla="*/ 295751 w 342423"/>
                <a:gd name="connsiteY9" fmla="*/ 76781 h 100784"/>
                <a:gd name="connsiteX10" fmla="*/ 330232 w 342423"/>
                <a:gd name="connsiteY10" fmla="*/ 93926 h 100784"/>
                <a:gd name="connsiteX11" fmla="*/ 342424 w 342423"/>
                <a:gd name="connsiteY11" fmla="*/ 100784 h 1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423" h="100784">
                  <a:moveTo>
                    <a:pt x="342424" y="100784"/>
                  </a:moveTo>
                  <a:cubicBezTo>
                    <a:pt x="337947" y="99308"/>
                    <a:pt x="333585" y="97489"/>
                    <a:pt x="329375" y="95355"/>
                  </a:cubicBezTo>
                  <a:cubicBezTo>
                    <a:pt x="321183" y="91450"/>
                    <a:pt x="309182" y="85830"/>
                    <a:pt x="294323" y="79734"/>
                  </a:cubicBezTo>
                  <a:cubicBezTo>
                    <a:pt x="216789" y="46082"/>
                    <a:pt x="135407" y="22117"/>
                    <a:pt x="52007" y="8392"/>
                  </a:cubicBezTo>
                  <a:cubicBezTo>
                    <a:pt x="36004" y="5725"/>
                    <a:pt x="23432" y="3820"/>
                    <a:pt x="13907" y="2581"/>
                  </a:cubicBezTo>
                  <a:cubicBezTo>
                    <a:pt x="9201" y="2219"/>
                    <a:pt x="4544" y="1391"/>
                    <a:pt x="0" y="105"/>
                  </a:cubicBezTo>
                  <a:cubicBezTo>
                    <a:pt x="4734" y="-143"/>
                    <a:pt x="9487" y="48"/>
                    <a:pt x="14192" y="676"/>
                  </a:cubicBezTo>
                  <a:cubicBezTo>
                    <a:pt x="23241" y="1248"/>
                    <a:pt x="36290" y="2677"/>
                    <a:pt x="52292" y="4963"/>
                  </a:cubicBezTo>
                  <a:cubicBezTo>
                    <a:pt x="94326" y="10868"/>
                    <a:pt x="135874" y="19850"/>
                    <a:pt x="176594" y="31823"/>
                  </a:cubicBezTo>
                  <a:cubicBezTo>
                    <a:pt x="217342" y="43939"/>
                    <a:pt x="257156" y="58960"/>
                    <a:pt x="295751" y="76781"/>
                  </a:cubicBezTo>
                  <a:cubicBezTo>
                    <a:pt x="310515" y="83639"/>
                    <a:pt x="322326" y="89545"/>
                    <a:pt x="330232" y="93926"/>
                  </a:cubicBezTo>
                  <a:cubicBezTo>
                    <a:pt x="334499" y="95822"/>
                    <a:pt x="338585" y="98117"/>
                    <a:pt x="342424" y="100784"/>
                  </a:cubicBezTo>
                  <a:close/>
                </a:path>
              </a:pathLst>
            </a:custGeom>
            <a:solidFill>
              <a:srgbClr val="FFD45E"/>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C1E0251B-7493-433F-C6FC-005092D24D83}"/>
                </a:ext>
              </a:extLst>
            </p:cNvPr>
            <p:cNvSpPr/>
            <p:nvPr/>
          </p:nvSpPr>
          <p:spPr>
            <a:xfrm>
              <a:off x="5324093" y="1433877"/>
              <a:ext cx="307276" cy="88001"/>
            </a:xfrm>
            <a:custGeom>
              <a:avLst/>
              <a:gdLst>
                <a:gd name="connsiteX0" fmla="*/ 307277 w 307276"/>
                <a:gd name="connsiteY0" fmla="*/ 88001 h 88001"/>
                <a:gd name="connsiteX1" fmla="*/ 295561 w 307276"/>
                <a:gd name="connsiteY1" fmla="*/ 83334 h 88001"/>
                <a:gd name="connsiteX2" fmla="*/ 264033 w 307276"/>
                <a:gd name="connsiteY2" fmla="*/ 69332 h 88001"/>
                <a:gd name="connsiteX3" fmla="*/ 46672 w 307276"/>
                <a:gd name="connsiteY3" fmla="*/ 7325 h 88001"/>
                <a:gd name="connsiteX4" fmla="*/ 12478 w 307276"/>
                <a:gd name="connsiteY4" fmla="*/ 2562 h 88001"/>
                <a:gd name="connsiteX5" fmla="*/ 0 w 307276"/>
                <a:gd name="connsiteY5" fmla="*/ 371 h 88001"/>
                <a:gd name="connsiteX6" fmla="*/ 12668 w 307276"/>
                <a:gd name="connsiteY6" fmla="*/ 371 h 88001"/>
                <a:gd name="connsiteX7" fmla="*/ 47054 w 307276"/>
                <a:gd name="connsiteY7" fmla="*/ 3515 h 88001"/>
                <a:gd name="connsiteX8" fmla="*/ 265462 w 307276"/>
                <a:gd name="connsiteY8" fmla="*/ 65808 h 88001"/>
                <a:gd name="connsiteX9" fmla="*/ 296418 w 307276"/>
                <a:gd name="connsiteY9" fmla="*/ 81334 h 88001"/>
                <a:gd name="connsiteX10" fmla="*/ 307277 w 307276"/>
                <a:gd name="connsiteY10" fmla="*/ 88001 h 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276" h="88001">
                  <a:moveTo>
                    <a:pt x="307277" y="88001"/>
                  </a:moveTo>
                  <a:cubicBezTo>
                    <a:pt x="303247" y="86792"/>
                    <a:pt x="299323" y="85230"/>
                    <a:pt x="295561" y="83334"/>
                  </a:cubicBezTo>
                  <a:lnTo>
                    <a:pt x="264033" y="69332"/>
                  </a:lnTo>
                  <a:cubicBezTo>
                    <a:pt x="195034" y="38052"/>
                    <a:pt x="121787" y="17155"/>
                    <a:pt x="46672" y="7325"/>
                  </a:cubicBezTo>
                  <a:lnTo>
                    <a:pt x="12478" y="2562"/>
                  </a:lnTo>
                  <a:cubicBezTo>
                    <a:pt x="8268" y="2172"/>
                    <a:pt x="4096" y="1448"/>
                    <a:pt x="0" y="371"/>
                  </a:cubicBezTo>
                  <a:cubicBezTo>
                    <a:pt x="4210" y="-124"/>
                    <a:pt x="8458" y="-124"/>
                    <a:pt x="12668" y="371"/>
                  </a:cubicBezTo>
                  <a:cubicBezTo>
                    <a:pt x="20860" y="371"/>
                    <a:pt x="32576" y="1895"/>
                    <a:pt x="47054" y="3515"/>
                  </a:cubicBezTo>
                  <a:cubicBezTo>
                    <a:pt x="122901" y="11544"/>
                    <a:pt x="196787" y="32614"/>
                    <a:pt x="265462" y="65808"/>
                  </a:cubicBezTo>
                  <a:cubicBezTo>
                    <a:pt x="278702" y="72095"/>
                    <a:pt x="289179" y="77429"/>
                    <a:pt x="296418" y="81334"/>
                  </a:cubicBezTo>
                  <a:cubicBezTo>
                    <a:pt x="300266" y="83163"/>
                    <a:pt x="303905" y="85401"/>
                    <a:pt x="307277" y="88001"/>
                  </a:cubicBezTo>
                  <a:close/>
                </a:path>
              </a:pathLst>
            </a:custGeom>
            <a:solidFill>
              <a:srgbClr val="FFD45E"/>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7117B947-D3AC-AF38-B719-B83815ACF19B}"/>
                </a:ext>
              </a:extLst>
            </p:cNvPr>
            <p:cNvSpPr/>
            <p:nvPr/>
          </p:nvSpPr>
          <p:spPr>
            <a:xfrm>
              <a:off x="5309425" y="1497901"/>
              <a:ext cx="168306" cy="31215"/>
            </a:xfrm>
            <a:custGeom>
              <a:avLst/>
              <a:gdLst>
                <a:gd name="connsiteX0" fmla="*/ 168307 w 168306"/>
                <a:gd name="connsiteY0" fmla="*/ 31216 h 31215"/>
                <a:gd name="connsiteX1" fmla="*/ 143732 w 168306"/>
                <a:gd name="connsiteY1" fmla="*/ 26168 h 31215"/>
                <a:gd name="connsiteX2" fmla="*/ 84582 w 168306"/>
                <a:gd name="connsiteY2" fmla="*/ 14166 h 31215"/>
                <a:gd name="connsiteX3" fmla="*/ 24765 w 168306"/>
                <a:gd name="connsiteY3" fmla="*/ 4641 h 31215"/>
                <a:gd name="connsiteX4" fmla="*/ 0 w 168306"/>
                <a:gd name="connsiteY4" fmla="*/ 355 h 31215"/>
                <a:gd name="connsiteX5" fmla="*/ 25146 w 168306"/>
                <a:gd name="connsiteY5" fmla="*/ 1117 h 31215"/>
                <a:gd name="connsiteX6" fmla="*/ 85439 w 168306"/>
                <a:gd name="connsiteY6" fmla="*/ 8832 h 31215"/>
                <a:gd name="connsiteX7" fmla="*/ 144589 w 168306"/>
                <a:gd name="connsiteY7" fmla="*/ 22357 h 31215"/>
                <a:gd name="connsiteX8" fmla="*/ 168307 w 168306"/>
                <a:gd name="connsiteY8" fmla="*/ 31216 h 3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6" h="31215">
                  <a:moveTo>
                    <a:pt x="168307" y="31216"/>
                  </a:moveTo>
                  <a:cubicBezTo>
                    <a:pt x="160001" y="30168"/>
                    <a:pt x="151781" y="28482"/>
                    <a:pt x="143732" y="26168"/>
                  </a:cubicBezTo>
                  <a:cubicBezTo>
                    <a:pt x="128683" y="22643"/>
                    <a:pt x="107823" y="18071"/>
                    <a:pt x="84582" y="14166"/>
                  </a:cubicBezTo>
                  <a:cubicBezTo>
                    <a:pt x="61341" y="10261"/>
                    <a:pt x="40100" y="7213"/>
                    <a:pt x="24765" y="4641"/>
                  </a:cubicBezTo>
                  <a:cubicBezTo>
                    <a:pt x="16402" y="3927"/>
                    <a:pt x="8115" y="2488"/>
                    <a:pt x="0" y="355"/>
                  </a:cubicBezTo>
                  <a:cubicBezTo>
                    <a:pt x="8382" y="-303"/>
                    <a:pt x="16811" y="-45"/>
                    <a:pt x="25146" y="1117"/>
                  </a:cubicBezTo>
                  <a:cubicBezTo>
                    <a:pt x="40672" y="2450"/>
                    <a:pt x="62008" y="4736"/>
                    <a:pt x="85439" y="8832"/>
                  </a:cubicBezTo>
                  <a:cubicBezTo>
                    <a:pt x="105394" y="12223"/>
                    <a:pt x="125139" y="16738"/>
                    <a:pt x="144589" y="22357"/>
                  </a:cubicBezTo>
                  <a:cubicBezTo>
                    <a:pt x="152810" y="24396"/>
                    <a:pt x="160763" y="27368"/>
                    <a:pt x="168307" y="31216"/>
                  </a:cubicBezTo>
                  <a:close/>
                </a:path>
              </a:pathLst>
            </a:custGeom>
            <a:solidFill>
              <a:srgbClr val="FFD45E"/>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01644E39-6CFB-6CD1-5FD4-13942B0E4CDC}"/>
                </a:ext>
              </a:extLst>
            </p:cNvPr>
            <p:cNvSpPr/>
            <p:nvPr/>
          </p:nvSpPr>
          <p:spPr>
            <a:xfrm>
              <a:off x="4827174" y="1039341"/>
              <a:ext cx="497109" cy="557402"/>
            </a:xfrm>
            <a:custGeom>
              <a:avLst/>
              <a:gdLst>
                <a:gd name="connsiteX0" fmla="*/ 56102 w 497109"/>
                <a:gd name="connsiteY0" fmla="*/ 1238 h 557402"/>
                <a:gd name="connsiteX1" fmla="*/ 64103 w 497109"/>
                <a:gd name="connsiteY1" fmla="*/ 762 h 557402"/>
                <a:gd name="connsiteX2" fmla="*/ 87916 w 497109"/>
                <a:gd name="connsiteY2" fmla="*/ 0 h 557402"/>
                <a:gd name="connsiteX3" fmla="*/ 178213 w 497109"/>
                <a:gd name="connsiteY3" fmla="*/ 2000 h 557402"/>
                <a:gd name="connsiteX4" fmla="*/ 495395 w 497109"/>
                <a:gd name="connsiteY4" fmla="*/ 59150 h 557402"/>
                <a:gd name="connsiteX5" fmla="*/ 497110 w 497109"/>
                <a:gd name="connsiteY5" fmla="*/ 59722 h 557402"/>
                <a:gd name="connsiteX6" fmla="*/ 497110 w 497109"/>
                <a:gd name="connsiteY6" fmla="*/ 61531 h 557402"/>
                <a:gd name="connsiteX7" fmla="*/ 414623 w 497109"/>
                <a:gd name="connsiteY7" fmla="*/ 533781 h 557402"/>
                <a:gd name="connsiteX8" fmla="*/ 410908 w 497109"/>
                <a:gd name="connsiteY8" fmla="*/ 554736 h 557402"/>
                <a:gd name="connsiteX9" fmla="*/ 410908 w 497109"/>
                <a:gd name="connsiteY9" fmla="*/ 557403 h 557402"/>
                <a:gd name="connsiteX10" fmla="*/ 408241 w 497109"/>
                <a:gd name="connsiteY10" fmla="*/ 556736 h 557402"/>
                <a:gd name="connsiteX11" fmla="*/ 196501 w 497109"/>
                <a:gd name="connsiteY11" fmla="*/ 513017 h 557402"/>
                <a:gd name="connsiteX12" fmla="*/ 2381 w 497109"/>
                <a:gd name="connsiteY12" fmla="*/ 491300 h 557402"/>
                <a:gd name="connsiteX13" fmla="*/ 0 w 497109"/>
                <a:gd name="connsiteY13" fmla="*/ 491300 h 557402"/>
                <a:gd name="connsiteX14" fmla="*/ 0 w 497109"/>
                <a:gd name="connsiteY14" fmla="*/ 489014 h 557402"/>
                <a:gd name="connsiteX15" fmla="*/ 40481 w 497109"/>
                <a:gd name="connsiteY15" fmla="*/ 135636 h 557402"/>
                <a:gd name="connsiteX16" fmla="*/ 52102 w 497109"/>
                <a:gd name="connsiteY16" fmla="*/ 36576 h 557402"/>
                <a:gd name="connsiteX17" fmla="*/ 55245 w 497109"/>
                <a:gd name="connsiteY17" fmla="*/ 10573 h 557402"/>
                <a:gd name="connsiteX18" fmla="*/ 56102 w 497109"/>
                <a:gd name="connsiteY18" fmla="*/ 3905 h 557402"/>
                <a:gd name="connsiteX19" fmla="*/ 56102 w 497109"/>
                <a:gd name="connsiteY19" fmla="*/ 1810 h 557402"/>
                <a:gd name="connsiteX20" fmla="*/ 56102 w 497109"/>
                <a:gd name="connsiteY20" fmla="*/ 4191 h 557402"/>
                <a:gd name="connsiteX21" fmla="*/ 55435 w 497109"/>
                <a:gd name="connsiteY21" fmla="*/ 11049 h 557402"/>
                <a:gd name="connsiteX22" fmla="*/ 52768 w 497109"/>
                <a:gd name="connsiteY22" fmla="*/ 37529 h 557402"/>
                <a:gd name="connsiteX23" fmla="*/ 42291 w 497109"/>
                <a:gd name="connsiteY23" fmla="*/ 137160 h 557402"/>
                <a:gd name="connsiteX24" fmla="*/ 4191 w 497109"/>
                <a:gd name="connsiteY24" fmla="*/ 489585 h 557402"/>
                <a:gd name="connsiteX25" fmla="*/ 2096 w 497109"/>
                <a:gd name="connsiteY25" fmla="*/ 487204 h 557402"/>
                <a:gd name="connsiteX26" fmla="*/ 196691 w 497109"/>
                <a:gd name="connsiteY26" fmla="*/ 508540 h 557402"/>
                <a:gd name="connsiteX27" fmla="*/ 409004 w 497109"/>
                <a:gd name="connsiteY27" fmla="*/ 552164 h 557402"/>
                <a:gd name="connsiteX28" fmla="*/ 405955 w 497109"/>
                <a:gd name="connsiteY28" fmla="*/ 554165 h 557402"/>
                <a:gd name="connsiteX29" fmla="*/ 409670 w 497109"/>
                <a:gd name="connsiteY29" fmla="*/ 533210 h 557402"/>
                <a:gd name="connsiteX30" fmla="*/ 492823 w 497109"/>
                <a:gd name="connsiteY30" fmla="*/ 61151 h 557402"/>
                <a:gd name="connsiteX31" fmla="*/ 494252 w 497109"/>
                <a:gd name="connsiteY31" fmla="*/ 63532 h 557402"/>
                <a:gd name="connsiteX32" fmla="*/ 178213 w 497109"/>
                <a:gd name="connsiteY32" fmla="*/ 5144 h 557402"/>
                <a:gd name="connsiteX33" fmla="*/ 88297 w 497109"/>
                <a:gd name="connsiteY33" fmla="*/ 2000 h 557402"/>
                <a:gd name="connsiteX34" fmla="*/ 56293 w 497109"/>
                <a:gd name="connsiteY34" fmla="*/ 2000 h 55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7109" h="557402">
                  <a:moveTo>
                    <a:pt x="56102" y="1238"/>
                  </a:moveTo>
                  <a:lnTo>
                    <a:pt x="64103" y="762"/>
                  </a:lnTo>
                  <a:lnTo>
                    <a:pt x="87916" y="0"/>
                  </a:lnTo>
                  <a:cubicBezTo>
                    <a:pt x="108871" y="0"/>
                    <a:pt x="139351" y="0"/>
                    <a:pt x="178213" y="2000"/>
                  </a:cubicBezTo>
                  <a:cubicBezTo>
                    <a:pt x="285740" y="9155"/>
                    <a:pt x="392135" y="28325"/>
                    <a:pt x="495395" y="59150"/>
                  </a:cubicBezTo>
                  <a:lnTo>
                    <a:pt x="497110" y="59722"/>
                  </a:lnTo>
                  <a:lnTo>
                    <a:pt x="497110" y="61531"/>
                  </a:lnTo>
                  <a:cubicBezTo>
                    <a:pt x="473297" y="198025"/>
                    <a:pt x="444913" y="360236"/>
                    <a:pt x="414623" y="533781"/>
                  </a:cubicBezTo>
                  <a:cubicBezTo>
                    <a:pt x="413385" y="540830"/>
                    <a:pt x="412147" y="547878"/>
                    <a:pt x="410908" y="554736"/>
                  </a:cubicBezTo>
                  <a:lnTo>
                    <a:pt x="410908" y="557403"/>
                  </a:lnTo>
                  <a:lnTo>
                    <a:pt x="408241" y="556736"/>
                  </a:lnTo>
                  <a:cubicBezTo>
                    <a:pt x="338471" y="538467"/>
                    <a:pt x="267795" y="523875"/>
                    <a:pt x="196501" y="513017"/>
                  </a:cubicBezTo>
                  <a:cubicBezTo>
                    <a:pt x="128206" y="502539"/>
                    <a:pt x="63151" y="495110"/>
                    <a:pt x="2381" y="491300"/>
                  </a:cubicBezTo>
                  <a:lnTo>
                    <a:pt x="0" y="491300"/>
                  </a:lnTo>
                  <a:lnTo>
                    <a:pt x="0" y="489014"/>
                  </a:lnTo>
                  <a:cubicBezTo>
                    <a:pt x="16669" y="343376"/>
                    <a:pt x="30671" y="221456"/>
                    <a:pt x="40481" y="135636"/>
                  </a:cubicBezTo>
                  <a:cubicBezTo>
                    <a:pt x="45434" y="93154"/>
                    <a:pt x="49435" y="59436"/>
                    <a:pt x="52102" y="36576"/>
                  </a:cubicBezTo>
                  <a:cubicBezTo>
                    <a:pt x="53435" y="25337"/>
                    <a:pt x="54578" y="16669"/>
                    <a:pt x="55245" y="10573"/>
                  </a:cubicBezTo>
                  <a:cubicBezTo>
                    <a:pt x="55245" y="7810"/>
                    <a:pt x="55912" y="5620"/>
                    <a:pt x="56102" y="3905"/>
                  </a:cubicBezTo>
                  <a:cubicBezTo>
                    <a:pt x="56293" y="2191"/>
                    <a:pt x="56102" y="1715"/>
                    <a:pt x="56102" y="1810"/>
                  </a:cubicBezTo>
                  <a:cubicBezTo>
                    <a:pt x="56188" y="2601"/>
                    <a:pt x="56188" y="3400"/>
                    <a:pt x="56102" y="4191"/>
                  </a:cubicBezTo>
                  <a:cubicBezTo>
                    <a:pt x="56102" y="5906"/>
                    <a:pt x="56102" y="8192"/>
                    <a:pt x="55435" y="11049"/>
                  </a:cubicBezTo>
                  <a:cubicBezTo>
                    <a:pt x="54864" y="17240"/>
                    <a:pt x="53912" y="26099"/>
                    <a:pt x="52768" y="37529"/>
                  </a:cubicBezTo>
                  <a:cubicBezTo>
                    <a:pt x="50387" y="60770"/>
                    <a:pt x="46768" y="94679"/>
                    <a:pt x="42291" y="137160"/>
                  </a:cubicBezTo>
                  <a:cubicBezTo>
                    <a:pt x="32766" y="222885"/>
                    <a:pt x="19812" y="344329"/>
                    <a:pt x="4191" y="489585"/>
                  </a:cubicBezTo>
                  <a:lnTo>
                    <a:pt x="2096" y="487204"/>
                  </a:lnTo>
                  <a:cubicBezTo>
                    <a:pt x="62960" y="490823"/>
                    <a:pt x="128302" y="498157"/>
                    <a:pt x="196691" y="508540"/>
                  </a:cubicBezTo>
                  <a:cubicBezTo>
                    <a:pt x="268176" y="519360"/>
                    <a:pt x="339042" y="533924"/>
                    <a:pt x="409004" y="552164"/>
                  </a:cubicBezTo>
                  <a:lnTo>
                    <a:pt x="405955" y="554165"/>
                  </a:lnTo>
                  <a:cubicBezTo>
                    <a:pt x="407194" y="547307"/>
                    <a:pt x="408432" y="540258"/>
                    <a:pt x="409670" y="533210"/>
                  </a:cubicBezTo>
                  <a:cubicBezTo>
                    <a:pt x="440246" y="359664"/>
                    <a:pt x="468821" y="197549"/>
                    <a:pt x="492823" y="61151"/>
                  </a:cubicBezTo>
                  <a:lnTo>
                    <a:pt x="494252" y="63532"/>
                  </a:lnTo>
                  <a:cubicBezTo>
                    <a:pt x="391354" y="32600"/>
                    <a:pt x="285369" y="13022"/>
                    <a:pt x="178213" y="5144"/>
                  </a:cubicBezTo>
                  <a:cubicBezTo>
                    <a:pt x="139541" y="2572"/>
                    <a:pt x="108871" y="1905"/>
                    <a:pt x="88297" y="2000"/>
                  </a:cubicBezTo>
                  <a:lnTo>
                    <a:pt x="56293" y="2000"/>
                  </a:lnTo>
                  <a:close/>
                </a:path>
              </a:pathLst>
            </a:custGeom>
            <a:solidFill>
              <a:srgbClr val="FFD45E"/>
            </a:solidFill>
            <a:ln w="9525" cap="flat">
              <a:noFill/>
              <a:prstDash val="solid"/>
              <a:miter/>
            </a:ln>
          </p:spPr>
          <p:txBody>
            <a:bodyPr rtlCol="0" anchor="ctr"/>
            <a:lstStyle/>
            <a:p>
              <a:endParaRPr lang="en-IN"/>
            </a:p>
          </p:txBody>
        </p:sp>
      </p:grpSp>
      <p:grpSp>
        <p:nvGrpSpPr>
          <p:cNvPr id="95" name="Graphic 32">
            <a:extLst>
              <a:ext uri="{FF2B5EF4-FFF2-40B4-BE49-F238E27FC236}">
                <a16:creationId xmlns:a16="http://schemas.microsoft.com/office/drawing/2014/main" id="{38FAADF9-71FB-0E01-E726-37B5A3FB42A4}"/>
              </a:ext>
            </a:extLst>
          </p:cNvPr>
          <p:cNvGrpSpPr/>
          <p:nvPr/>
        </p:nvGrpSpPr>
        <p:grpSpPr>
          <a:xfrm>
            <a:off x="3343474" y="714440"/>
            <a:ext cx="2361914" cy="3732069"/>
            <a:chOff x="3343474" y="714440"/>
            <a:chExt cx="2361914" cy="3732069"/>
          </a:xfrm>
        </p:grpSpPr>
        <p:sp>
          <p:nvSpPr>
            <p:cNvPr id="96" name="Freeform: Shape 95">
              <a:extLst>
                <a:ext uri="{FF2B5EF4-FFF2-40B4-BE49-F238E27FC236}">
                  <a16:creationId xmlns:a16="http://schemas.microsoft.com/office/drawing/2014/main" id="{3593114D-50A5-E24F-0EF1-F3D9D52777BC}"/>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FFD45E"/>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A000447-F43A-4D71-E03C-19205359795F}"/>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000000"/>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75E74B4-C0D1-B997-0A3D-665DD536EDE2}"/>
                </a:ext>
              </a:extLst>
            </p:cNvPr>
            <p:cNvSpPr/>
            <p:nvPr/>
          </p:nvSpPr>
          <p:spPr>
            <a:xfrm>
              <a:off x="4930038" y="1486803"/>
              <a:ext cx="775349" cy="322451"/>
            </a:xfrm>
            <a:custGeom>
              <a:avLst/>
              <a:gdLst>
                <a:gd name="connsiteX0" fmla="*/ 89636 w 775349"/>
                <a:gd name="connsiteY0" fmla="*/ 117371 h 322451"/>
                <a:gd name="connsiteX1" fmla="*/ 515309 w 775349"/>
                <a:gd name="connsiteY1" fmla="*/ 60221 h 322451"/>
                <a:gd name="connsiteX2" fmla="*/ 581984 w 775349"/>
                <a:gd name="connsiteY2" fmla="*/ 41171 h 322451"/>
                <a:gd name="connsiteX3" fmla="*/ 749719 w 775349"/>
                <a:gd name="connsiteY3" fmla="*/ 2309 h 322451"/>
                <a:gd name="connsiteX4" fmla="*/ 774865 w 775349"/>
                <a:gd name="connsiteY4" fmla="*/ 9167 h 322451"/>
                <a:gd name="connsiteX5" fmla="*/ 754196 w 775349"/>
                <a:gd name="connsiteY5" fmla="*/ 35360 h 322451"/>
                <a:gd name="connsiteX6" fmla="*/ 671614 w 775349"/>
                <a:gd name="connsiteY6" fmla="*/ 63935 h 322451"/>
                <a:gd name="connsiteX7" fmla="*/ 697903 w 775349"/>
                <a:gd name="connsiteY7" fmla="*/ 71555 h 322451"/>
                <a:gd name="connsiteX8" fmla="*/ 743242 w 775349"/>
                <a:gd name="connsiteY8" fmla="*/ 129848 h 322451"/>
                <a:gd name="connsiteX9" fmla="*/ 741527 w 775349"/>
                <a:gd name="connsiteY9" fmla="*/ 170425 h 322451"/>
                <a:gd name="connsiteX10" fmla="*/ 729145 w 775349"/>
                <a:gd name="connsiteY10" fmla="*/ 168710 h 322451"/>
                <a:gd name="connsiteX11" fmla="*/ 716381 w 775349"/>
                <a:gd name="connsiteY11" fmla="*/ 152708 h 322451"/>
                <a:gd name="connsiteX12" fmla="*/ 673519 w 775349"/>
                <a:gd name="connsiteY12" fmla="*/ 104512 h 322451"/>
                <a:gd name="connsiteX13" fmla="*/ 664756 w 775349"/>
                <a:gd name="connsiteY13" fmla="*/ 106988 h 322451"/>
                <a:gd name="connsiteX14" fmla="*/ 693331 w 775349"/>
                <a:gd name="connsiteY14" fmla="*/ 151470 h 322451"/>
                <a:gd name="connsiteX15" fmla="*/ 691045 w 775349"/>
                <a:gd name="connsiteY15" fmla="*/ 161852 h 322451"/>
                <a:gd name="connsiteX16" fmla="*/ 668404 w 775349"/>
                <a:gd name="connsiteY16" fmla="*/ 208811 h 322451"/>
                <a:gd name="connsiteX17" fmla="*/ 649992 w 775349"/>
                <a:gd name="connsiteY17" fmla="*/ 210335 h 322451"/>
                <a:gd name="connsiteX18" fmla="*/ 636371 w 775349"/>
                <a:gd name="connsiteY18" fmla="*/ 199476 h 322451"/>
                <a:gd name="connsiteX19" fmla="*/ 638371 w 775349"/>
                <a:gd name="connsiteY19" fmla="*/ 189951 h 322451"/>
                <a:gd name="connsiteX20" fmla="*/ 639896 w 775349"/>
                <a:gd name="connsiteY20" fmla="*/ 184903 h 322451"/>
                <a:gd name="connsiteX21" fmla="*/ 614369 w 775349"/>
                <a:gd name="connsiteY21" fmla="*/ 188427 h 322451"/>
                <a:gd name="connsiteX22" fmla="*/ 531692 w 775349"/>
                <a:gd name="connsiteY22" fmla="*/ 197952 h 322451"/>
                <a:gd name="connsiteX23" fmla="*/ 133166 w 775349"/>
                <a:gd name="connsiteY23" fmla="*/ 317967 h 322451"/>
                <a:gd name="connsiteX24" fmla="*/ 4359 w 775349"/>
                <a:gd name="connsiteY24" fmla="*/ 249187 h 322451"/>
                <a:gd name="connsiteX25" fmla="*/ 3911 w 775349"/>
                <a:gd name="connsiteY25" fmla="*/ 247673 h 322451"/>
                <a:gd name="connsiteX26" fmla="*/ 3911 w 775349"/>
                <a:gd name="connsiteY26" fmla="*/ 247673 h 322451"/>
                <a:gd name="connsiteX27" fmla="*/ 75139 w 775349"/>
                <a:gd name="connsiteY27" fmla="*/ 120361 h 322451"/>
                <a:gd name="connsiteX28" fmla="*/ 89636 w 775349"/>
                <a:gd name="connsiteY28" fmla="*/ 117371 h 32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5349" h="322451">
                  <a:moveTo>
                    <a:pt x="89636" y="117371"/>
                  </a:moveTo>
                  <a:lnTo>
                    <a:pt x="515309" y="60221"/>
                  </a:lnTo>
                  <a:lnTo>
                    <a:pt x="581984" y="41171"/>
                  </a:lnTo>
                  <a:cubicBezTo>
                    <a:pt x="581984" y="41171"/>
                    <a:pt x="735431" y="7452"/>
                    <a:pt x="749719" y="2309"/>
                  </a:cubicBezTo>
                  <a:cubicBezTo>
                    <a:pt x="766292" y="-3597"/>
                    <a:pt x="773150" y="2975"/>
                    <a:pt x="774865" y="9167"/>
                  </a:cubicBezTo>
                  <a:cubicBezTo>
                    <a:pt x="777627" y="18692"/>
                    <a:pt x="768293" y="29836"/>
                    <a:pt x="754196" y="35360"/>
                  </a:cubicBezTo>
                  <a:cubicBezTo>
                    <a:pt x="749433" y="37265"/>
                    <a:pt x="671614" y="63935"/>
                    <a:pt x="671614" y="63935"/>
                  </a:cubicBezTo>
                  <a:cubicBezTo>
                    <a:pt x="680548" y="65840"/>
                    <a:pt x="689330" y="68384"/>
                    <a:pt x="697903" y="71555"/>
                  </a:cubicBezTo>
                  <a:cubicBezTo>
                    <a:pt x="716477" y="77842"/>
                    <a:pt x="734288" y="101845"/>
                    <a:pt x="743242" y="129848"/>
                  </a:cubicBezTo>
                  <a:cubicBezTo>
                    <a:pt x="752195" y="157852"/>
                    <a:pt x="752291" y="166424"/>
                    <a:pt x="741527" y="170425"/>
                  </a:cubicBezTo>
                  <a:cubicBezTo>
                    <a:pt x="737346" y="171692"/>
                    <a:pt x="732822" y="171063"/>
                    <a:pt x="729145" y="168710"/>
                  </a:cubicBezTo>
                  <a:cubicBezTo>
                    <a:pt x="723115" y="165072"/>
                    <a:pt x="718591" y="159395"/>
                    <a:pt x="716381" y="152708"/>
                  </a:cubicBezTo>
                  <a:cubicBezTo>
                    <a:pt x="701427" y="108036"/>
                    <a:pt x="673519" y="104512"/>
                    <a:pt x="673519" y="104512"/>
                  </a:cubicBezTo>
                  <a:lnTo>
                    <a:pt x="664756" y="106988"/>
                  </a:lnTo>
                  <a:cubicBezTo>
                    <a:pt x="664756" y="106988"/>
                    <a:pt x="693331" y="127086"/>
                    <a:pt x="693331" y="151470"/>
                  </a:cubicBezTo>
                  <a:cubicBezTo>
                    <a:pt x="693255" y="155052"/>
                    <a:pt x="692483" y="158576"/>
                    <a:pt x="691045" y="161852"/>
                  </a:cubicBezTo>
                  <a:cubicBezTo>
                    <a:pt x="697760" y="181074"/>
                    <a:pt x="687616" y="202095"/>
                    <a:pt x="668404" y="208811"/>
                  </a:cubicBezTo>
                  <a:cubicBezTo>
                    <a:pt x="662489" y="210868"/>
                    <a:pt x="656155" y="211392"/>
                    <a:pt x="649992" y="210335"/>
                  </a:cubicBezTo>
                  <a:cubicBezTo>
                    <a:pt x="643896" y="209192"/>
                    <a:pt x="637229" y="205572"/>
                    <a:pt x="636371" y="199476"/>
                  </a:cubicBezTo>
                  <a:cubicBezTo>
                    <a:pt x="636200" y="196180"/>
                    <a:pt x="636895" y="192904"/>
                    <a:pt x="638371" y="189951"/>
                  </a:cubicBezTo>
                  <a:cubicBezTo>
                    <a:pt x="638981" y="188303"/>
                    <a:pt x="639486" y="186617"/>
                    <a:pt x="639896" y="184903"/>
                  </a:cubicBezTo>
                  <a:lnTo>
                    <a:pt x="614369" y="188427"/>
                  </a:lnTo>
                  <a:cubicBezTo>
                    <a:pt x="614369" y="188427"/>
                    <a:pt x="556552" y="193190"/>
                    <a:pt x="531692" y="197952"/>
                  </a:cubicBezTo>
                  <a:lnTo>
                    <a:pt x="133166" y="317967"/>
                  </a:lnTo>
                  <a:cubicBezTo>
                    <a:pt x="78606" y="334541"/>
                    <a:pt x="20932" y="303746"/>
                    <a:pt x="4359" y="249187"/>
                  </a:cubicBezTo>
                  <a:cubicBezTo>
                    <a:pt x="4207" y="248682"/>
                    <a:pt x="4054" y="248177"/>
                    <a:pt x="3911" y="247673"/>
                  </a:cubicBezTo>
                  <a:lnTo>
                    <a:pt x="3911" y="247673"/>
                  </a:lnTo>
                  <a:cubicBezTo>
                    <a:pt x="-11576" y="192847"/>
                    <a:pt x="20313" y="135849"/>
                    <a:pt x="75139" y="120361"/>
                  </a:cubicBezTo>
                  <a:cubicBezTo>
                    <a:pt x="79892" y="119018"/>
                    <a:pt x="84740" y="118018"/>
                    <a:pt x="89636" y="117371"/>
                  </a:cubicBezTo>
                  <a:close/>
                </a:path>
              </a:pathLst>
            </a:custGeom>
            <a:solidFill>
              <a:srgbClr val="FFBE9D"/>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1E7AD3C-CAE1-472D-96A3-3A266CED90FE}"/>
                </a:ext>
              </a:extLst>
            </p:cNvPr>
            <p:cNvSpPr/>
            <p:nvPr/>
          </p:nvSpPr>
          <p:spPr>
            <a:xfrm>
              <a:off x="5455348" y="1535022"/>
              <a:ext cx="128619" cy="71437"/>
            </a:xfrm>
            <a:custGeom>
              <a:avLst/>
              <a:gdLst>
                <a:gd name="connsiteX0" fmla="*/ 0 w 128619"/>
                <a:gd name="connsiteY0" fmla="*/ 22670 h 71437"/>
                <a:gd name="connsiteX1" fmla="*/ 18383 w 128619"/>
                <a:gd name="connsiteY1" fmla="*/ 39624 h 71437"/>
                <a:gd name="connsiteX2" fmla="*/ 45149 w 128619"/>
                <a:gd name="connsiteY2" fmla="*/ 41434 h 71437"/>
                <a:gd name="connsiteX3" fmla="*/ 118872 w 128619"/>
                <a:gd name="connsiteY3" fmla="*/ 71438 h 71437"/>
                <a:gd name="connsiteX4" fmla="*/ 128397 w 128619"/>
                <a:gd name="connsiteY4" fmla="*/ 67437 h 71437"/>
                <a:gd name="connsiteX5" fmla="*/ 124016 w 128619"/>
                <a:gd name="connsiteY5" fmla="*/ 58769 h 71437"/>
                <a:gd name="connsiteX6" fmla="*/ 57341 w 128619"/>
                <a:gd name="connsiteY6" fmla="*/ 0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19" h="71437">
                  <a:moveTo>
                    <a:pt x="0" y="22670"/>
                  </a:moveTo>
                  <a:cubicBezTo>
                    <a:pt x="1857" y="31680"/>
                    <a:pt x="9249" y="38500"/>
                    <a:pt x="18383" y="39624"/>
                  </a:cubicBezTo>
                  <a:cubicBezTo>
                    <a:pt x="27146" y="41434"/>
                    <a:pt x="36290" y="40291"/>
                    <a:pt x="45149" y="41434"/>
                  </a:cubicBezTo>
                  <a:cubicBezTo>
                    <a:pt x="71628" y="45053"/>
                    <a:pt x="92297" y="69151"/>
                    <a:pt x="118872" y="71438"/>
                  </a:cubicBezTo>
                  <a:cubicBezTo>
                    <a:pt x="122587" y="71438"/>
                    <a:pt x="127349" y="71438"/>
                    <a:pt x="128397" y="67437"/>
                  </a:cubicBezTo>
                  <a:cubicBezTo>
                    <a:pt x="129445" y="63437"/>
                    <a:pt x="126587" y="61055"/>
                    <a:pt x="124016" y="58769"/>
                  </a:cubicBezTo>
                  <a:lnTo>
                    <a:pt x="57341" y="0"/>
                  </a:lnTo>
                </a:path>
              </a:pathLst>
            </a:custGeom>
            <a:solidFill>
              <a:srgbClr val="FFBE9D"/>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6AC71A8-4EB5-6570-C598-23823CC91E60}"/>
                </a:ext>
              </a:extLst>
            </p:cNvPr>
            <p:cNvSpPr/>
            <p:nvPr/>
          </p:nvSpPr>
          <p:spPr>
            <a:xfrm>
              <a:off x="5455066" y="1535022"/>
              <a:ext cx="131347" cy="74052"/>
            </a:xfrm>
            <a:custGeom>
              <a:avLst/>
              <a:gdLst>
                <a:gd name="connsiteX0" fmla="*/ 57909 w 131347"/>
                <a:gd name="connsiteY0" fmla="*/ 0 h 74052"/>
                <a:gd name="connsiteX1" fmla="*/ 65719 w 131347"/>
                <a:gd name="connsiteY1" fmla="*/ 5620 h 74052"/>
                <a:gd name="connsiteX2" fmla="*/ 85817 w 131347"/>
                <a:gd name="connsiteY2" fmla="*/ 22384 h 74052"/>
                <a:gd name="connsiteX3" fmla="*/ 115249 w 131347"/>
                <a:gd name="connsiteY3" fmla="*/ 47625 h 74052"/>
                <a:gd name="connsiteX4" fmla="*/ 123631 w 131347"/>
                <a:gd name="connsiteY4" fmla="*/ 54959 h 74052"/>
                <a:gd name="connsiteX5" fmla="*/ 131346 w 131347"/>
                <a:gd name="connsiteY5" fmla="*/ 65818 h 74052"/>
                <a:gd name="connsiteX6" fmla="*/ 126774 w 131347"/>
                <a:gd name="connsiteY6" fmla="*/ 72866 h 74052"/>
                <a:gd name="connsiteX7" fmla="*/ 119630 w 131347"/>
                <a:gd name="connsiteY7" fmla="*/ 74009 h 74052"/>
                <a:gd name="connsiteX8" fmla="*/ 106867 w 131347"/>
                <a:gd name="connsiteY8" fmla="*/ 71438 h 74052"/>
                <a:gd name="connsiteX9" fmla="*/ 64290 w 131347"/>
                <a:gd name="connsiteY9" fmla="*/ 49911 h 74052"/>
                <a:gd name="connsiteX10" fmla="*/ 45240 w 131347"/>
                <a:gd name="connsiteY10" fmla="*/ 43625 h 74052"/>
                <a:gd name="connsiteX11" fmla="*/ 27429 w 131347"/>
                <a:gd name="connsiteY11" fmla="*/ 42482 h 74052"/>
                <a:gd name="connsiteX12" fmla="*/ 3140 w 131347"/>
                <a:gd name="connsiteY12" fmla="*/ 32004 h 74052"/>
                <a:gd name="connsiteX13" fmla="*/ 187 w 131347"/>
                <a:gd name="connsiteY13" fmla="*/ 22479 h 74052"/>
                <a:gd name="connsiteX14" fmla="*/ 4664 w 131347"/>
                <a:gd name="connsiteY14" fmla="*/ 30480 h 74052"/>
                <a:gd name="connsiteX15" fmla="*/ 27524 w 131347"/>
                <a:gd name="connsiteY15" fmla="*/ 38671 h 74052"/>
                <a:gd name="connsiteX16" fmla="*/ 45812 w 131347"/>
                <a:gd name="connsiteY16" fmla="*/ 39243 h 74052"/>
                <a:gd name="connsiteX17" fmla="*/ 66195 w 131347"/>
                <a:gd name="connsiteY17" fmla="*/ 45434 h 74052"/>
                <a:gd name="connsiteX18" fmla="*/ 108296 w 131347"/>
                <a:gd name="connsiteY18" fmla="*/ 66484 h 74052"/>
                <a:gd name="connsiteX19" fmla="*/ 119821 w 131347"/>
                <a:gd name="connsiteY19" fmla="*/ 68771 h 74052"/>
                <a:gd name="connsiteX20" fmla="*/ 126298 w 131347"/>
                <a:gd name="connsiteY20" fmla="*/ 65818 h 74052"/>
                <a:gd name="connsiteX21" fmla="*/ 120393 w 131347"/>
                <a:gd name="connsiteY21" fmla="*/ 58388 h 74052"/>
                <a:gd name="connsiteX22" fmla="*/ 112011 w 131347"/>
                <a:gd name="connsiteY22" fmla="*/ 50959 h 74052"/>
                <a:gd name="connsiteX23" fmla="*/ 83436 w 131347"/>
                <a:gd name="connsiteY23" fmla="*/ 24860 h 74052"/>
                <a:gd name="connsiteX24" fmla="*/ 64386 w 131347"/>
                <a:gd name="connsiteY24" fmla="*/ 6953 h 74052"/>
                <a:gd name="connsiteX25" fmla="*/ 57909 w 131347"/>
                <a:gd name="connsiteY25" fmla="*/ 0 h 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1347" h="74052">
                  <a:moveTo>
                    <a:pt x="57909" y="0"/>
                  </a:moveTo>
                  <a:cubicBezTo>
                    <a:pt x="60699" y="1591"/>
                    <a:pt x="63319" y="3477"/>
                    <a:pt x="65719" y="5620"/>
                  </a:cubicBezTo>
                  <a:cubicBezTo>
                    <a:pt x="70481" y="9525"/>
                    <a:pt x="77435" y="15145"/>
                    <a:pt x="85817" y="22384"/>
                  </a:cubicBezTo>
                  <a:lnTo>
                    <a:pt x="115249" y="47625"/>
                  </a:lnTo>
                  <a:lnTo>
                    <a:pt x="123631" y="54959"/>
                  </a:lnTo>
                  <a:cubicBezTo>
                    <a:pt x="126203" y="57531"/>
                    <a:pt x="130584" y="59722"/>
                    <a:pt x="131346" y="65818"/>
                  </a:cubicBezTo>
                  <a:cubicBezTo>
                    <a:pt x="131394" y="68875"/>
                    <a:pt x="129594" y="71666"/>
                    <a:pt x="126774" y="72866"/>
                  </a:cubicBezTo>
                  <a:cubicBezTo>
                    <a:pt x="124517" y="73800"/>
                    <a:pt x="122069" y="74190"/>
                    <a:pt x="119630" y="74009"/>
                  </a:cubicBezTo>
                  <a:cubicBezTo>
                    <a:pt x="115287" y="73676"/>
                    <a:pt x="111001" y="72809"/>
                    <a:pt x="106867" y="71438"/>
                  </a:cubicBezTo>
                  <a:cubicBezTo>
                    <a:pt x="92189" y="65265"/>
                    <a:pt x="77959" y="58074"/>
                    <a:pt x="64290" y="49911"/>
                  </a:cubicBezTo>
                  <a:cubicBezTo>
                    <a:pt x="58299" y="46844"/>
                    <a:pt x="51879" y="44720"/>
                    <a:pt x="45240" y="43625"/>
                  </a:cubicBezTo>
                  <a:cubicBezTo>
                    <a:pt x="39049" y="42672"/>
                    <a:pt x="32953" y="42863"/>
                    <a:pt x="27429" y="42482"/>
                  </a:cubicBezTo>
                  <a:cubicBezTo>
                    <a:pt x="18180" y="42748"/>
                    <a:pt x="9293" y="38910"/>
                    <a:pt x="3140" y="32004"/>
                  </a:cubicBezTo>
                  <a:cubicBezTo>
                    <a:pt x="-765" y="26575"/>
                    <a:pt x="-4" y="22479"/>
                    <a:pt x="187" y="22479"/>
                  </a:cubicBezTo>
                  <a:cubicBezTo>
                    <a:pt x="1225" y="25375"/>
                    <a:pt x="2740" y="28080"/>
                    <a:pt x="4664" y="30480"/>
                  </a:cubicBezTo>
                  <a:cubicBezTo>
                    <a:pt x="10779" y="36328"/>
                    <a:pt x="19085" y="39310"/>
                    <a:pt x="27524" y="38671"/>
                  </a:cubicBezTo>
                  <a:cubicBezTo>
                    <a:pt x="33629" y="38548"/>
                    <a:pt x="39725" y="38738"/>
                    <a:pt x="45812" y="39243"/>
                  </a:cubicBezTo>
                  <a:cubicBezTo>
                    <a:pt x="52879" y="40262"/>
                    <a:pt x="59756" y="42348"/>
                    <a:pt x="66195" y="45434"/>
                  </a:cubicBezTo>
                  <a:cubicBezTo>
                    <a:pt x="79788" y="53302"/>
                    <a:pt x="93846" y="60331"/>
                    <a:pt x="108296" y="66484"/>
                  </a:cubicBezTo>
                  <a:cubicBezTo>
                    <a:pt x="112049" y="67647"/>
                    <a:pt x="115906" y="68418"/>
                    <a:pt x="119821" y="68771"/>
                  </a:cubicBezTo>
                  <a:cubicBezTo>
                    <a:pt x="123536" y="68771"/>
                    <a:pt x="126679" y="67723"/>
                    <a:pt x="126298" y="65818"/>
                  </a:cubicBezTo>
                  <a:cubicBezTo>
                    <a:pt x="125917" y="63913"/>
                    <a:pt x="123250" y="60865"/>
                    <a:pt x="120393" y="58388"/>
                  </a:cubicBezTo>
                  <a:lnTo>
                    <a:pt x="112011" y="50959"/>
                  </a:lnTo>
                  <a:lnTo>
                    <a:pt x="83436" y="24860"/>
                  </a:lnTo>
                  <a:lnTo>
                    <a:pt x="64386" y="6953"/>
                  </a:lnTo>
                  <a:cubicBezTo>
                    <a:pt x="59909" y="2762"/>
                    <a:pt x="57623" y="286"/>
                    <a:pt x="57909" y="0"/>
                  </a:cubicBezTo>
                  <a:close/>
                </a:path>
              </a:pathLst>
            </a:custGeom>
            <a:solidFill>
              <a:srgbClr val="EB996E"/>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3478A76A-4233-A927-CB37-FD5BB07B314A}"/>
                </a:ext>
              </a:extLst>
            </p:cNvPr>
            <p:cNvSpPr/>
            <p:nvPr/>
          </p:nvSpPr>
          <p:spPr>
            <a:xfrm>
              <a:off x="5594504" y="1589379"/>
              <a:ext cx="82020" cy="69427"/>
            </a:xfrm>
            <a:custGeom>
              <a:avLst/>
              <a:gdLst>
                <a:gd name="connsiteX0" fmla="*/ 4 w 82020"/>
                <a:gd name="connsiteY0" fmla="*/ 3841 h 69427"/>
                <a:gd name="connsiteX1" fmla="*/ 16768 w 82020"/>
                <a:gd name="connsiteY1" fmla="*/ 3841 h 69427"/>
                <a:gd name="connsiteX2" fmla="*/ 31342 w 82020"/>
                <a:gd name="connsiteY2" fmla="*/ 13366 h 69427"/>
                <a:gd name="connsiteX3" fmla="*/ 41819 w 82020"/>
                <a:gd name="connsiteY3" fmla="*/ 33273 h 69427"/>
                <a:gd name="connsiteX4" fmla="*/ 51344 w 82020"/>
                <a:gd name="connsiteY4" fmla="*/ 54419 h 69427"/>
                <a:gd name="connsiteX5" fmla="*/ 65251 w 82020"/>
                <a:gd name="connsiteY5" fmla="*/ 67849 h 69427"/>
                <a:gd name="connsiteX6" fmla="*/ 78300 w 82020"/>
                <a:gd name="connsiteY6" fmla="*/ 67849 h 69427"/>
                <a:gd name="connsiteX7" fmla="*/ 82015 w 82020"/>
                <a:gd name="connsiteY7" fmla="*/ 64896 h 69427"/>
                <a:gd name="connsiteX8" fmla="*/ 77824 w 82020"/>
                <a:gd name="connsiteY8" fmla="*/ 66706 h 69427"/>
                <a:gd name="connsiteX9" fmla="*/ 66298 w 82020"/>
                <a:gd name="connsiteY9" fmla="*/ 65563 h 69427"/>
                <a:gd name="connsiteX10" fmla="*/ 53916 w 82020"/>
                <a:gd name="connsiteY10" fmla="*/ 52609 h 69427"/>
                <a:gd name="connsiteX11" fmla="*/ 44391 w 82020"/>
                <a:gd name="connsiteY11" fmla="*/ 31749 h 69427"/>
                <a:gd name="connsiteX12" fmla="*/ 33151 w 82020"/>
                <a:gd name="connsiteY12" fmla="*/ 11175 h 69427"/>
                <a:gd name="connsiteX13" fmla="*/ 16864 w 82020"/>
                <a:gd name="connsiteY13" fmla="*/ 793 h 69427"/>
                <a:gd name="connsiteX14" fmla="*/ 3814 w 82020"/>
                <a:gd name="connsiteY14" fmla="*/ 793 h 69427"/>
                <a:gd name="connsiteX15" fmla="*/ 4 w 82020"/>
                <a:gd name="connsiteY15" fmla="*/ 3841 h 6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69427">
                  <a:moveTo>
                    <a:pt x="4" y="3841"/>
                  </a:moveTo>
                  <a:cubicBezTo>
                    <a:pt x="5510" y="2517"/>
                    <a:pt x="11263" y="2517"/>
                    <a:pt x="16768" y="3841"/>
                  </a:cubicBezTo>
                  <a:cubicBezTo>
                    <a:pt x="22521" y="5365"/>
                    <a:pt x="27637" y="8708"/>
                    <a:pt x="31342" y="13366"/>
                  </a:cubicBezTo>
                  <a:cubicBezTo>
                    <a:pt x="35885" y="19395"/>
                    <a:pt x="39419" y="26120"/>
                    <a:pt x="41819" y="33273"/>
                  </a:cubicBezTo>
                  <a:cubicBezTo>
                    <a:pt x="44286" y="40617"/>
                    <a:pt x="47477" y="47704"/>
                    <a:pt x="51344" y="54419"/>
                  </a:cubicBezTo>
                  <a:cubicBezTo>
                    <a:pt x="54716" y="60048"/>
                    <a:pt x="59507" y="64677"/>
                    <a:pt x="65251" y="67849"/>
                  </a:cubicBezTo>
                  <a:cubicBezTo>
                    <a:pt x="69346" y="69954"/>
                    <a:pt x="74204" y="69954"/>
                    <a:pt x="78300" y="67849"/>
                  </a:cubicBezTo>
                  <a:cubicBezTo>
                    <a:pt x="81062" y="66420"/>
                    <a:pt x="82110" y="64991"/>
                    <a:pt x="82015" y="64896"/>
                  </a:cubicBezTo>
                  <a:cubicBezTo>
                    <a:pt x="81920" y="64801"/>
                    <a:pt x="80491" y="65658"/>
                    <a:pt x="77824" y="66706"/>
                  </a:cubicBezTo>
                  <a:cubicBezTo>
                    <a:pt x="73995" y="67982"/>
                    <a:pt x="69804" y="67563"/>
                    <a:pt x="66298" y="65563"/>
                  </a:cubicBezTo>
                  <a:cubicBezTo>
                    <a:pt x="61174" y="62324"/>
                    <a:pt x="56916" y="57876"/>
                    <a:pt x="53916" y="52609"/>
                  </a:cubicBezTo>
                  <a:cubicBezTo>
                    <a:pt x="50087" y="45970"/>
                    <a:pt x="46896" y="38988"/>
                    <a:pt x="44391" y="31749"/>
                  </a:cubicBezTo>
                  <a:cubicBezTo>
                    <a:pt x="41829" y="24310"/>
                    <a:pt x="38028" y="17357"/>
                    <a:pt x="33151" y="11175"/>
                  </a:cubicBezTo>
                  <a:cubicBezTo>
                    <a:pt x="29027" y="6003"/>
                    <a:pt x="23293" y="2355"/>
                    <a:pt x="16864" y="793"/>
                  </a:cubicBezTo>
                  <a:cubicBezTo>
                    <a:pt x="12578" y="-264"/>
                    <a:pt x="8101" y="-264"/>
                    <a:pt x="3814" y="793"/>
                  </a:cubicBezTo>
                  <a:cubicBezTo>
                    <a:pt x="1338" y="2698"/>
                    <a:pt x="-91" y="3650"/>
                    <a:pt x="4" y="3841"/>
                  </a:cubicBezTo>
                  <a:close/>
                </a:path>
              </a:pathLst>
            </a:custGeom>
            <a:solidFill>
              <a:srgbClr val="EB996E"/>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9FF3566-382F-AE25-46F6-FD97B133603B}"/>
                </a:ext>
              </a:extLst>
            </p:cNvPr>
            <p:cNvSpPr/>
            <p:nvPr/>
          </p:nvSpPr>
          <p:spPr>
            <a:xfrm>
              <a:off x="5585459" y="1519973"/>
              <a:ext cx="104679" cy="37719"/>
            </a:xfrm>
            <a:custGeom>
              <a:avLst/>
              <a:gdLst>
                <a:gd name="connsiteX0" fmla="*/ 104680 w 104679"/>
                <a:gd name="connsiteY0" fmla="*/ 0 h 37719"/>
                <a:gd name="connsiteX1" fmla="*/ 89154 w 104679"/>
                <a:gd name="connsiteY1" fmla="*/ 5239 h 37719"/>
                <a:gd name="connsiteX2" fmla="*/ 52197 w 104679"/>
                <a:gd name="connsiteY2" fmla="*/ 18859 h 37719"/>
                <a:gd name="connsiteX3" fmla="*/ 15240 w 104679"/>
                <a:gd name="connsiteY3" fmla="*/ 31909 h 37719"/>
                <a:gd name="connsiteX4" fmla="*/ 0 w 104679"/>
                <a:gd name="connsiteY4" fmla="*/ 37719 h 37719"/>
                <a:gd name="connsiteX5" fmla="*/ 16002 w 104679"/>
                <a:gd name="connsiteY5" fmla="*/ 34100 h 37719"/>
                <a:gd name="connsiteX6" fmla="*/ 53530 w 104679"/>
                <a:gd name="connsiteY6" fmla="*/ 21908 h 37719"/>
                <a:gd name="connsiteX7" fmla="*/ 90297 w 104679"/>
                <a:gd name="connsiteY7" fmla="*/ 7429 h 37719"/>
                <a:gd name="connsiteX8" fmla="*/ 104680 w 104679"/>
                <a:gd name="connsiteY8" fmla="*/ 0 h 3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9" h="37719">
                  <a:moveTo>
                    <a:pt x="104680" y="0"/>
                  </a:moveTo>
                  <a:cubicBezTo>
                    <a:pt x="99346" y="1238"/>
                    <a:pt x="94145" y="2991"/>
                    <a:pt x="89154" y="5239"/>
                  </a:cubicBezTo>
                  <a:lnTo>
                    <a:pt x="52197" y="18859"/>
                  </a:lnTo>
                  <a:lnTo>
                    <a:pt x="15240" y="31909"/>
                  </a:lnTo>
                  <a:cubicBezTo>
                    <a:pt x="9973" y="33318"/>
                    <a:pt x="4867" y="35262"/>
                    <a:pt x="0" y="37719"/>
                  </a:cubicBezTo>
                  <a:cubicBezTo>
                    <a:pt x="5448" y="37090"/>
                    <a:pt x="10811" y="35881"/>
                    <a:pt x="16002" y="34100"/>
                  </a:cubicBezTo>
                  <a:cubicBezTo>
                    <a:pt x="25527" y="31337"/>
                    <a:pt x="39053" y="27146"/>
                    <a:pt x="53530" y="21908"/>
                  </a:cubicBezTo>
                  <a:cubicBezTo>
                    <a:pt x="68009" y="16669"/>
                    <a:pt x="81058" y="11525"/>
                    <a:pt x="90297" y="7429"/>
                  </a:cubicBezTo>
                  <a:cubicBezTo>
                    <a:pt x="95355" y="5505"/>
                    <a:pt x="100184" y="3010"/>
                    <a:pt x="104680" y="0"/>
                  </a:cubicBezTo>
                  <a:close/>
                </a:path>
              </a:pathLst>
            </a:custGeom>
            <a:solidFill>
              <a:srgbClr val="EB996E"/>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76D7B25A-96BD-782C-BBB7-C0B4B73A435D}"/>
                </a:ext>
              </a:extLst>
            </p:cNvPr>
            <p:cNvSpPr/>
            <p:nvPr/>
          </p:nvSpPr>
          <p:spPr>
            <a:xfrm>
              <a:off x="5561853" y="1616919"/>
              <a:ext cx="56944" cy="57340"/>
            </a:xfrm>
            <a:custGeom>
              <a:avLst/>
              <a:gdLst>
                <a:gd name="connsiteX0" fmla="*/ 21416 w 56944"/>
                <a:gd name="connsiteY0" fmla="*/ 18 h 57340"/>
                <a:gd name="connsiteX1" fmla="*/ 24750 w 56944"/>
                <a:gd name="connsiteY1" fmla="*/ 3923 h 57340"/>
                <a:gd name="connsiteX2" fmla="*/ 29608 w 56944"/>
                <a:gd name="connsiteY2" fmla="*/ 15639 h 57340"/>
                <a:gd name="connsiteX3" fmla="*/ 24559 w 56944"/>
                <a:gd name="connsiteY3" fmla="*/ 21926 h 57340"/>
                <a:gd name="connsiteX4" fmla="*/ 14272 w 56944"/>
                <a:gd name="connsiteY4" fmla="*/ 24783 h 57340"/>
                <a:gd name="connsiteX5" fmla="*/ 2747 w 56944"/>
                <a:gd name="connsiteY5" fmla="*/ 30879 h 57340"/>
                <a:gd name="connsiteX6" fmla="*/ 842 w 56944"/>
                <a:gd name="connsiteY6" fmla="*/ 44881 h 57340"/>
                <a:gd name="connsiteX7" fmla="*/ 10367 w 56944"/>
                <a:gd name="connsiteY7" fmla="*/ 55168 h 57340"/>
                <a:gd name="connsiteX8" fmla="*/ 23131 w 56944"/>
                <a:gd name="connsiteY8" fmla="*/ 57073 h 57340"/>
                <a:gd name="connsiteX9" fmla="*/ 42847 w 56944"/>
                <a:gd name="connsiteY9" fmla="*/ 49739 h 57340"/>
                <a:gd name="connsiteX10" fmla="*/ 54277 w 56944"/>
                <a:gd name="connsiteY10" fmla="*/ 41261 h 57340"/>
                <a:gd name="connsiteX11" fmla="*/ 56944 w 56944"/>
                <a:gd name="connsiteY11" fmla="*/ 36785 h 57340"/>
                <a:gd name="connsiteX12" fmla="*/ 53325 w 56944"/>
                <a:gd name="connsiteY12" fmla="*/ 40309 h 57340"/>
                <a:gd name="connsiteX13" fmla="*/ 41800 w 56944"/>
                <a:gd name="connsiteY13" fmla="*/ 47643 h 57340"/>
                <a:gd name="connsiteX14" fmla="*/ 22750 w 56944"/>
                <a:gd name="connsiteY14" fmla="*/ 54120 h 57340"/>
                <a:gd name="connsiteX15" fmla="*/ 3700 w 56944"/>
                <a:gd name="connsiteY15" fmla="*/ 43928 h 57340"/>
                <a:gd name="connsiteX16" fmla="*/ 5033 w 56944"/>
                <a:gd name="connsiteY16" fmla="*/ 32784 h 57340"/>
                <a:gd name="connsiteX17" fmla="*/ 14558 w 56944"/>
                <a:gd name="connsiteY17" fmla="*/ 27736 h 57340"/>
                <a:gd name="connsiteX18" fmla="*/ 25417 w 56944"/>
                <a:gd name="connsiteY18" fmla="*/ 24307 h 57340"/>
                <a:gd name="connsiteX19" fmla="*/ 31513 w 56944"/>
                <a:gd name="connsiteY19" fmla="*/ 15925 h 57340"/>
                <a:gd name="connsiteX20" fmla="*/ 25321 w 56944"/>
                <a:gd name="connsiteY20" fmla="*/ 2971 h 57340"/>
                <a:gd name="connsiteX21" fmla="*/ 21416 w 56944"/>
                <a:gd name="connsiteY21" fmla="*/ 18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944" h="57340">
                  <a:moveTo>
                    <a:pt x="21416" y="18"/>
                  </a:moveTo>
                  <a:cubicBezTo>
                    <a:pt x="21416" y="18"/>
                    <a:pt x="22559" y="1542"/>
                    <a:pt x="24750" y="3923"/>
                  </a:cubicBezTo>
                  <a:cubicBezTo>
                    <a:pt x="28007" y="6933"/>
                    <a:pt x="29779" y="11210"/>
                    <a:pt x="29608" y="15639"/>
                  </a:cubicBezTo>
                  <a:cubicBezTo>
                    <a:pt x="29160" y="18487"/>
                    <a:pt x="27236" y="20878"/>
                    <a:pt x="24559" y="21926"/>
                  </a:cubicBezTo>
                  <a:cubicBezTo>
                    <a:pt x="21254" y="23278"/>
                    <a:pt x="17797" y="24240"/>
                    <a:pt x="14272" y="24783"/>
                  </a:cubicBezTo>
                  <a:cubicBezTo>
                    <a:pt x="9805" y="25326"/>
                    <a:pt x="5700" y="27488"/>
                    <a:pt x="2747" y="30879"/>
                  </a:cubicBezTo>
                  <a:cubicBezTo>
                    <a:pt x="-53" y="34984"/>
                    <a:pt x="-758" y="40175"/>
                    <a:pt x="842" y="44881"/>
                  </a:cubicBezTo>
                  <a:cubicBezTo>
                    <a:pt x="2471" y="49472"/>
                    <a:pt x="5909" y="53196"/>
                    <a:pt x="10367" y="55168"/>
                  </a:cubicBezTo>
                  <a:cubicBezTo>
                    <a:pt x="14329" y="57101"/>
                    <a:pt x="18778" y="57768"/>
                    <a:pt x="23131" y="57073"/>
                  </a:cubicBezTo>
                  <a:cubicBezTo>
                    <a:pt x="30027" y="55596"/>
                    <a:pt x="36666" y="53129"/>
                    <a:pt x="42847" y="49739"/>
                  </a:cubicBezTo>
                  <a:cubicBezTo>
                    <a:pt x="47115" y="47586"/>
                    <a:pt x="50972" y="44719"/>
                    <a:pt x="54277" y="41261"/>
                  </a:cubicBezTo>
                  <a:cubicBezTo>
                    <a:pt x="55516" y="40004"/>
                    <a:pt x="56430" y="38471"/>
                    <a:pt x="56944" y="36785"/>
                  </a:cubicBezTo>
                  <a:cubicBezTo>
                    <a:pt x="56944" y="36785"/>
                    <a:pt x="55706" y="38213"/>
                    <a:pt x="53325" y="40309"/>
                  </a:cubicBezTo>
                  <a:cubicBezTo>
                    <a:pt x="49858" y="43290"/>
                    <a:pt x="45971" y="45767"/>
                    <a:pt x="41800" y="47643"/>
                  </a:cubicBezTo>
                  <a:cubicBezTo>
                    <a:pt x="35770" y="50644"/>
                    <a:pt x="29360" y="52825"/>
                    <a:pt x="22750" y="54120"/>
                  </a:cubicBezTo>
                  <a:cubicBezTo>
                    <a:pt x="14815" y="55511"/>
                    <a:pt x="6948" y="51301"/>
                    <a:pt x="3700" y="43928"/>
                  </a:cubicBezTo>
                  <a:cubicBezTo>
                    <a:pt x="2385" y="40204"/>
                    <a:pt x="2880" y="36089"/>
                    <a:pt x="5033" y="32784"/>
                  </a:cubicBezTo>
                  <a:cubicBezTo>
                    <a:pt x="7491" y="30003"/>
                    <a:pt x="10881" y="28212"/>
                    <a:pt x="14558" y="27736"/>
                  </a:cubicBezTo>
                  <a:cubicBezTo>
                    <a:pt x="18301" y="27040"/>
                    <a:pt x="21950" y="25888"/>
                    <a:pt x="25417" y="24307"/>
                  </a:cubicBezTo>
                  <a:cubicBezTo>
                    <a:pt x="28750" y="22735"/>
                    <a:pt x="31046" y="19573"/>
                    <a:pt x="31513" y="15925"/>
                  </a:cubicBezTo>
                  <a:cubicBezTo>
                    <a:pt x="31570" y="10877"/>
                    <a:pt x="29284" y="6095"/>
                    <a:pt x="25321" y="2971"/>
                  </a:cubicBezTo>
                  <a:cubicBezTo>
                    <a:pt x="23131" y="1161"/>
                    <a:pt x="21511" y="-172"/>
                    <a:pt x="21416" y="18"/>
                  </a:cubicBezTo>
                  <a:close/>
                </a:path>
              </a:pathLst>
            </a:custGeom>
            <a:solidFill>
              <a:srgbClr val="EB996E"/>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010212FF-E962-75BC-0A44-96B85095874A}"/>
                </a:ext>
              </a:extLst>
            </p:cNvPr>
            <p:cNvSpPr/>
            <p:nvPr/>
          </p:nvSpPr>
          <p:spPr>
            <a:xfrm>
              <a:off x="5565127" y="1650465"/>
              <a:ext cx="59111" cy="50711"/>
            </a:xfrm>
            <a:custGeom>
              <a:avLst/>
              <a:gdLst>
                <a:gd name="connsiteX0" fmla="*/ 8998 w 59111"/>
                <a:gd name="connsiteY0" fmla="*/ 19526 h 50711"/>
                <a:gd name="connsiteX1" fmla="*/ 4807 w 59111"/>
                <a:gd name="connsiteY1" fmla="*/ 21527 h 50711"/>
                <a:gd name="connsiteX2" fmla="*/ 44 w 59111"/>
                <a:gd name="connsiteY2" fmla="*/ 33338 h 50711"/>
                <a:gd name="connsiteX3" fmla="*/ 11379 w 59111"/>
                <a:gd name="connsiteY3" fmla="*/ 48482 h 50711"/>
                <a:gd name="connsiteX4" fmla="*/ 34430 w 59111"/>
                <a:gd name="connsiteY4" fmla="*/ 48482 h 50711"/>
                <a:gd name="connsiteX5" fmla="*/ 52813 w 59111"/>
                <a:gd name="connsiteY5" fmla="*/ 34481 h 50711"/>
                <a:gd name="connsiteX6" fmla="*/ 59004 w 59111"/>
                <a:gd name="connsiteY6" fmla="*/ 16764 h 50711"/>
                <a:gd name="connsiteX7" fmla="*/ 57575 w 59111"/>
                <a:gd name="connsiteY7" fmla="*/ 4191 h 50711"/>
                <a:gd name="connsiteX8" fmla="*/ 55670 w 59111"/>
                <a:gd name="connsiteY8" fmla="*/ 0 h 50711"/>
                <a:gd name="connsiteX9" fmla="*/ 56718 w 59111"/>
                <a:gd name="connsiteY9" fmla="*/ 16478 h 50711"/>
                <a:gd name="connsiteX10" fmla="*/ 33382 w 59111"/>
                <a:gd name="connsiteY10" fmla="*/ 45053 h 50711"/>
                <a:gd name="connsiteX11" fmla="*/ 12617 w 59111"/>
                <a:gd name="connsiteY11" fmla="*/ 45053 h 50711"/>
                <a:gd name="connsiteX12" fmla="*/ 2331 w 59111"/>
                <a:gd name="connsiteY12" fmla="*/ 32480 h 50711"/>
                <a:gd name="connsiteX13" fmla="*/ 5664 w 59111"/>
                <a:gd name="connsiteY13" fmla="*/ 21812 h 50711"/>
                <a:gd name="connsiteX14" fmla="*/ 8998 w 59111"/>
                <a:gd name="connsiteY14" fmla="*/ 19526 h 5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111" h="50711">
                  <a:moveTo>
                    <a:pt x="8998" y="19526"/>
                  </a:moveTo>
                  <a:cubicBezTo>
                    <a:pt x="8998" y="19526"/>
                    <a:pt x="7188" y="19526"/>
                    <a:pt x="4807" y="21527"/>
                  </a:cubicBezTo>
                  <a:cubicBezTo>
                    <a:pt x="1454" y="24498"/>
                    <a:pt x="-308" y="28870"/>
                    <a:pt x="44" y="33338"/>
                  </a:cubicBezTo>
                  <a:cubicBezTo>
                    <a:pt x="873" y="40034"/>
                    <a:pt x="5188" y="45796"/>
                    <a:pt x="11379" y="48482"/>
                  </a:cubicBezTo>
                  <a:cubicBezTo>
                    <a:pt x="18780" y="51454"/>
                    <a:pt x="27029" y="51454"/>
                    <a:pt x="34430" y="48482"/>
                  </a:cubicBezTo>
                  <a:cubicBezTo>
                    <a:pt x="41888" y="45872"/>
                    <a:pt x="48317" y="40977"/>
                    <a:pt x="52813" y="34481"/>
                  </a:cubicBezTo>
                  <a:cubicBezTo>
                    <a:pt x="56413" y="29232"/>
                    <a:pt x="58556" y="23117"/>
                    <a:pt x="59004" y="16764"/>
                  </a:cubicBezTo>
                  <a:cubicBezTo>
                    <a:pt x="59347" y="12516"/>
                    <a:pt x="58871" y="8249"/>
                    <a:pt x="57575" y="4191"/>
                  </a:cubicBezTo>
                  <a:cubicBezTo>
                    <a:pt x="57261" y="2667"/>
                    <a:pt x="56614" y="1238"/>
                    <a:pt x="55670" y="0"/>
                  </a:cubicBezTo>
                  <a:cubicBezTo>
                    <a:pt x="56709" y="5429"/>
                    <a:pt x="57061" y="10963"/>
                    <a:pt x="56718" y="16478"/>
                  </a:cubicBezTo>
                  <a:cubicBezTo>
                    <a:pt x="54947" y="29642"/>
                    <a:pt x="45926" y="40681"/>
                    <a:pt x="33382" y="45053"/>
                  </a:cubicBezTo>
                  <a:cubicBezTo>
                    <a:pt x="26705" y="47654"/>
                    <a:pt x="19294" y="47654"/>
                    <a:pt x="12617" y="45053"/>
                  </a:cubicBezTo>
                  <a:cubicBezTo>
                    <a:pt x="7236" y="42929"/>
                    <a:pt x="3350" y="38176"/>
                    <a:pt x="2331" y="32480"/>
                  </a:cubicBezTo>
                  <a:cubicBezTo>
                    <a:pt x="1854" y="28613"/>
                    <a:pt x="3064" y="24717"/>
                    <a:pt x="5664" y="21812"/>
                  </a:cubicBezTo>
                  <a:cubicBezTo>
                    <a:pt x="7569" y="20383"/>
                    <a:pt x="9189" y="19812"/>
                    <a:pt x="8998" y="19526"/>
                  </a:cubicBezTo>
                  <a:close/>
                </a:path>
              </a:pathLst>
            </a:custGeom>
            <a:solidFill>
              <a:srgbClr val="EB996E"/>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4F76826D-8DCA-AA93-80D0-6E0FA01A88AF}"/>
                </a:ext>
              </a:extLst>
            </p:cNvPr>
            <p:cNvSpPr/>
            <p:nvPr/>
          </p:nvSpPr>
          <p:spPr>
            <a:xfrm>
              <a:off x="5479923" y="1584934"/>
              <a:ext cx="41338" cy="50103"/>
            </a:xfrm>
            <a:custGeom>
              <a:avLst/>
              <a:gdLst>
                <a:gd name="connsiteX0" fmla="*/ 23431 w 41338"/>
                <a:gd name="connsiteY0" fmla="*/ 50101 h 50103"/>
                <a:gd name="connsiteX1" fmla="*/ 20669 w 41338"/>
                <a:gd name="connsiteY1" fmla="*/ 42672 h 50103"/>
                <a:gd name="connsiteX2" fmla="*/ 5143 w 41338"/>
                <a:gd name="connsiteY2" fmla="*/ 30004 h 50103"/>
                <a:gd name="connsiteX3" fmla="*/ 5143 w 41338"/>
                <a:gd name="connsiteY3" fmla="*/ 32861 h 50103"/>
                <a:gd name="connsiteX4" fmla="*/ 14668 w 41338"/>
                <a:gd name="connsiteY4" fmla="*/ 27527 h 50103"/>
                <a:gd name="connsiteX5" fmla="*/ 41338 w 41338"/>
                <a:gd name="connsiteY5" fmla="*/ 0 h 50103"/>
                <a:gd name="connsiteX6" fmla="*/ 12763 w 41338"/>
                <a:gd name="connsiteY6" fmla="*/ 24765 h 50103"/>
                <a:gd name="connsiteX7" fmla="*/ 3238 w 41338"/>
                <a:gd name="connsiteY7" fmla="*/ 30099 h 50103"/>
                <a:gd name="connsiteX8" fmla="*/ 0 w 41338"/>
                <a:gd name="connsiteY8" fmla="*/ 31813 h 50103"/>
                <a:gd name="connsiteX9" fmla="*/ 3429 w 41338"/>
                <a:gd name="connsiteY9" fmla="*/ 32956 h 50103"/>
                <a:gd name="connsiteX10" fmla="*/ 18383 w 41338"/>
                <a:gd name="connsiteY10" fmla="*/ 43815 h 50103"/>
                <a:gd name="connsiteX11" fmla="*/ 23431 w 41338"/>
                <a:gd name="connsiteY11" fmla="*/ 50101 h 5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38" h="50103">
                  <a:moveTo>
                    <a:pt x="23431" y="50101"/>
                  </a:moveTo>
                  <a:cubicBezTo>
                    <a:pt x="23431" y="50101"/>
                    <a:pt x="23431" y="47054"/>
                    <a:pt x="20669" y="42672"/>
                  </a:cubicBezTo>
                  <a:cubicBezTo>
                    <a:pt x="17021" y="36862"/>
                    <a:pt x="11573" y="32404"/>
                    <a:pt x="5143" y="30004"/>
                  </a:cubicBezTo>
                  <a:lnTo>
                    <a:pt x="5143" y="32861"/>
                  </a:lnTo>
                  <a:cubicBezTo>
                    <a:pt x="8439" y="31309"/>
                    <a:pt x="11621" y="29527"/>
                    <a:pt x="14668" y="27527"/>
                  </a:cubicBezTo>
                  <a:cubicBezTo>
                    <a:pt x="25936" y="20993"/>
                    <a:pt x="35166" y="11468"/>
                    <a:pt x="41338" y="0"/>
                  </a:cubicBezTo>
                  <a:cubicBezTo>
                    <a:pt x="32709" y="9230"/>
                    <a:pt x="23126" y="17526"/>
                    <a:pt x="12763" y="24765"/>
                  </a:cubicBezTo>
                  <a:cubicBezTo>
                    <a:pt x="9525" y="26765"/>
                    <a:pt x="6382" y="28575"/>
                    <a:pt x="3238" y="30099"/>
                  </a:cubicBezTo>
                  <a:lnTo>
                    <a:pt x="0" y="31813"/>
                  </a:lnTo>
                  <a:lnTo>
                    <a:pt x="3429" y="32956"/>
                  </a:lnTo>
                  <a:cubicBezTo>
                    <a:pt x="9353" y="35052"/>
                    <a:pt x="14554" y="38824"/>
                    <a:pt x="18383" y="43815"/>
                  </a:cubicBezTo>
                  <a:cubicBezTo>
                    <a:pt x="21907" y="47530"/>
                    <a:pt x="22955" y="50197"/>
                    <a:pt x="23431" y="50101"/>
                  </a:cubicBezTo>
                  <a:close/>
                </a:path>
              </a:pathLst>
            </a:custGeom>
            <a:solidFill>
              <a:srgbClr val="EB996E"/>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7C78E6CE-08C6-5AD0-2484-1A34CE3A39AC}"/>
                </a:ext>
              </a:extLst>
            </p:cNvPr>
            <p:cNvSpPr/>
            <p:nvPr/>
          </p:nvSpPr>
          <p:spPr>
            <a:xfrm>
              <a:off x="5630169" y="1589461"/>
              <a:ext cx="5851" cy="25219"/>
            </a:xfrm>
            <a:custGeom>
              <a:avLst/>
              <a:gdLst>
                <a:gd name="connsiteX0" fmla="*/ 5678 w 5851"/>
                <a:gd name="connsiteY0" fmla="*/ 45 h 25219"/>
                <a:gd name="connsiteX1" fmla="*/ 58 w 5851"/>
                <a:gd name="connsiteY1" fmla="*/ 12332 h 25219"/>
                <a:gd name="connsiteX2" fmla="*/ 4058 w 5851"/>
                <a:gd name="connsiteY2" fmla="*/ 25191 h 25219"/>
                <a:gd name="connsiteX3" fmla="*/ 3392 w 5851"/>
                <a:gd name="connsiteY3" fmla="*/ 12522 h 25219"/>
                <a:gd name="connsiteX4" fmla="*/ 5678 w 5851"/>
                <a:gd name="connsiteY4" fmla="*/ 45 h 2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1" h="25219">
                  <a:moveTo>
                    <a:pt x="5678" y="45"/>
                  </a:moveTo>
                  <a:cubicBezTo>
                    <a:pt x="5106" y="-527"/>
                    <a:pt x="630" y="4426"/>
                    <a:pt x="58" y="12332"/>
                  </a:cubicBezTo>
                  <a:cubicBezTo>
                    <a:pt x="-513" y="20238"/>
                    <a:pt x="3297" y="25667"/>
                    <a:pt x="4058" y="25191"/>
                  </a:cubicBezTo>
                  <a:cubicBezTo>
                    <a:pt x="4821" y="24714"/>
                    <a:pt x="2820" y="19380"/>
                    <a:pt x="3392" y="12522"/>
                  </a:cubicBezTo>
                  <a:cubicBezTo>
                    <a:pt x="3963" y="5664"/>
                    <a:pt x="6535" y="616"/>
                    <a:pt x="5678" y="45"/>
                  </a:cubicBezTo>
                  <a:close/>
                </a:path>
              </a:pathLst>
            </a:custGeom>
            <a:solidFill>
              <a:srgbClr val="EB996E"/>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E987558-08D9-233E-559A-96EFE7FDB2AC}"/>
                </a:ext>
              </a:extLst>
            </p:cNvPr>
            <p:cNvSpPr/>
            <p:nvPr/>
          </p:nvSpPr>
          <p:spPr>
            <a:xfrm>
              <a:off x="3343474" y="1586317"/>
              <a:ext cx="306315" cy="236932"/>
            </a:xfrm>
            <a:custGeom>
              <a:avLst/>
              <a:gdLst>
                <a:gd name="connsiteX0" fmla="*/ 306315 w 306315"/>
                <a:gd name="connsiteY0" fmla="*/ 151303 h 236932"/>
                <a:gd name="connsiteX1" fmla="*/ 233163 w 306315"/>
                <a:gd name="connsiteY1" fmla="*/ 42051 h 236932"/>
                <a:gd name="connsiteX2" fmla="*/ 115339 w 306315"/>
                <a:gd name="connsiteY2" fmla="*/ 141 h 236932"/>
                <a:gd name="connsiteX3" fmla="*/ 1039 w 306315"/>
                <a:gd name="connsiteY3" fmla="*/ 37288 h 236932"/>
                <a:gd name="connsiteX4" fmla="*/ 97908 w 306315"/>
                <a:gd name="connsiteY4" fmla="*/ 36050 h 236932"/>
                <a:gd name="connsiteX5" fmla="*/ 109148 w 306315"/>
                <a:gd name="connsiteY5" fmla="*/ 41670 h 236932"/>
                <a:gd name="connsiteX6" fmla="*/ 22089 w 306315"/>
                <a:gd name="connsiteY6" fmla="*/ 61863 h 236932"/>
                <a:gd name="connsiteX7" fmla="*/ 26185 w 306315"/>
                <a:gd name="connsiteY7" fmla="*/ 85580 h 236932"/>
                <a:gd name="connsiteX8" fmla="*/ 105433 w 306315"/>
                <a:gd name="connsiteY8" fmla="*/ 74722 h 236932"/>
                <a:gd name="connsiteX9" fmla="*/ 29805 w 306315"/>
                <a:gd name="connsiteY9" fmla="*/ 96058 h 236932"/>
                <a:gd name="connsiteX10" fmla="*/ 31519 w 306315"/>
                <a:gd name="connsiteY10" fmla="*/ 119775 h 236932"/>
                <a:gd name="connsiteX11" fmla="*/ 106767 w 306315"/>
                <a:gd name="connsiteY11" fmla="*/ 101773 h 236932"/>
                <a:gd name="connsiteX12" fmla="*/ 48283 w 306315"/>
                <a:gd name="connsiteY12" fmla="*/ 127109 h 236932"/>
                <a:gd name="connsiteX13" fmla="*/ 57808 w 306315"/>
                <a:gd name="connsiteY13" fmla="*/ 143873 h 236932"/>
                <a:gd name="connsiteX14" fmla="*/ 114292 w 306315"/>
                <a:gd name="connsiteY14" fmla="*/ 121775 h 236932"/>
                <a:gd name="connsiteX15" fmla="*/ 133342 w 306315"/>
                <a:gd name="connsiteY15" fmla="*/ 144635 h 236932"/>
                <a:gd name="connsiteX16" fmla="*/ 191920 w 306315"/>
                <a:gd name="connsiteY16" fmla="*/ 211977 h 236932"/>
                <a:gd name="connsiteX17" fmla="*/ 253642 w 306315"/>
                <a:gd name="connsiteY17" fmla="*/ 236932 h 23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15" h="236932">
                  <a:moveTo>
                    <a:pt x="306315" y="151303"/>
                  </a:moveTo>
                  <a:cubicBezTo>
                    <a:pt x="306315" y="151303"/>
                    <a:pt x="244213" y="50623"/>
                    <a:pt x="233163" y="42051"/>
                  </a:cubicBezTo>
                  <a:cubicBezTo>
                    <a:pt x="222114" y="33478"/>
                    <a:pt x="123721" y="-2526"/>
                    <a:pt x="115339" y="141"/>
                  </a:cubicBezTo>
                  <a:cubicBezTo>
                    <a:pt x="106957" y="2808"/>
                    <a:pt x="-12296" y="23096"/>
                    <a:pt x="1039" y="37288"/>
                  </a:cubicBezTo>
                  <a:cubicBezTo>
                    <a:pt x="14374" y="51481"/>
                    <a:pt x="97908" y="36050"/>
                    <a:pt x="97908" y="36050"/>
                  </a:cubicBezTo>
                  <a:lnTo>
                    <a:pt x="109148" y="41670"/>
                  </a:lnTo>
                  <a:cubicBezTo>
                    <a:pt x="109148" y="41670"/>
                    <a:pt x="37234" y="53100"/>
                    <a:pt x="22089" y="61863"/>
                  </a:cubicBezTo>
                  <a:cubicBezTo>
                    <a:pt x="6945" y="70626"/>
                    <a:pt x="12564" y="86914"/>
                    <a:pt x="26185" y="85580"/>
                  </a:cubicBezTo>
                  <a:cubicBezTo>
                    <a:pt x="39806" y="84247"/>
                    <a:pt x="101718" y="72150"/>
                    <a:pt x="105433" y="74722"/>
                  </a:cubicBezTo>
                  <a:cubicBezTo>
                    <a:pt x="109148" y="77293"/>
                    <a:pt x="37520" y="91581"/>
                    <a:pt x="29805" y="96058"/>
                  </a:cubicBezTo>
                  <a:cubicBezTo>
                    <a:pt x="19422" y="102249"/>
                    <a:pt x="18375" y="120632"/>
                    <a:pt x="31519" y="119775"/>
                  </a:cubicBezTo>
                  <a:cubicBezTo>
                    <a:pt x="39234" y="119203"/>
                    <a:pt x="106767" y="101773"/>
                    <a:pt x="106767" y="101773"/>
                  </a:cubicBezTo>
                  <a:cubicBezTo>
                    <a:pt x="86821" y="109145"/>
                    <a:pt x="67305" y="117603"/>
                    <a:pt x="48283" y="127109"/>
                  </a:cubicBezTo>
                  <a:cubicBezTo>
                    <a:pt x="40187" y="134824"/>
                    <a:pt x="46569" y="146159"/>
                    <a:pt x="57808" y="143873"/>
                  </a:cubicBezTo>
                  <a:cubicBezTo>
                    <a:pt x="65809" y="142159"/>
                    <a:pt x="103623" y="124061"/>
                    <a:pt x="114292" y="121775"/>
                  </a:cubicBezTo>
                  <a:cubicBezTo>
                    <a:pt x="114292" y="121775"/>
                    <a:pt x="123817" y="124442"/>
                    <a:pt x="133342" y="144635"/>
                  </a:cubicBezTo>
                  <a:cubicBezTo>
                    <a:pt x="137533" y="154160"/>
                    <a:pt x="156773" y="212739"/>
                    <a:pt x="191920" y="211977"/>
                  </a:cubicBezTo>
                  <a:cubicBezTo>
                    <a:pt x="223067" y="211310"/>
                    <a:pt x="253642" y="236932"/>
                    <a:pt x="253642" y="236932"/>
                  </a:cubicBezTo>
                  <a:close/>
                </a:path>
              </a:pathLst>
            </a:custGeom>
            <a:solidFill>
              <a:srgbClr val="FFBE9D"/>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1E8CA1E-4381-C1B8-AC4E-EEFA66598279}"/>
                </a:ext>
              </a:extLst>
            </p:cNvPr>
            <p:cNvSpPr/>
            <p:nvPr/>
          </p:nvSpPr>
          <p:spPr>
            <a:xfrm>
              <a:off x="3345084" y="1618747"/>
              <a:ext cx="148208" cy="21145"/>
            </a:xfrm>
            <a:custGeom>
              <a:avLst/>
              <a:gdLst>
                <a:gd name="connsiteX0" fmla="*/ 0 w 148208"/>
                <a:gd name="connsiteY0" fmla="*/ 5143 h 21145"/>
                <a:gd name="connsiteX1" fmla="*/ 21717 w 148208"/>
                <a:gd name="connsiteY1" fmla="*/ 11144 h 21145"/>
                <a:gd name="connsiteX2" fmla="*/ 46292 w 148208"/>
                <a:gd name="connsiteY2" fmla="*/ 12192 h 21145"/>
                <a:gd name="connsiteX3" fmla="*/ 75819 w 148208"/>
                <a:gd name="connsiteY3" fmla="*/ 8287 h 21145"/>
                <a:gd name="connsiteX4" fmla="*/ 98108 w 148208"/>
                <a:gd name="connsiteY4" fmla="*/ 5048 h 21145"/>
                <a:gd name="connsiteX5" fmla="*/ 96774 w 148208"/>
                <a:gd name="connsiteY5" fmla="*/ 5048 h 21145"/>
                <a:gd name="connsiteX6" fmla="*/ 148209 w 148208"/>
                <a:gd name="connsiteY6" fmla="*/ 21145 h 21145"/>
                <a:gd name="connsiteX7" fmla="*/ 98584 w 148208"/>
                <a:gd name="connsiteY7" fmla="*/ 0 h 21145"/>
                <a:gd name="connsiteX8" fmla="*/ 98012 w 148208"/>
                <a:gd name="connsiteY8" fmla="*/ 0 h 21145"/>
                <a:gd name="connsiteX9" fmla="*/ 97250 w 148208"/>
                <a:gd name="connsiteY9" fmla="*/ 0 h 21145"/>
                <a:gd name="connsiteX10" fmla="*/ 75152 w 148208"/>
                <a:gd name="connsiteY10" fmla="*/ 2953 h 21145"/>
                <a:gd name="connsiteX11" fmla="*/ 45910 w 148208"/>
                <a:gd name="connsiteY11" fmla="*/ 7239 h 21145"/>
                <a:gd name="connsiteX12" fmla="*/ 22098 w 148208"/>
                <a:gd name="connsiteY12" fmla="*/ 7239 h 21145"/>
                <a:gd name="connsiteX13" fmla="*/ 0 w 148208"/>
                <a:gd name="connsiteY13" fmla="*/ 5143 h 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208" h="21145">
                  <a:moveTo>
                    <a:pt x="0" y="5143"/>
                  </a:moveTo>
                  <a:cubicBezTo>
                    <a:pt x="6744" y="8639"/>
                    <a:pt x="14135" y="10677"/>
                    <a:pt x="21717" y="11144"/>
                  </a:cubicBezTo>
                  <a:cubicBezTo>
                    <a:pt x="29851" y="12306"/>
                    <a:pt x="38081" y="12659"/>
                    <a:pt x="46292" y="12192"/>
                  </a:cubicBezTo>
                  <a:cubicBezTo>
                    <a:pt x="55817" y="11144"/>
                    <a:pt x="65342" y="9811"/>
                    <a:pt x="75819" y="8287"/>
                  </a:cubicBezTo>
                  <a:lnTo>
                    <a:pt x="98108" y="5048"/>
                  </a:lnTo>
                  <a:lnTo>
                    <a:pt x="96774" y="5048"/>
                  </a:lnTo>
                  <a:cubicBezTo>
                    <a:pt x="113424" y="11887"/>
                    <a:pt x="130635" y="17278"/>
                    <a:pt x="148209" y="21145"/>
                  </a:cubicBezTo>
                  <a:cubicBezTo>
                    <a:pt x="132274" y="12744"/>
                    <a:pt x="115681" y="5667"/>
                    <a:pt x="98584" y="0"/>
                  </a:cubicBezTo>
                  <a:lnTo>
                    <a:pt x="98012" y="0"/>
                  </a:lnTo>
                  <a:lnTo>
                    <a:pt x="97250" y="0"/>
                  </a:lnTo>
                  <a:lnTo>
                    <a:pt x="75152" y="2953"/>
                  </a:lnTo>
                  <a:lnTo>
                    <a:pt x="45910" y="7239"/>
                  </a:lnTo>
                  <a:cubicBezTo>
                    <a:pt x="37986" y="7849"/>
                    <a:pt x="30023" y="7849"/>
                    <a:pt x="22098" y="7239"/>
                  </a:cubicBezTo>
                  <a:cubicBezTo>
                    <a:pt x="8572" y="6286"/>
                    <a:pt x="190" y="4286"/>
                    <a:pt x="0" y="5143"/>
                  </a:cubicBezTo>
                  <a:close/>
                </a:path>
              </a:pathLst>
            </a:custGeom>
            <a:solidFill>
              <a:srgbClr val="EB996E"/>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85366F0C-5206-40CD-EDE2-412AB10F37CB}"/>
                </a:ext>
              </a:extLst>
            </p:cNvPr>
            <p:cNvSpPr/>
            <p:nvPr/>
          </p:nvSpPr>
          <p:spPr>
            <a:xfrm>
              <a:off x="3464579" y="1661209"/>
              <a:ext cx="138632" cy="68933"/>
            </a:xfrm>
            <a:custGeom>
              <a:avLst/>
              <a:gdLst>
                <a:gd name="connsiteX0" fmla="*/ 138633 w 138632"/>
                <a:gd name="connsiteY0" fmla="*/ 64504 h 68933"/>
                <a:gd name="connsiteX1" fmla="*/ 110915 w 138632"/>
                <a:gd name="connsiteY1" fmla="*/ 64504 h 68933"/>
                <a:gd name="connsiteX2" fmla="*/ 87769 w 138632"/>
                <a:gd name="connsiteY2" fmla="*/ 45454 h 68933"/>
                <a:gd name="connsiteX3" fmla="*/ 5188 w 138632"/>
                <a:gd name="connsiteY3" fmla="*/ 14117 h 68933"/>
                <a:gd name="connsiteX4" fmla="*/ 520 w 138632"/>
                <a:gd name="connsiteY4" fmla="*/ 3735 h 68933"/>
                <a:gd name="connsiteX5" fmla="*/ 10712 w 138632"/>
                <a:gd name="connsiteY5" fmla="*/ 20 h 68933"/>
                <a:gd name="connsiteX6" fmla="*/ 108915 w 138632"/>
                <a:gd name="connsiteY6" fmla="*/ 2306 h 6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2" h="68933">
                  <a:moveTo>
                    <a:pt x="138633" y="64504"/>
                  </a:moveTo>
                  <a:cubicBezTo>
                    <a:pt x="130337" y="70410"/>
                    <a:pt x="119212" y="70410"/>
                    <a:pt x="110915" y="64504"/>
                  </a:cubicBezTo>
                  <a:cubicBezTo>
                    <a:pt x="102438" y="59361"/>
                    <a:pt x="95866" y="51550"/>
                    <a:pt x="87769" y="45454"/>
                  </a:cubicBezTo>
                  <a:cubicBezTo>
                    <a:pt x="63576" y="28309"/>
                    <a:pt x="28619" y="32405"/>
                    <a:pt x="5188" y="14117"/>
                  </a:cubicBezTo>
                  <a:cubicBezTo>
                    <a:pt x="1949" y="11641"/>
                    <a:pt x="-1289" y="7450"/>
                    <a:pt x="520" y="3735"/>
                  </a:cubicBezTo>
                  <a:cubicBezTo>
                    <a:pt x="2330" y="20"/>
                    <a:pt x="6807" y="-75"/>
                    <a:pt x="10712" y="20"/>
                  </a:cubicBezTo>
                  <a:lnTo>
                    <a:pt x="108915" y="2306"/>
                  </a:lnTo>
                </a:path>
              </a:pathLst>
            </a:custGeom>
            <a:solidFill>
              <a:srgbClr val="FFBE9D"/>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1E4DB872-4ED3-1498-E6A0-8803C9618076}"/>
                </a:ext>
              </a:extLst>
            </p:cNvPr>
            <p:cNvSpPr/>
            <p:nvPr/>
          </p:nvSpPr>
          <p:spPr>
            <a:xfrm>
              <a:off x="3462092" y="1658990"/>
              <a:ext cx="141596" cy="73190"/>
            </a:xfrm>
            <a:custGeom>
              <a:avLst/>
              <a:gdLst>
                <a:gd name="connsiteX0" fmla="*/ 111402 w 141596"/>
                <a:gd name="connsiteY0" fmla="*/ 4906 h 73190"/>
                <a:gd name="connsiteX1" fmla="*/ 100829 w 141596"/>
                <a:gd name="connsiteY1" fmla="*/ 3573 h 73190"/>
                <a:gd name="connsiteX2" fmla="*/ 72254 w 141596"/>
                <a:gd name="connsiteY2" fmla="*/ 2049 h 73190"/>
                <a:gd name="connsiteX3" fmla="*/ 29296 w 141596"/>
                <a:gd name="connsiteY3" fmla="*/ 334 h 73190"/>
                <a:gd name="connsiteX4" fmla="*/ 16819 w 141596"/>
                <a:gd name="connsiteY4" fmla="*/ 334 h 73190"/>
                <a:gd name="connsiteX5" fmla="*/ 2436 w 141596"/>
                <a:gd name="connsiteY5" fmla="*/ 3382 h 73190"/>
                <a:gd name="connsiteX6" fmla="*/ 817 w 141596"/>
                <a:gd name="connsiteY6" fmla="*/ 12907 h 73190"/>
                <a:gd name="connsiteX7" fmla="*/ 5770 w 141596"/>
                <a:gd name="connsiteY7" fmla="*/ 19289 h 73190"/>
                <a:gd name="connsiteX8" fmla="*/ 18057 w 141596"/>
                <a:gd name="connsiteY8" fmla="*/ 26814 h 73190"/>
                <a:gd name="connsiteX9" fmla="*/ 69016 w 141596"/>
                <a:gd name="connsiteY9" fmla="*/ 41387 h 73190"/>
                <a:gd name="connsiteX10" fmla="*/ 89113 w 141596"/>
                <a:gd name="connsiteY10" fmla="*/ 50912 h 73190"/>
                <a:gd name="connsiteX11" fmla="*/ 104449 w 141596"/>
                <a:gd name="connsiteY11" fmla="*/ 63485 h 73190"/>
                <a:gd name="connsiteX12" fmla="*/ 132071 w 141596"/>
                <a:gd name="connsiteY12" fmla="*/ 73010 h 73190"/>
                <a:gd name="connsiteX13" fmla="*/ 141596 w 141596"/>
                <a:gd name="connsiteY13" fmla="*/ 67676 h 73190"/>
                <a:gd name="connsiteX14" fmla="*/ 132071 w 141596"/>
                <a:gd name="connsiteY14" fmla="*/ 70914 h 73190"/>
                <a:gd name="connsiteX15" fmla="*/ 107306 w 141596"/>
                <a:gd name="connsiteY15" fmla="*/ 60246 h 73190"/>
                <a:gd name="connsiteX16" fmla="*/ 92066 w 141596"/>
                <a:gd name="connsiteY16" fmla="*/ 46911 h 73190"/>
                <a:gd name="connsiteX17" fmla="*/ 70825 w 141596"/>
                <a:gd name="connsiteY17" fmla="*/ 36624 h 73190"/>
                <a:gd name="connsiteX18" fmla="*/ 20819 w 141596"/>
                <a:gd name="connsiteY18" fmla="*/ 21956 h 73190"/>
                <a:gd name="connsiteX19" fmla="*/ 9580 w 141596"/>
                <a:gd name="connsiteY19" fmla="*/ 15193 h 73190"/>
                <a:gd name="connsiteX20" fmla="*/ 6627 w 141596"/>
                <a:gd name="connsiteY20" fmla="*/ 7764 h 73190"/>
                <a:gd name="connsiteX21" fmla="*/ 17009 w 141596"/>
                <a:gd name="connsiteY21" fmla="*/ 6240 h 73190"/>
                <a:gd name="connsiteX22" fmla="*/ 29392 w 141596"/>
                <a:gd name="connsiteY22" fmla="*/ 6240 h 73190"/>
                <a:gd name="connsiteX23" fmla="*/ 72445 w 141596"/>
                <a:gd name="connsiteY23" fmla="*/ 6240 h 73190"/>
                <a:gd name="connsiteX24" fmla="*/ 101020 w 141596"/>
                <a:gd name="connsiteY24" fmla="*/ 6240 h 73190"/>
                <a:gd name="connsiteX25" fmla="*/ 111402 w 141596"/>
                <a:gd name="connsiteY25" fmla="*/ 4906 h 7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596" h="73190">
                  <a:moveTo>
                    <a:pt x="111402" y="4906"/>
                  </a:moveTo>
                  <a:cubicBezTo>
                    <a:pt x="107944" y="4039"/>
                    <a:pt x="104392" y="3592"/>
                    <a:pt x="100829" y="3573"/>
                  </a:cubicBezTo>
                  <a:cubicBezTo>
                    <a:pt x="93971" y="3573"/>
                    <a:pt x="84065" y="2525"/>
                    <a:pt x="72254" y="2049"/>
                  </a:cubicBezTo>
                  <a:lnTo>
                    <a:pt x="29296" y="334"/>
                  </a:lnTo>
                  <a:lnTo>
                    <a:pt x="16819" y="334"/>
                  </a:lnTo>
                  <a:cubicBezTo>
                    <a:pt x="11809" y="-618"/>
                    <a:pt x="6627" y="486"/>
                    <a:pt x="2436" y="3382"/>
                  </a:cubicBezTo>
                  <a:cubicBezTo>
                    <a:pt x="-60" y="5897"/>
                    <a:pt x="-707" y="9707"/>
                    <a:pt x="817" y="12907"/>
                  </a:cubicBezTo>
                  <a:cubicBezTo>
                    <a:pt x="1922" y="15403"/>
                    <a:pt x="3627" y="17593"/>
                    <a:pt x="5770" y="19289"/>
                  </a:cubicBezTo>
                  <a:cubicBezTo>
                    <a:pt x="9580" y="22242"/>
                    <a:pt x="13695" y="24766"/>
                    <a:pt x="18057" y="26814"/>
                  </a:cubicBezTo>
                  <a:cubicBezTo>
                    <a:pt x="34678" y="32853"/>
                    <a:pt x="51709" y="37729"/>
                    <a:pt x="69016" y="41387"/>
                  </a:cubicBezTo>
                  <a:cubicBezTo>
                    <a:pt x="76150" y="43549"/>
                    <a:pt x="82922" y="46759"/>
                    <a:pt x="89113" y="50912"/>
                  </a:cubicBezTo>
                  <a:cubicBezTo>
                    <a:pt x="94828" y="54817"/>
                    <a:pt x="99591" y="59580"/>
                    <a:pt x="104449" y="63485"/>
                  </a:cubicBezTo>
                  <a:cubicBezTo>
                    <a:pt x="111812" y="70562"/>
                    <a:pt x="121908" y="74048"/>
                    <a:pt x="132071" y="73010"/>
                  </a:cubicBezTo>
                  <a:cubicBezTo>
                    <a:pt x="139405" y="71676"/>
                    <a:pt x="141596" y="67676"/>
                    <a:pt x="141596" y="67676"/>
                  </a:cubicBezTo>
                  <a:cubicBezTo>
                    <a:pt x="138624" y="69276"/>
                    <a:pt x="135405" y="70362"/>
                    <a:pt x="132071" y="70914"/>
                  </a:cubicBezTo>
                  <a:cubicBezTo>
                    <a:pt x="122699" y="70914"/>
                    <a:pt x="113745" y="67057"/>
                    <a:pt x="107306" y="60246"/>
                  </a:cubicBezTo>
                  <a:cubicBezTo>
                    <a:pt x="102829" y="56341"/>
                    <a:pt x="97781" y="51388"/>
                    <a:pt x="92066" y="46911"/>
                  </a:cubicBezTo>
                  <a:cubicBezTo>
                    <a:pt x="85561" y="42397"/>
                    <a:pt x="78398" y="38929"/>
                    <a:pt x="70825" y="36624"/>
                  </a:cubicBezTo>
                  <a:cubicBezTo>
                    <a:pt x="53880" y="32748"/>
                    <a:pt x="37174" y="27852"/>
                    <a:pt x="20819" y="21956"/>
                  </a:cubicBezTo>
                  <a:cubicBezTo>
                    <a:pt x="16847" y="20098"/>
                    <a:pt x="13085" y="17832"/>
                    <a:pt x="9580" y="15193"/>
                  </a:cubicBezTo>
                  <a:cubicBezTo>
                    <a:pt x="6436" y="12621"/>
                    <a:pt x="4913" y="9097"/>
                    <a:pt x="6627" y="7764"/>
                  </a:cubicBezTo>
                  <a:cubicBezTo>
                    <a:pt x="8342" y="6430"/>
                    <a:pt x="12818" y="6144"/>
                    <a:pt x="17009" y="6240"/>
                  </a:cubicBezTo>
                  <a:lnTo>
                    <a:pt x="29392" y="6240"/>
                  </a:lnTo>
                  <a:lnTo>
                    <a:pt x="72445" y="6240"/>
                  </a:lnTo>
                  <a:cubicBezTo>
                    <a:pt x="84637" y="6240"/>
                    <a:pt x="94543" y="6240"/>
                    <a:pt x="101020" y="6240"/>
                  </a:cubicBezTo>
                  <a:cubicBezTo>
                    <a:pt x="104525" y="6249"/>
                    <a:pt x="108011" y="5802"/>
                    <a:pt x="111402" y="4906"/>
                  </a:cubicBezTo>
                  <a:close/>
                </a:path>
              </a:pathLst>
            </a:custGeom>
            <a:solidFill>
              <a:srgbClr val="EB996E"/>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B3F6332-7FF8-0216-71FB-505260A1E8B3}"/>
                </a:ext>
              </a:extLst>
            </p:cNvPr>
            <p:cNvSpPr/>
            <p:nvPr/>
          </p:nvSpPr>
          <p:spPr>
            <a:xfrm>
              <a:off x="4034575" y="3968660"/>
              <a:ext cx="280249" cy="477253"/>
            </a:xfrm>
            <a:custGeom>
              <a:avLst/>
              <a:gdLst>
                <a:gd name="connsiteX0" fmla="*/ 99274 w 280249"/>
                <a:gd name="connsiteY0" fmla="*/ 0 h 477253"/>
                <a:gd name="connsiteX1" fmla="*/ 76700 w 280249"/>
                <a:gd name="connsiteY1" fmla="*/ 249746 h 477253"/>
                <a:gd name="connsiteX2" fmla="*/ 1738 w 280249"/>
                <a:gd name="connsiteY2" fmla="*/ 442246 h 477253"/>
                <a:gd name="connsiteX3" fmla="*/ 16445 w 280249"/>
                <a:gd name="connsiteY3" fmla="*/ 475507 h 477253"/>
                <a:gd name="connsiteX4" fmla="*/ 18026 w 280249"/>
                <a:gd name="connsiteY4" fmla="*/ 476060 h 477253"/>
                <a:gd name="connsiteX5" fmla="*/ 18026 w 280249"/>
                <a:gd name="connsiteY5" fmla="*/ 476060 h 477253"/>
                <a:gd name="connsiteX6" fmla="*/ 41267 w 280249"/>
                <a:gd name="connsiteY6" fmla="*/ 472059 h 477253"/>
                <a:gd name="connsiteX7" fmla="*/ 238720 w 280249"/>
                <a:gd name="connsiteY7" fmla="*/ 302514 h 477253"/>
                <a:gd name="connsiteX8" fmla="*/ 280249 w 280249"/>
                <a:gd name="connsiteY8" fmla="*/ 40196 h 47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49" h="477253">
                  <a:moveTo>
                    <a:pt x="99274" y="0"/>
                  </a:moveTo>
                  <a:lnTo>
                    <a:pt x="76700" y="249746"/>
                  </a:lnTo>
                  <a:lnTo>
                    <a:pt x="1738" y="442246"/>
                  </a:lnTo>
                  <a:cubicBezTo>
                    <a:pt x="-3386" y="455495"/>
                    <a:pt x="3205" y="470383"/>
                    <a:pt x="16445" y="475507"/>
                  </a:cubicBezTo>
                  <a:cubicBezTo>
                    <a:pt x="16969" y="475707"/>
                    <a:pt x="17493" y="475888"/>
                    <a:pt x="18026" y="476060"/>
                  </a:cubicBezTo>
                  <a:lnTo>
                    <a:pt x="18026" y="476060"/>
                  </a:lnTo>
                  <a:cubicBezTo>
                    <a:pt x="25960" y="478565"/>
                    <a:pt x="34628" y="477079"/>
                    <a:pt x="41267" y="472059"/>
                  </a:cubicBezTo>
                  <a:cubicBezTo>
                    <a:pt x="83463" y="439960"/>
                    <a:pt x="238054" y="320897"/>
                    <a:pt x="238720" y="302514"/>
                  </a:cubicBezTo>
                  <a:cubicBezTo>
                    <a:pt x="239482" y="281273"/>
                    <a:pt x="280249" y="40196"/>
                    <a:pt x="280249" y="40196"/>
                  </a:cubicBezTo>
                  <a:close/>
                </a:path>
              </a:pathLst>
            </a:custGeom>
            <a:solidFill>
              <a:srgbClr val="FFD45E"/>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89CB917-EAD4-D9A1-1223-F0DEDDD515B0}"/>
                </a:ext>
              </a:extLst>
            </p:cNvPr>
            <p:cNvSpPr/>
            <p:nvPr/>
          </p:nvSpPr>
          <p:spPr>
            <a:xfrm>
              <a:off x="4052601" y="4254315"/>
              <a:ext cx="222599" cy="192194"/>
            </a:xfrm>
            <a:custGeom>
              <a:avLst/>
              <a:gdLst>
                <a:gd name="connsiteX0" fmla="*/ 0 w 222599"/>
                <a:gd name="connsiteY0" fmla="*/ 190500 h 192194"/>
                <a:gd name="connsiteX1" fmla="*/ 222599 w 222599"/>
                <a:gd name="connsiteY1" fmla="*/ 0 h 192194"/>
                <a:gd name="connsiteX2" fmla="*/ 221456 w 222599"/>
                <a:gd name="connsiteY2" fmla="*/ 10573 h 192194"/>
                <a:gd name="connsiteX3" fmla="*/ 209455 w 222599"/>
                <a:gd name="connsiteY3" fmla="*/ 34481 h 192194"/>
                <a:gd name="connsiteX4" fmla="*/ 24003 w 222599"/>
                <a:gd name="connsiteY4" fmla="*/ 186881 h 192194"/>
                <a:gd name="connsiteX5" fmla="*/ 0 w 222599"/>
                <a:gd name="connsiteY5" fmla="*/ 190786 h 19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599" h="192194">
                  <a:moveTo>
                    <a:pt x="0" y="190500"/>
                  </a:moveTo>
                  <a:lnTo>
                    <a:pt x="222599" y="0"/>
                  </a:lnTo>
                  <a:lnTo>
                    <a:pt x="221456" y="10573"/>
                  </a:lnTo>
                  <a:cubicBezTo>
                    <a:pt x="220399" y="19707"/>
                    <a:pt x="216141" y="28175"/>
                    <a:pt x="209455" y="34481"/>
                  </a:cubicBezTo>
                  <a:cubicBezTo>
                    <a:pt x="191548" y="51245"/>
                    <a:pt x="140970" y="96584"/>
                    <a:pt x="24003" y="186881"/>
                  </a:cubicBezTo>
                  <a:cubicBezTo>
                    <a:pt x="17174" y="192138"/>
                    <a:pt x="8144" y="193605"/>
                    <a:pt x="0" y="190786"/>
                  </a:cubicBezTo>
                  <a:close/>
                </a:path>
              </a:pathLst>
            </a:custGeom>
            <a:solidFill>
              <a:srgbClr val="FFFFFF"/>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E95C901-1C47-E53F-7578-5E55D70CBE9D}"/>
                </a:ext>
              </a:extLst>
            </p:cNvPr>
            <p:cNvSpPr/>
            <p:nvPr/>
          </p:nvSpPr>
          <p:spPr>
            <a:xfrm>
              <a:off x="4225426" y="4166685"/>
              <a:ext cx="28604" cy="29063"/>
            </a:xfrm>
            <a:custGeom>
              <a:avLst/>
              <a:gdLst>
                <a:gd name="connsiteX0" fmla="*/ 7769 w 28604"/>
                <a:gd name="connsiteY0" fmla="*/ 1524 h 29063"/>
                <a:gd name="connsiteX1" fmla="*/ 1292 w 28604"/>
                <a:gd name="connsiteY1" fmla="*/ 21241 h 29063"/>
                <a:gd name="connsiteX2" fmla="*/ 20342 w 28604"/>
                <a:gd name="connsiteY2" fmla="*/ 27813 h 29063"/>
                <a:gd name="connsiteX3" fmla="*/ 27200 w 28604"/>
                <a:gd name="connsiteY3" fmla="*/ 6953 h 29063"/>
                <a:gd name="connsiteX4" fmla="*/ 6150 w 28604"/>
                <a:gd name="connsiteY4" fmla="*/ 2286 h 29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04" h="29063">
                  <a:moveTo>
                    <a:pt x="7769" y="1524"/>
                  </a:moveTo>
                  <a:cubicBezTo>
                    <a:pt x="930" y="5506"/>
                    <a:pt x="-1861" y="13973"/>
                    <a:pt x="1292" y="21241"/>
                  </a:cubicBezTo>
                  <a:cubicBezTo>
                    <a:pt x="4959" y="28061"/>
                    <a:pt x="13246" y="30918"/>
                    <a:pt x="20342" y="27813"/>
                  </a:cubicBezTo>
                  <a:cubicBezTo>
                    <a:pt x="27638" y="23651"/>
                    <a:pt x="30600" y="14640"/>
                    <a:pt x="27200" y="6953"/>
                  </a:cubicBezTo>
                  <a:cubicBezTo>
                    <a:pt x="22580" y="-19"/>
                    <a:pt x="13274" y="-2076"/>
                    <a:pt x="6150" y="2286"/>
                  </a:cubicBezTo>
                </a:path>
              </a:pathLst>
            </a:custGeom>
            <a:solidFill>
              <a:srgbClr val="FFFFFF"/>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19BDFCB-BAAD-E054-DFC9-7D2E32C12F94}"/>
                </a:ext>
              </a:extLst>
            </p:cNvPr>
            <p:cNvSpPr/>
            <p:nvPr/>
          </p:nvSpPr>
          <p:spPr>
            <a:xfrm>
              <a:off x="4074318" y="4309179"/>
              <a:ext cx="48077" cy="33069"/>
            </a:xfrm>
            <a:custGeom>
              <a:avLst/>
              <a:gdLst>
                <a:gd name="connsiteX0" fmla="*/ 47720 w 48077"/>
                <a:gd name="connsiteY0" fmla="*/ 33052 h 33069"/>
                <a:gd name="connsiteX1" fmla="*/ 28004 w 48077"/>
                <a:gd name="connsiteY1" fmla="*/ 11144 h 33069"/>
                <a:gd name="connsiteX2" fmla="*/ 0 w 48077"/>
                <a:gd name="connsiteY2" fmla="*/ 2381 h 33069"/>
                <a:gd name="connsiteX3" fmla="*/ 9525 w 48077"/>
                <a:gd name="connsiteY3" fmla="*/ 0 h 33069"/>
                <a:gd name="connsiteX4" fmla="*/ 31433 w 48077"/>
                <a:gd name="connsiteY4" fmla="*/ 6572 h 33069"/>
                <a:gd name="connsiteX5" fmla="*/ 46387 w 48077"/>
                <a:gd name="connsiteY5" fmla="*/ 23717 h 33069"/>
                <a:gd name="connsiteX6" fmla="*/ 47720 w 48077"/>
                <a:gd name="connsiteY6" fmla="*/ 33052 h 3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33069">
                  <a:moveTo>
                    <a:pt x="47720" y="33052"/>
                  </a:moveTo>
                  <a:cubicBezTo>
                    <a:pt x="46196" y="33623"/>
                    <a:pt x="42100" y="19907"/>
                    <a:pt x="28004" y="11144"/>
                  </a:cubicBezTo>
                  <a:cubicBezTo>
                    <a:pt x="19298" y="6496"/>
                    <a:pt x="9801" y="3524"/>
                    <a:pt x="0" y="2381"/>
                  </a:cubicBezTo>
                  <a:cubicBezTo>
                    <a:pt x="0" y="1810"/>
                    <a:pt x="3238" y="190"/>
                    <a:pt x="9525" y="0"/>
                  </a:cubicBezTo>
                  <a:cubicBezTo>
                    <a:pt x="17307" y="10"/>
                    <a:pt x="24927" y="2295"/>
                    <a:pt x="31433" y="6572"/>
                  </a:cubicBezTo>
                  <a:cubicBezTo>
                    <a:pt x="38005" y="10678"/>
                    <a:pt x="43215" y="16640"/>
                    <a:pt x="46387" y="23717"/>
                  </a:cubicBezTo>
                  <a:cubicBezTo>
                    <a:pt x="48387" y="29432"/>
                    <a:pt x="48292" y="33052"/>
                    <a:pt x="47720" y="33052"/>
                  </a:cubicBezTo>
                  <a:close/>
                </a:path>
              </a:pathLst>
            </a:custGeom>
            <a:solidFill>
              <a:srgbClr val="263238"/>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5C1AF0F-0497-35FD-F4B8-E86B9526B671}"/>
                </a:ext>
              </a:extLst>
            </p:cNvPr>
            <p:cNvSpPr/>
            <p:nvPr/>
          </p:nvSpPr>
          <p:spPr>
            <a:xfrm>
              <a:off x="4055649" y="4351872"/>
              <a:ext cx="44970" cy="21955"/>
            </a:xfrm>
            <a:custGeom>
              <a:avLst/>
              <a:gdLst>
                <a:gd name="connsiteX0" fmla="*/ 44768 w 44970"/>
                <a:gd name="connsiteY0" fmla="*/ 21886 h 21955"/>
                <a:gd name="connsiteX1" fmla="*/ 23908 w 44970"/>
                <a:gd name="connsiteY1" fmla="*/ 8646 h 21955"/>
                <a:gd name="connsiteX2" fmla="*/ 0 w 44970"/>
                <a:gd name="connsiteY2" fmla="*/ 2741 h 21955"/>
                <a:gd name="connsiteX3" fmla="*/ 26099 w 44970"/>
                <a:gd name="connsiteY3" fmla="*/ 3598 h 21955"/>
                <a:gd name="connsiteX4" fmla="*/ 44768 w 44970"/>
                <a:gd name="connsiteY4" fmla="*/ 21886 h 2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21955">
                  <a:moveTo>
                    <a:pt x="44768" y="21886"/>
                  </a:moveTo>
                  <a:cubicBezTo>
                    <a:pt x="43529" y="22838"/>
                    <a:pt x="36386" y="13790"/>
                    <a:pt x="23908" y="8646"/>
                  </a:cubicBezTo>
                  <a:cubicBezTo>
                    <a:pt x="16059" y="6227"/>
                    <a:pt x="8077" y="4255"/>
                    <a:pt x="0" y="2741"/>
                  </a:cubicBezTo>
                  <a:cubicBezTo>
                    <a:pt x="8325" y="-1193"/>
                    <a:pt x="18050" y="-879"/>
                    <a:pt x="26099" y="3598"/>
                  </a:cubicBezTo>
                  <a:cubicBezTo>
                    <a:pt x="40100" y="9408"/>
                    <a:pt x="46196" y="21410"/>
                    <a:pt x="44768" y="21886"/>
                  </a:cubicBezTo>
                  <a:close/>
                </a:path>
              </a:pathLst>
            </a:custGeom>
            <a:solidFill>
              <a:srgbClr val="263238"/>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3B70A27-2C0F-FAD3-2DF3-A195BC804FFF}"/>
                </a:ext>
              </a:extLst>
            </p:cNvPr>
            <p:cNvSpPr/>
            <p:nvPr/>
          </p:nvSpPr>
          <p:spPr>
            <a:xfrm>
              <a:off x="4093176" y="4267315"/>
              <a:ext cx="66771" cy="36053"/>
            </a:xfrm>
            <a:custGeom>
              <a:avLst/>
              <a:gdLst>
                <a:gd name="connsiteX0" fmla="*/ 66772 w 66771"/>
                <a:gd name="connsiteY0" fmla="*/ 36053 h 36053"/>
                <a:gd name="connsiteX1" fmla="*/ 35911 w 66771"/>
                <a:gd name="connsiteY1" fmla="*/ 13479 h 36053"/>
                <a:gd name="connsiteX2" fmla="*/ 2 w 66771"/>
                <a:gd name="connsiteY2" fmla="*/ 620 h 36053"/>
                <a:gd name="connsiteX3" fmla="*/ 38578 w 66771"/>
                <a:gd name="connsiteY3" fmla="*/ 8621 h 36053"/>
                <a:gd name="connsiteX4" fmla="*/ 66772 w 66771"/>
                <a:gd name="connsiteY4" fmla="*/ 36053 h 3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71" h="36053">
                  <a:moveTo>
                    <a:pt x="66772" y="36053"/>
                  </a:moveTo>
                  <a:cubicBezTo>
                    <a:pt x="57066" y="27766"/>
                    <a:pt x="46750" y="20222"/>
                    <a:pt x="35911" y="13479"/>
                  </a:cubicBezTo>
                  <a:cubicBezTo>
                    <a:pt x="17432" y="3478"/>
                    <a:pt x="-189" y="2335"/>
                    <a:pt x="2" y="620"/>
                  </a:cubicBezTo>
                  <a:cubicBezTo>
                    <a:pt x="13403" y="-1371"/>
                    <a:pt x="27072" y="1468"/>
                    <a:pt x="38578" y="8621"/>
                  </a:cubicBezTo>
                  <a:cubicBezTo>
                    <a:pt x="50922" y="14145"/>
                    <a:pt x="60914" y="23861"/>
                    <a:pt x="66772" y="36053"/>
                  </a:cubicBezTo>
                  <a:close/>
                </a:path>
              </a:pathLst>
            </a:custGeom>
            <a:solidFill>
              <a:srgbClr val="263238"/>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A6118F0-34CC-F40E-207D-9E245ECC2A44}"/>
                </a:ext>
              </a:extLst>
            </p:cNvPr>
            <p:cNvSpPr/>
            <p:nvPr/>
          </p:nvSpPr>
          <p:spPr>
            <a:xfrm>
              <a:off x="4108513" y="4213160"/>
              <a:ext cx="64674" cy="14953"/>
            </a:xfrm>
            <a:custGeom>
              <a:avLst/>
              <a:gdLst>
                <a:gd name="connsiteX0" fmla="*/ 64675 w 64674"/>
                <a:gd name="connsiteY0" fmla="*/ 14770 h 14953"/>
                <a:gd name="connsiteX1" fmla="*/ 32861 w 64674"/>
                <a:gd name="connsiteY1" fmla="*/ 6198 h 14953"/>
                <a:gd name="connsiteX2" fmla="*/ 0 w 64674"/>
                <a:gd name="connsiteY2" fmla="*/ 4579 h 14953"/>
                <a:gd name="connsiteX3" fmla="*/ 64675 w 64674"/>
                <a:gd name="connsiteY3" fmla="*/ 14770 h 14953"/>
              </a:gdLst>
              <a:ahLst/>
              <a:cxnLst>
                <a:cxn ang="0">
                  <a:pos x="connsiteX0" y="connsiteY0"/>
                </a:cxn>
                <a:cxn ang="0">
                  <a:pos x="connsiteX1" y="connsiteY1"/>
                </a:cxn>
                <a:cxn ang="0">
                  <a:pos x="connsiteX2" y="connsiteY2"/>
                </a:cxn>
                <a:cxn ang="0">
                  <a:pos x="connsiteX3" y="connsiteY3"/>
                </a:cxn>
              </a:cxnLst>
              <a:rect l="l" t="t" r="r" b="b"/>
              <a:pathLst>
                <a:path w="64674" h="14953">
                  <a:moveTo>
                    <a:pt x="64675" y="14770"/>
                  </a:moveTo>
                  <a:cubicBezTo>
                    <a:pt x="63817" y="16199"/>
                    <a:pt x="50768" y="8865"/>
                    <a:pt x="32861" y="6198"/>
                  </a:cubicBezTo>
                  <a:cubicBezTo>
                    <a:pt x="14954" y="3531"/>
                    <a:pt x="381" y="6198"/>
                    <a:pt x="0" y="4579"/>
                  </a:cubicBezTo>
                  <a:cubicBezTo>
                    <a:pt x="21793" y="-4137"/>
                    <a:pt x="46615" y="-232"/>
                    <a:pt x="64675" y="14770"/>
                  </a:cubicBezTo>
                  <a:close/>
                </a:path>
              </a:pathLst>
            </a:custGeom>
            <a:solidFill>
              <a:srgbClr val="263238"/>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5D764E50-0793-E1DA-7DDB-751FE3ED8BA1}"/>
                </a:ext>
              </a:extLst>
            </p:cNvPr>
            <p:cNvSpPr/>
            <p:nvPr/>
          </p:nvSpPr>
          <p:spPr>
            <a:xfrm>
              <a:off x="4114609" y="4139628"/>
              <a:ext cx="66968" cy="15245"/>
            </a:xfrm>
            <a:custGeom>
              <a:avLst/>
              <a:gdLst>
                <a:gd name="connsiteX0" fmla="*/ 66866 w 66968"/>
                <a:gd name="connsiteY0" fmla="*/ 15246 h 15245"/>
                <a:gd name="connsiteX1" fmla="*/ 34004 w 66968"/>
                <a:gd name="connsiteY1" fmla="*/ 5721 h 15245"/>
                <a:gd name="connsiteX2" fmla="*/ 0 w 66968"/>
                <a:gd name="connsiteY2" fmla="*/ 10198 h 15245"/>
                <a:gd name="connsiteX3" fmla="*/ 8858 w 66968"/>
                <a:gd name="connsiteY3" fmla="*/ 4197 h 15245"/>
                <a:gd name="connsiteX4" fmla="*/ 34385 w 66968"/>
                <a:gd name="connsiteY4" fmla="*/ 196 h 15245"/>
                <a:gd name="connsiteX5" fmla="*/ 59055 w 66968"/>
                <a:gd name="connsiteY5" fmla="*/ 8102 h 15245"/>
                <a:gd name="connsiteX6" fmla="*/ 66866 w 66968"/>
                <a:gd name="connsiteY6" fmla="*/ 15246 h 1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68" h="15245">
                  <a:moveTo>
                    <a:pt x="66866" y="15246"/>
                  </a:moveTo>
                  <a:cubicBezTo>
                    <a:pt x="56407" y="10569"/>
                    <a:pt x="45349" y="7359"/>
                    <a:pt x="34004" y="5721"/>
                  </a:cubicBezTo>
                  <a:cubicBezTo>
                    <a:pt x="22517" y="5683"/>
                    <a:pt x="11087" y="7188"/>
                    <a:pt x="0" y="10198"/>
                  </a:cubicBezTo>
                  <a:cubicBezTo>
                    <a:pt x="0" y="9626"/>
                    <a:pt x="2667" y="6864"/>
                    <a:pt x="8858" y="4197"/>
                  </a:cubicBezTo>
                  <a:cubicBezTo>
                    <a:pt x="16916" y="825"/>
                    <a:pt x="25679" y="-547"/>
                    <a:pt x="34385" y="196"/>
                  </a:cubicBezTo>
                  <a:cubicBezTo>
                    <a:pt x="43110" y="892"/>
                    <a:pt x="51549" y="3597"/>
                    <a:pt x="59055" y="8102"/>
                  </a:cubicBezTo>
                  <a:cubicBezTo>
                    <a:pt x="64961" y="11436"/>
                    <a:pt x="67532" y="14674"/>
                    <a:pt x="66866" y="15246"/>
                  </a:cubicBezTo>
                  <a:close/>
                </a:path>
              </a:pathLst>
            </a:custGeom>
            <a:solidFill>
              <a:srgbClr val="263238"/>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BB24C9E-7E61-20DA-694E-7E2A840BA78B}"/>
                </a:ext>
              </a:extLst>
            </p:cNvPr>
            <p:cNvSpPr/>
            <p:nvPr/>
          </p:nvSpPr>
          <p:spPr>
            <a:xfrm>
              <a:off x="4114848" y="4084888"/>
              <a:ext cx="75274" cy="46268"/>
            </a:xfrm>
            <a:custGeom>
              <a:avLst/>
              <a:gdLst>
                <a:gd name="connsiteX0" fmla="*/ 36051 w 75274"/>
                <a:gd name="connsiteY0" fmla="*/ 46268 h 46268"/>
                <a:gd name="connsiteX1" fmla="*/ 36813 w 75274"/>
                <a:gd name="connsiteY1" fmla="*/ 36743 h 46268"/>
                <a:gd name="connsiteX2" fmla="*/ 47100 w 75274"/>
                <a:gd name="connsiteY2" fmla="*/ 12931 h 46268"/>
                <a:gd name="connsiteX3" fmla="*/ 61102 w 75274"/>
                <a:gd name="connsiteY3" fmla="*/ 453 h 46268"/>
                <a:gd name="connsiteX4" fmla="*/ 72437 w 75274"/>
                <a:gd name="connsiteY4" fmla="*/ 4073 h 46268"/>
                <a:gd name="connsiteX5" fmla="*/ 75104 w 75274"/>
                <a:gd name="connsiteY5" fmla="*/ 15788 h 46268"/>
                <a:gd name="connsiteX6" fmla="*/ 39671 w 75274"/>
                <a:gd name="connsiteY6" fmla="*/ 45601 h 46268"/>
                <a:gd name="connsiteX7" fmla="*/ 999 w 75274"/>
                <a:gd name="connsiteY7" fmla="*/ 19027 h 46268"/>
                <a:gd name="connsiteX8" fmla="*/ 1666 w 75274"/>
                <a:gd name="connsiteY8" fmla="*/ 6835 h 46268"/>
                <a:gd name="connsiteX9" fmla="*/ 12810 w 75274"/>
                <a:gd name="connsiteY9" fmla="*/ 2739 h 46268"/>
                <a:gd name="connsiteX10" fmla="*/ 28241 w 75274"/>
                <a:gd name="connsiteY10" fmla="*/ 13121 h 46268"/>
                <a:gd name="connsiteX11" fmla="*/ 43100 w 75274"/>
                <a:gd name="connsiteY11" fmla="*/ 34457 h 46268"/>
                <a:gd name="connsiteX12" fmla="*/ 45957 w 75274"/>
                <a:gd name="connsiteY12" fmla="*/ 43506 h 46268"/>
                <a:gd name="connsiteX13" fmla="*/ 25574 w 75274"/>
                <a:gd name="connsiteY13" fmla="*/ 15883 h 46268"/>
                <a:gd name="connsiteX14" fmla="*/ 11858 w 75274"/>
                <a:gd name="connsiteY14" fmla="*/ 7216 h 46268"/>
                <a:gd name="connsiteX15" fmla="*/ 5762 w 75274"/>
                <a:gd name="connsiteY15" fmla="*/ 9407 h 46268"/>
                <a:gd name="connsiteX16" fmla="*/ 5762 w 75274"/>
                <a:gd name="connsiteY16" fmla="*/ 17407 h 46268"/>
                <a:gd name="connsiteX17" fmla="*/ 39480 w 75274"/>
                <a:gd name="connsiteY17" fmla="*/ 40077 h 46268"/>
                <a:gd name="connsiteX18" fmla="*/ 69960 w 75274"/>
                <a:gd name="connsiteY18" fmla="*/ 15217 h 46268"/>
                <a:gd name="connsiteX19" fmla="*/ 68436 w 75274"/>
                <a:gd name="connsiteY19" fmla="*/ 7025 h 46268"/>
                <a:gd name="connsiteX20" fmla="*/ 62245 w 75274"/>
                <a:gd name="connsiteY20" fmla="*/ 4930 h 46268"/>
                <a:gd name="connsiteX21" fmla="*/ 50148 w 75274"/>
                <a:gd name="connsiteY21" fmla="*/ 15217 h 46268"/>
                <a:gd name="connsiteX22" fmla="*/ 36051 w 75274"/>
                <a:gd name="connsiteY22" fmla="*/ 46268 h 4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274" h="46268">
                  <a:moveTo>
                    <a:pt x="36051" y="46268"/>
                  </a:moveTo>
                  <a:cubicBezTo>
                    <a:pt x="35566" y="43077"/>
                    <a:pt x="35832" y="39820"/>
                    <a:pt x="36813" y="36743"/>
                  </a:cubicBezTo>
                  <a:cubicBezTo>
                    <a:pt x="38652" y="28209"/>
                    <a:pt x="42147" y="20122"/>
                    <a:pt x="47100" y="12931"/>
                  </a:cubicBezTo>
                  <a:cubicBezTo>
                    <a:pt x="50310" y="7378"/>
                    <a:pt x="55216" y="3006"/>
                    <a:pt x="61102" y="453"/>
                  </a:cubicBezTo>
                  <a:cubicBezTo>
                    <a:pt x="65265" y="-814"/>
                    <a:pt x="69779" y="634"/>
                    <a:pt x="72437" y="4073"/>
                  </a:cubicBezTo>
                  <a:cubicBezTo>
                    <a:pt x="74742" y="7511"/>
                    <a:pt x="75694" y="11692"/>
                    <a:pt x="75104" y="15788"/>
                  </a:cubicBezTo>
                  <a:cubicBezTo>
                    <a:pt x="71961" y="32933"/>
                    <a:pt x="57102" y="45430"/>
                    <a:pt x="39671" y="45601"/>
                  </a:cubicBezTo>
                  <a:cubicBezTo>
                    <a:pt x="22593" y="45392"/>
                    <a:pt x="7324" y="34895"/>
                    <a:pt x="999" y="19027"/>
                  </a:cubicBezTo>
                  <a:cubicBezTo>
                    <a:pt x="-534" y="15055"/>
                    <a:pt x="-296" y="10616"/>
                    <a:pt x="1666" y="6835"/>
                  </a:cubicBezTo>
                  <a:cubicBezTo>
                    <a:pt x="4124" y="3225"/>
                    <a:pt x="8600" y="1577"/>
                    <a:pt x="12810" y="2739"/>
                  </a:cubicBezTo>
                  <a:cubicBezTo>
                    <a:pt x="18802" y="4739"/>
                    <a:pt x="24126" y="8330"/>
                    <a:pt x="28241" y="13121"/>
                  </a:cubicBezTo>
                  <a:cubicBezTo>
                    <a:pt x="34442" y="19284"/>
                    <a:pt x="39471" y="26504"/>
                    <a:pt x="43100" y="34457"/>
                  </a:cubicBezTo>
                  <a:cubicBezTo>
                    <a:pt x="44652" y="37248"/>
                    <a:pt x="45634" y="40325"/>
                    <a:pt x="45957" y="43506"/>
                  </a:cubicBezTo>
                  <a:cubicBezTo>
                    <a:pt x="40547" y="33352"/>
                    <a:pt x="33680" y="24046"/>
                    <a:pt x="25574" y="15883"/>
                  </a:cubicBezTo>
                  <a:cubicBezTo>
                    <a:pt x="21793" y="11902"/>
                    <a:pt x="17078" y="8921"/>
                    <a:pt x="11858" y="7216"/>
                  </a:cubicBezTo>
                  <a:cubicBezTo>
                    <a:pt x="9562" y="6520"/>
                    <a:pt x="7086" y="7416"/>
                    <a:pt x="5762" y="9407"/>
                  </a:cubicBezTo>
                  <a:cubicBezTo>
                    <a:pt x="4657" y="11959"/>
                    <a:pt x="4657" y="14855"/>
                    <a:pt x="5762" y="17407"/>
                  </a:cubicBezTo>
                  <a:cubicBezTo>
                    <a:pt x="11563" y="30933"/>
                    <a:pt x="24764" y="39810"/>
                    <a:pt x="39480" y="40077"/>
                  </a:cubicBezTo>
                  <a:cubicBezTo>
                    <a:pt x="54197" y="39925"/>
                    <a:pt x="66846" y="29599"/>
                    <a:pt x="69960" y="15217"/>
                  </a:cubicBezTo>
                  <a:cubicBezTo>
                    <a:pt x="70437" y="12388"/>
                    <a:pt x="69894" y="9492"/>
                    <a:pt x="68436" y="7025"/>
                  </a:cubicBezTo>
                  <a:cubicBezTo>
                    <a:pt x="67055" y="5054"/>
                    <a:pt x="64541" y="4206"/>
                    <a:pt x="62245" y="4930"/>
                  </a:cubicBezTo>
                  <a:cubicBezTo>
                    <a:pt x="57235" y="7006"/>
                    <a:pt x="53006" y="10607"/>
                    <a:pt x="50148" y="15217"/>
                  </a:cubicBezTo>
                  <a:cubicBezTo>
                    <a:pt x="43662" y="24656"/>
                    <a:pt x="38880" y="35172"/>
                    <a:pt x="36051" y="46268"/>
                  </a:cubicBezTo>
                  <a:close/>
                </a:path>
              </a:pathLst>
            </a:custGeom>
            <a:solidFill>
              <a:srgbClr val="263238"/>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8E2ABF31-F0E5-E831-96D8-F3E07A4EB4D3}"/>
                </a:ext>
              </a:extLst>
            </p:cNvPr>
            <p:cNvSpPr/>
            <p:nvPr/>
          </p:nvSpPr>
          <p:spPr>
            <a:xfrm>
              <a:off x="4094402" y="2290355"/>
              <a:ext cx="456356" cy="1857036"/>
            </a:xfrm>
            <a:custGeom>
              <a:avLst/>
              <a:gdLst>
                <a:gd name="connsiteX0" fmla="*/ 269381 w 456356"/>
                <a:gd name="connsiteY0" fmla="*/ 1824895 h 1857036"/>
                <a:gd name="connsiteX1" fmla="*/ 456356 w 456356"/>
                <a:gd name="connsiteY1" fmla="*/ 344234 h 1857036"/>
                <a:gd name="connsiteX2" fmla="*/ 396539 w 456356"/>
                <a:gd name="connsiteY2" fmla="*/ 0 h 1857036"/>
                <a:gd name="connsiteX3" fmla="*/ 44114 w 456356"/>
                <a:gd name="connsiteY3" fmla="*/ 19050 h 1857036"/>
                <a:gd name="connsiteX4" fmla="*/ 14 w 456356"/>
                <a:gd name="connsiteY4" fmla="*/ 1797558 h 1857036"/>
                <a:gd name="connsiteX5" fmla="*/ 21921 w 456356"/>
                <a:gd name="connsiteY5" fmla="*/ 1824895 h 1857036"/>
                <a:gd name="connsiteX6" fmla="*/ 227280 w 456356"/>
                <a:gd name="connsiteY6" fmla="*/ 1856613 h 1857036"/>
                <a:gd name="connsiteX7" fmla="*/ 269266 w 456356"/>
                <a:gd name="connsiteY7" fmla="*/ 1825714 h 1857036"/>
                <a:gd name="connsiteX8" fmla="*/ 269381 w 456356"/>
                <a:gd name="connsiteY8" fmla="*/ 1824895 h 185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356" h="1857036">
                  <a:moveTo>
                    <a:pt x="269381" y="1824895"/>
                  </a:moveTo>
                  <a:lnTo>
                    <a:pt x="456356" y="344234"/>
                  </a:lnTo>
                  <a:lnTo>
                    <a:pt x="396539" y="0"/>
                  </a:lnTo>
                  <a:lnTo>
                    <a:pt x="44114" y="19050"/>
                  </a:lnTo>
                  <a:lnTo>
                    <a:pt x="14" y="1797558"/>
                  </a:lnTo>
                  <a:cubicBezTo>
                    <a:pt x="-406" y="1810817"/>
                    <a:pt x="8881" y="1822418"/>
                    <a:pt x="21921" y="1824895"/>
                  </a:cubicBezTo>
                  <a:lnTo>
                    <a:pt x="227280" y="1856613"/>
                  </a:lnTo>
                  <a:cubicBezTo>
                    <a:pt x="247406" y="1859671"/>
                    <a:pt x="266209" y="1845840"/>
                    <a:pt x="269266" y="1825714"/>
                  </a:cubicBezTo>
                  <a:cubicBezTo>
                    <a:pt x="269304" y="1825438"/>
                    <a:pt x="269343" y="1825171"/>
                    <a:pt x="269381" y="1824895"/>
                  </a:cubicBezTo>
                  <a:close/>
                </a:path>
              </a:pathLst>
            </a:custGeom>
            <a:solidFill>
              <a:srgbClr val="263238"/>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07C4A51-464F-C6BB-5111-76169FD185FD}"/>
                </a:ext>
              </a:extLst>
            </p:cNvPr>
            <p:cNvSpPr/>
            <p:nvPr/>
          </p:nvSpPr>
          <p:spPr>
            <a:xfrm>
              <a:off x="4396168" y="2215203"/>
              <a:ext cx="877505" cy="1171479"/>
            </a:xfrm>
            <a:custGeom>
              <a:avLst/>
              <a:gdLst>
                <a:gd name="connsiteX0" fmla="*/ 149162 w 877505"/>
                <a:gd name="connsiteY0" fmla="*/ 469011 h 1171479"/>
                <a:gd name="connsiteX1" fmla="*/ 489299 w 877505"/>
                <a:gd name="connsiteY1" fmla="*/ 805624 h 1171479"/>
                <a:gd name="connsiteX2" fmla="*/ 0 w 877505"/>
                <a:gd name="connsiteY2" fmla="*/ 924592 h 1171479"/>
                <a:gd name="connsiteX3" fmla="*/ 34766 w 877505"/>
                <a:gd name="connsiteY3" fmla="*/ 1171480 h 1171479"/>
                <a:gd name="connsiteX4" fmla="*/ 697135 w 877505"/>
                <a:gd name="connsiteY4" fmla="*/ 1081373 h 1171479"/>
                <a:gd name="connsiteX5" fmla="*/ 838105 w 877505"/>
                <a:gd name="connsiteY5" fmla="*/ 996696 h 1171479"/>
                <a:gd name="connsiteX6" fmla="*/ 838105 w 877505"/>
                <a:gd name="connsiteY6" fmla="*/ 996696 h 1171479"/>
                <a:gd name="connsiteX7" fmla="*/ 841343 w 877505"/>
                <a:gd name="connsiteY7" fmla="*/ 757428 h 1171479"/>
                <a:gd name="connsiteX8" fmla="*/ 325279 w 877505"/>
                <a:gd name="connsiteY8" fmla="*/ 0 h 1171479"/>
                <a:gd name="connsiteX9" fmla="*/ 94774 w 877505"/>
                <a:gd name="connsiteY9" fmla="*/ 75152 h 11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505" h="1171479">
                  <a:moveTo>
                    <a:pt x="149162" y="469011"/>
                  </a:moveTo>
                  <a:lnTo>
                    <a:pt x="489299" y="805624"/>
                  </a:lnTo>
                  <a:lnTo>
                    <a:pt x="0" y="924592"/>
                  </a:lnTo>
                  <a:lnTo>
                    <a:pt x="34766" y="1171480"/>
                  </a:lnTo>
                  <a:lnTo>
                    <a:pt x="697135" y="1081373"/>
                  </a:lnTo>
                  <a:cubicBezTo>
                    <a:pt x="753732" y="1073620"/>
                    <a:pt x="804682" y="1043016"/>
                    <a:pt x="838105" y="996696"/>
                  </a:cubicBezTo>
                  <a:lnTo>
                    <a:pt x="838105" y="996696"/>
                  </a:lnTo>
                  <a:cubicBezTo>
                    <a:pt x="889426" y="925563"/>
                    <a:pt x="890721" y="829923"/>
                    <a:pt x="841343" y="757428"/>
                  </a:cubicBezTo>
                  <a:lnTo>
                    <a:pt x="325279" y="0"/>
                  </a:lnTo>
                  <a:lnTo>
                    <a:pt x="94774" y="75152"/>
                  </a:lnTo>
                  <a:close/>
                </a:path>
              </a:pathLst>
            </a:custGeom>
            <a:solidFill>
              <a:srgbClr val="263238"/>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87C2FD46-55AD-EAFB-368F-699179BFCE8C}"/>
                </a:ext>
              </a:extLst>
            </p:cNvPr>
            <p:cNvSpPr/>
            <p:nvPr/>
          </p:nvSpPr>
          <p:spPr>
            <a:xfrm>
              <a:off x="4526565" y="2598584"/>
              <a:ext cx="18764" cy="85629"/>
            </a:xfrm>
            <a:custGeom>
              <a:avLst/>
              <a:gdLst>
                <a:gd name="connsiteX0" fmla="*/ 0 w 18764"/>
                <a:gd name="connsiteY0" fmla="*/ 0 h 85629"/>
                <a:gd name="connsiteX1" fmla="*/ 11811 w 18764"/>
                <a:gd name="connsiteY1" fmla="*/ 42291 h 85629"/>
                <a:gd name="connsiteX2" fmla="*/ 18764 w 18764"/>
                <a:gd name="connsiteY2" fmla="*/ 85630 h 85629"/>
                <a:gd name="connsiteX3" fmla="*/ 6953 w 18764"/>
                <a:gd name="connsiteY3" fmla="*/ 43339 h 85629"/>
                <a:gd name="connsiteX4" fmla="*/ 0 w 18764"/>
                <a:gd name="connsiteY4" fmla="*/ 0 h 85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85629">
                  <a:moveTo>
                    <a:pt x="0" y="0"/>
                  </a:moveTo>
                  <a:cubicBezTo>
                    <a:pt x="5544" y="13602"/>
                    <a:pt x="9506" y="27784"/>
                    <a:pt x="11811" y="42291"/>
                  </a:cubicBezTo>
                  <a:cubicBezTo>
                    <a:pt x="15840" y="56407"/>
                    <a:pt x="18174" y="70961"/>
                    <a:pt x="18764" y="85630"/>
                  </a:cubicBezTo>
                  <a:cubicBezTo>
                    <a:pt x="13297" y="72009"/>
                    <a:pt x="9335" y="57826"/>
                    <a:pt x="6953" y="43339"/>
                  </a:cubicBezTo>
                  <a:cubicBezTo>
                    <a:pt x="3038" y="29194"/>
                    <a:pt x="705" y="14659"/>
                    <a:pt x="0" y="0"/>
                  </a:cubicBezTo>
                  <a:close/>
                </a:path>
              </a:pathLst>
            </a:custGeom>
            <a:solidFill>
              <a:srgbClr val="455A6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610C0514-B72E-0CCA-0379-73340326FEAF}"/>
                </a:ext>
              </a:extLst>
            </p:cNvPr>
            <p:cNvSpPr/>
            <p:nvPr/>
          </p:nvSpPr>
          <p:spPr>
            <a:xfrm>
              <a:off x="4333208" y="2594298"/>
              <a:ext cx="602837" cy="1492853"/>
            </a:xfrm>
            <a:custGeom>
              <a:avLst/>
              <a:gdLst>
                <a:gd name="connsiteX0" fmla="*/ 143542 w 602837"/>
                <a:gd name="connsiteY0" fmla="*/ 576358 h 1492853"/>
                <a:gd name="connsiteX1" fmla="*/ 151638 w 602837"/>
                <a:gd name="connsiteY1" fmla="*/ 573691 h 1492853"/>
                <a:gd name="connsiteX2" fmla="*/ 175451 w 602837"/>
                <a:gd name="connsiteY2" fmla="*/ 566261 h 1492853"/>
                <a:gd name="connsiteX3" fmla="*/ 266700 w 602837"/>
                <a:gd name="connsiteY3" fmla="*/ 538543 h 1492853"/>
                <a:gd name="connsiteX4" fmla="*/ 598742 w 602837"/>
                <a:gd name="connsiteY4" fmla="*/ 438721 h 1492853"/>
                <a:gd name="connsiteX5" fmla="*/ 597884 w 602837"/>
                <a:gd name="connsiteY5" fmla="*/ 441865 h 1492853"/>
                <a:gd name="connsiteX6" fmla="*/ 189643 w 602837"/>
                <a:gd name="connsiteY6" fmla="*/ 7048 h 1492853"/>
                <a:gd name="connsiteX7" fmla="*/ 193929 w 602837"/>
                <a:gd name="connsiteY7" fmla="*/ 5715 h 1492853"/>
                <a:gd name="connsiteX8" fmla="*/ 168783 w 602837"/>
                <a:gd name="connsiteY8" fmla="*/ 218123 h 1492853"/>
                <a:gd name="connsiteX9" fmla="*/ 56483 w 602837"/>
                <a:gd name="connsiteY9" fmla="*/ 1120521 h 1492853"/>
                <a:gd name="connsiteX10" fmla="*/ 18383 w 602837"/>
                <a:gd name="connsiteY10" fmla="*/ 1393508 h 1492853"/>
                <a:gd name="connsiteX11" fmla="*/ 5620 w 602837"/>
                <a:gd name="connsiteY11" fmla="*/ 1467326 h 1492853"/>
                <a:gd name="connsiteX12" fmla="*/ 1524 w 602837"/>
                <a:gd name="connsiteY12" fmla="*/ 1486376 h 1492853"/>
                <a:gd name="connsiteX13" fmla="*/ 0 w 602837"/>
                <a:gd name="connsiteY13" fmla="*/ 1492853 h 1492853"/>
                <a:gd name="connsiteX14" fmla="*/ 1048 w 602837"/>
                <a:gd name="connsiteY14" fmla="*/ 1486281 h 1492853"/>
                <a:gd name="connsiteX15" fmla="*/ 4667 w 602837"/>
                <a:gd name="connsiteY15" fmla="*/ 1467231 h 1492853"/>
                <a:gd name="connsiteX16" fmla="*/ 16478 w 602837"/>
                <a:gd name="connsiteY16" fmla="*/ 1393317 h 1492853"/>
                <a:gd name="connsiteX17" fmla="*/ 53245 w 602837"/>
                <a:gd name="connsiteY17" fmla="*/ 1120140 h 1492853"/>
                <a:gd name="connsiteX18" fmla="*/ 164116 w 602837"/>
                <a:gd name="connsiteY18" fmla="*/ 217646 h 1492853"/>
                <a:gd name="connsiteX19" fmla="*/ 189357 w 602837"/>
                <a:gd name="connsiteY19" fmla="*/ 5239 h 1492853"/>
                <a:gd name="connsiteX20" fmla="*/ 189929 w 602837"/>
                <a:gd name="connsiteY20" fmla="*/ 0 h 1492853"/>
                <a:gd name="connsiteX21" fmla="*/ 193548 w 602837"/>
                <a:gd name="connsiteY21" fmla="*/ 3810 h 1492853"/>
                <a:gd name="connsiteX22" fmla="*/ 600742 w 602837"/>
                <a:gd name="connsiteY22" fmla="*/ 439388 h 1492853"/>
                <a:gd name="connsiteX23" fmla="*/ 602837 w 602837"/>
                <a:gd name="connsiteY23" fmla="*/ 441674 h 1492853"/>
                <a:gd name="connsiteX24" fmla="*/ 599885 w 602837"/>
                <a:gd name="connsiteY24" fmla="*/ 442532 h 1492853"/>
                <a:gd name="connsiteX25" fmla="*/ 267367 w 602837"/>
                <a:gd name="connsiteY25" fmla="*/ 540829 h 1492853"/>
                <a:gd name="connsiteX26" fmla="*/ 175736 w 602837"/>
                <a:gd name="connsiteY26" fmla="*/ 567595 h 1492853"/>
                <a:gd name="connsiteX27" fmla="*/ 151829 w 602837"/>
                <a:gd name="connsiteY27" fmla="*/ 574453 h 1492853"/>
                <a:gd name="connsiteX28" fmla="*/ 143542 w 602837"/>
                <a:gd name="connsiteY28" fmla="*/ 576358 h 149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2837" h="1492853">
                  <a:moveTo>
                    <a:pt x="143542" y="576358"/>
                  </a:moveTo>
                  <a:lnTo>
                    <a:pt x="151638" y="573691"/>
                  </a:lnTo>
                  <a:lnTo>
                    <a:pt x="175451" y="566261"/>
                  </a:lnTo>
                  <a:lnTo>
                    <a:pt x="266700" y="538543"/>
                  </a:lnTo>
                  <a:lnTo>
                    <a:pt x="598742" y="438721"/>
                  </a:lnTo>
                  <a:lnTo>
                    <a:pt x="597884" y="441865"/>
                  </a:lnTo>
                  <a:lnTo>
                    <a:pt x="189643" y="7048"/>
                  </a:lnTo>
                  <a:lnTo>
                    <a:pt x="193929" y="5715"/>
                  </a:lnTo>
                  <a:cubicBezTo>
                    <a:pt x="185833" y="74009"/>
                    <a:pt x="177356" y="145351"/>
                    <a:pt x="168783" y="218123"/>
                  </a:cubicBezTo>
                  <a:cubicBezTo>
                    <a:pt x="126683" y="570548"/>
                    <a:pt x="87059" y="889826"/>
                    <a:pt x="56483" y="1120521"/>
                  </a:cubicBezTo>
                  <a:cubicBezTo>
                    <a:pt x="41243" y="1235869"/>
                    <a:pt x="27908" y="1329118"/>
                    <a:pt x="18383" y="1393508"/>
                  </a:cubicBezTo>
                  <a:cubicBezTo>
                    <a:pt x="12954" y="1425511"/>
                    <a:pt x="8858" y="1450658"/>
                    <a:pt x="5620" y="1467326"/>
                  </a:cubicBezTo>
                  <a:cubicBezTo>
                    <a:pt x="3905" y="1475613"/>
                    <a:pt x="2477" y="1481900"/>
                    <a:pt x="1524" y="1486376"/>
                  </a:cubicBezTo>
                  <a:cubicBezTo>
                    <a:pt x="572" y="1490853"/>
                    <a:pt x="0" y="1492853"/>
                    <a:pt x="0" y="1492853"/>
                  </a:cubicBezTo>
                  <a:cubicBezTo>
                    <a:pt x="0" y="1492853"/>
                    <a:pt x="0" y="1490567"/>
                    <a:pt x="1048" y="1486281"/>
                  </a:cubicBezTo>
                  <a:cubicBezTo>
                    <a:pt x="2096" y="1481995"/>
                    <a:pt x="3143" y="1475423"/>
                    <a:pt x="4667" y="1467231"/>
                  </a:cubicBezTo>
                  <a:cubicBezTo>
                    <a:pt x="8096" y="1450467"/>
                    <a:pt x="11335" y="1425416"/>
                    <a:pt x="16478" y="1393317"/>
                  </a:cubicBezTo>
                  <a:cubicBezTo>
                    <a:pt x="26003" y="1328833"/>
                    <a:pt x="38576" y="1235583"/>
                    <a:pt x="53245" y="1120140"/>
                  </a:cubicBezTo>
                  <a:cubicBezTo>
                    <a:pt x="83058" y="889444"/>
                    <a:pt x="122015" y="570262"/>
                    <a:pt x="164116" y="217646"/>
                  </a:cubicBezTo>
                  <a:cubicBezTo>
                    <a:pt x="172784" y="144875"/>
                    <a:pt x="181261" y="73533"/>
                    <a:pt x="189357" y="5239"/>
                  </a:cubicBezTo>
                  <a:lnTo>
                    <a:pt x="189929" y="0"/>
                  </a:lnTo>
                  <a:lnTo>
                    <a:pt x="193548" y="3810"/>
                  </a:lnTo>
                  <a:lnTo>
                    <a:pt x="600742" y="439388"/>
                  </a:lnTo>
                  <a:lnTo>
                    <a:pt x="602837" y="441674"/>
                  </a:lnTo>
                  <a:lnTo>
                    <a:pt x="599885" y="442532"/>
                  </a:lnTo>
                  <a:lnTo>
                    <a:pt x="267367" y="540829"/>
                  </a:lnTo>
                  <a:lnTo>
                    <a:pt x="175736" y="567595"/>
                  </a:lnTo>
                  <a:lnTo>
                    <a:pt x="151829" y="574453"/>
                  </a:lnTo>
                  <a:cubicBezTo>
                    <a:pt x="146685" y="576358"/>
                    <a:pt x="143542" y="576358"/>
                    <a:pt x="143542" y="576358"/>
                  </a:cubicBezTo>
                  <a:close/>
                </a:path>
              </a:pathLst>
            </a:custGeom>
            <a:solidFill>
              <a:srgbClr val="455A6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2B64DB9-324C-E3FF-01BB-B8D47CFEF6A8}"/>
                </a:ext>
              </a:extLst>
            </p:cNvPr>
            <p:cNvSpPr/>
            <p:nvPr/>
          </p:nvSpPr>
          <p:spPr>
            <a:xfrm>
              <a:off x="4366893" y="2684214"/>
              <a:ext cx="178469" cy="1403127"/>
            </a:xfrm>
            <a:custGeom>
              <a:avLst/>
              <a:gdLst>
                <a:gd name="connsiteX0" fmla="*/ 33 w 178469"/>
                <a:gd name="connsiteY0" fmla="*/ 1403128 h 1403127"/>
                <a:gd name="connsiteX1" fmla="*/ 86806 w 178469"/>
                <a:gd name="connsiteY1" fmla="*/ 701231 h 1403127"/>
                <a:gd name="connsiteX2" fmla="*/ 178437 w 178469"/>
                <a:gd name="connsiteY2" fmla="*/ 0 h 1403127"/>
                <a:gd name="connsiteX3" fmla="*/ 91759 w 178469"/>
                <a:gd name="connsiteY3" fmla="*/ 701897 h 1403127"/>
                <a:gd name="connsiteX4" fmla="*/ 33 w 178469"/>
                <a:gd name="connsiteY4" fmla="*/ 1403128 h 1403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69" h="1403127">
                  <a:moveTo>
                    <a:pt x="33" y="1403128"/>
                  </a:moveTo>
                  <a:cubicBezTo>
                    <a:pt x="-1300" y="1403128"/>
                    <a:pt x="37562" y="1088803"/>
                    <a:pt x="86806" y="701231"/>
                  </a:cubicBezTo>
                  <a:cubicBezTo>
                    <a:pt x="136050" y="313658"/>
                    <a:pt x="177103" y="-190"/>
                    <a:pt x="178437" y="0"/>
                  </a:cubicBezTo>
                  <a:cubicBezTo>
                    <a:pt x="179770" y="191"/>
                    <a:pt x="141003" y="314325"/>
                    <a:pt x="91759" y="701897"/>
                  </a:cubicBezTo>
                  <a:cubicBezTo>
                    <a:pt x="42515" y="1089470"/>
                    <a:pt x="1462" y="1403223"/>
                    <a:pt x="33" y="1403128"/>
                  </a:cubicBezTo>
                  <a:close/>
                </a:path>
              </a:pathLst>
            </a:custGeom>
            <a:solidFill>
              <a:srgbClr val="455A6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5EE5CD4-F063-354B-906E-5F60D45CC9D8}"/>
                </a:ext>
              </a:extLst>
            </p:cNvPr>
            <p:cNvSpPr/>
            <p:nvPr/>
          </p:nvSpPr>
          <p:spPr>
            <a:xfrm>
              <a:off x="4490180" y="2441898"/>
              <a:ext cx="35154" cy="160877"/>
            </a:xfrm>
            <a:custGeom>
              <a:avLst/>
              <a:gdLst>
                <a:gd name="connsiteX0" fmla="*/ 0 w 35154"/>
                <a:gd name="connsiteY0" fmla="*/ 0 h 160877"/>
                <a:gd name="connsiteX1" fmla="*/ 7810 w 35154"/>
                <a:gd name="connsiteY1" fmla="*/ 22955 h 160877"/>
                <a:gd name="connsiteX2" fmla="*/ 22098 w 35154"/>
                <a:gd name="connsiteY2" fmla="*/ 79629 h 160877"/>
                <a:gd name="connsiteX3" fmla="*/ 32766 w 35154"/>
                <a:gd name="connsiteY3" fmla="*/ 136779 h 160877"/>
                <a:gd name="connsiteX4" fmla="*/ 35147 w 35154"/>
                <a:gd name="connsiteY4" fmla="*/ 160877 h 160877"/>
                <a:gd name="connsiteX5" fmla="*/ 29337 w 35154"/>
                <a:gd name="connsiteY5" fmla="*/ 137350 h 160877"/>
                <a:gd name="connsiteX6" fmla="*/ 17240 w 35154"/>
                <a:gd name="connsiteY6" fmla="*/ 80200 h 160877"/>
                <a:gd name="connsiteX7" fmla="*/ 4477 w 35154"/>
                <a:gd name="connsiteY7" fmla="*/ 23050 h 160877"/>
                <a:gd name="connsiteX8" fmla="*/ 0 w 35154"/>
                <a:gd name="connsiteY8" fmla="*/ 0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54" h="160877">
                  <a:moveTo>
                    <a:pt x="0" y="0"/>
                  </a:moveTo>
                  <a:cubicBezTo>
                    <a:pt x="3410" y="7353"/>
                    <a:pt x="6029" y="15050"/>
                    <a:pt x="7810" y="22955"/>
                  </a:cubicBezTo>
                  <a:cubicBezTo>
                    <a:pt x="12001" y="37243"/>
                    <a:pt x="17335" y="57340"/>
                    <a:pt x="22098" y="79629"/>
                  </a:cubicBezTo>
                  <a:cubicBezTo>
                    <a:pt x="26860" y="101917"/>
                    <a:pt x="30575" y="122301"/>
                    <a:pt x="32766" y="136779"/>
                  </a:cubicBezTo>
                  <a:cubicBezTo>
                    <a:pt x="34442" y="144704"/>
                    <a:pt x="35242" y="152781"/>
                    <a:pt x="35147" y="160877"/>
                  </a:cubicBezTo>
                  <a:cubicBezTo>
                    <a:pt x="32442" y="153248"/>
                    <a:pt x="30499" y="145361"/>
                    <a:pt x="29337" y="137350"/>
                  </a:cubicBezTo>
                  <a:cubicBezTo>
                    <a:pt x="25813" y="121063"/>
                    <a:pt x="21717" y="101727"/>
                    <a:pt x="17240" y="80200"/>
                  </a:cubicBezTo>
                  <a:cubicBezTo>
                    <a:pt x="12763" y="58674"/>
                    <a:pt x="7715" y="39624"/>
                    <a:pt x="4477" y="23050"/>
                  </a:cubicBezTo>
                  <a:cubicBezTo>
                    <a:pt x="2200" y="15545"/>
                    <a:pt x="695" y="7820"/>
                    <a:pt x="0" y="0"/>
                  </a:cubicBezTo>
                  <a:close/>
                </a:path>
              </a:pathLst>
            </a:custGeom>
            <a:solidFill>
              <a:srgbClr val="455A6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584C38-B189-01D9-4486-27F0FE0F0DBD}"/>
                </a:ext>
              </a:extLst>
            </p:cNvPr>
            <p:cNvSpPr/>
            <p:nvPr/>
          </p:nvSpPr>
          <p:spPr>
            <a:xfrm>
              <a:off x="4504273" y="2410235"/>
              <a:ext cx="32133" cy="33396"/>
            </a:xfrm>
            <a:custGeom>
              <a:avLst/>
              <a:gdLst>
                <a:gd name="connsiteX0" fmla="*/ 7719 w 32133"/>
                <a:gd name="connsiteY0" fmla="*/ 2612 h 33396"/>
                <a:gd name="connsiteX1" fmla="*/ 21530 w 32133"/>
                <a:gd name="connsiteY1" fmla="*/ 1088 h 33396"/>
                <a:gd name="connsiteX2" fmla="*/ 31817 w 32133"/>
                <a:gd name="connsiteY2" fmla="*/ 13280 h 33396"/>
                <a:gd name="connsiteX3" fmla="*/ 24102 w 32133"/>
                <a:gd name="connsiteY3" fmla="*/ 31378 h 33396"/>
                <a:gd name="connsiteX4" fmla="*/ 5052 w 32133"/>
                <a:gd name="connsiteY4" fmla="*/ 29377 h 33396"/>
                <a:gd name="connsiteX5" fmla="*/ 670 w 32133"/>
                <a:gd name="connsiteY5" fmla="*/ 14042 h 33396"/>
                <a:gd name="connsiteX6" fmla="*/ 7052 w 32133"/>
                <a:gd name="connsiteY6" fmla="*/ 5565 h 33396"/>
                <a:gd name="connsiteX7" fmla="*/ 10767 w 32133"/>
                <a:gd name="connsiteY7" fmla="*/ 4612 h 33396"/>
                <a:gd name="connsiteX8" fmla="*/ 4099 w 32133"/>
                <a:gd name="connsiteY8" fmla="*/ 14804 h 33396"/>
                <a:gd name="connsiteX9" fmla="*/ 8005 w 32133"/>
                <a:gd name="connsiteY9" fmla="*/ 25853 h 33396"/>
                <a:gd name="connsiteX10" fmla="*/ 22102 w 32133"/>
                <a:gd name="connsiteY10" fmla="*/ 27091 h 33396"/>
                <a:gd name="connsiteX11" fmla="*/ 27817 w 32133"/>
                <a:gd name="connsiteY11" fmla="*/ 14042 h 33396"/>
                <a:gd name="connsiteX12" fmla="*/ 20578 w 32133"/>
                <a:gd name="connsiteY12" fmla="*/ 4517 h 33396"/>
                <a:gd name="connsiteX13" fmla="*/ 7719 w 32133"/>
                <a:gd name="connsiteY13" fmla="*/ 2612 h 3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33" h="33396">
                  <a:moveTo>
                    <a:pt x="7719" y="2612"/>
                  </a:moveTo>
                  <a:cubicBezTo>
                    <a:pt x="7719" y="2612"/>
                    <a:pt x="12481" y="-2055"/>
                    <a:pt x="21530" y="1088"/>
                  </a:cubicBezTo>
                  <a:cubicBezTo>
                    <a:pt x="26874" y="3050"/>
                    <a:pt x="30788" y="7679"/>
                    <a:pt x="31817" y="13280"/>
                  </a:cubicBezTo>
                  <a:cubicBezTo>
                    <a:pt x="33170" y="20319"/>
                    <a:pt x="30112" y="27472"/>
                    <a:pt x="24102" y="31378"/>
                  </a:cubicBezTo>
                  <a:cubicBezTo>
                    <a:pt x="17939" y="34673"/>
                    <a:pt x="10395" y="33883"/>
                    <a:pt x="5052" y="29377"/>
                  </a:cubicBezTo>
                  <a:cubicBezTo>
                    <a:pt x="651" y="25605"/>
                    <a:pt x="-1073" y="19567"/>
                    <a:pt x="670" y="14042"/>
                  </a:cubicBezTo>
                  <a:cubicBezTo>
                    <a:pt x="1623" y="10499"/>
                    <a:pt x="3909" y="7460"/>
                    <a:pt x="7052" y="5565"/>
                  </a:cubicBezTo>
                  <a:cubicBezTo>
                    <a:pt x="9243" y="4326"/>
                    <a:pt x="10672" y="4326"/>
                    <a:pt x="10767" y="4612"/>
                  </a:cubicBezTo>
                  <a:cubicBezTo>
                    <a:pt x="7490" y="7184"/>
                    <a:pt x="5147" y="10765"/>
                    <a:pt x="4099" y="14804"/>
                  </a:cubicBezTo>
                  <a:cubicBezTo>
                    <a:pt x="3156" y="18928"/>
                    <a:pt x="4680" y="23234"/>
                    <a:pt x="8005" y="25853"/>
                  </a:cubicBezTo>
                  <a:cubicBezTo>
                    <a:pt x="12043" y="29025"/>
                    <a:pt x="17568" y="29511"/>
                    <a:pt x="22102" y="27091"/>
                  </a:cubicBezTo>
                  <a:cubicBezTo>
                    <a:pt x="26331" y="24177"/>
                    <a:pt x="28541" y="19128"/>
                    <a:pt x="27817" y="14042"/>
                  </a:cubicBezTo>
                  <a:cubicBezTo>
                    <a:pt x="27121" y="9870"/>
                    <a:pt x="24407" y="6308"/>
                    <a:pt x="20578" y="4517"/>
                  </a:cubicBezTo>
                  <a:cubicBezTo>
                    <a:pt x="16530" y="2783"/>
                    <a:pt x="12100" y="2126"/>
                    <a:pt x="7719" y="2612"/>
                  </a:cubicBezTo>
                  <a:close/>
                </a:path>
              </a:pathLst>
            </a:custGeom>
            <a:solidFill>
              <a:srgbClr val="455A6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B0BAB222-C326-D08E-3CE3-EB376DB31485}"/>
                </a:ext>
              </a:extLst>
            </p:cNvPr>
            <p:cNvSpPr/>
            <p:nvPr/>
          </p:nvSpPr>
          <p:spPr>
            <a:xfrm>
              <a:off x="4886318" y="3020637"/>
              <a:ext cx="99352" cy="57861"/>
            </a:xfrm>
            <a:custGeom>
              <a:avLst/>
              <a:gdLst>
                <a:gd name="connsiteX0" fmla="*/ 99352 w 99352"/>
                <a:gd name="connsiteY0" fmla="*/ 57817 h 57861"/>
                <a:gd name="connsiteX1" fmla="*/ 51727 w 99352"/>
                <a:gd name="connsiteY1" fmla="*/ 25432 h 57861"/>
                <a:gd name="connsiteX2" fmla="*/ 7 w 99352"/>
                <a:gd name="connsiteY2" fmla="*/ 0 h 57861"/>
                <a:gd name="connsiteX3" fmla="*/ 54299 w 99352"/>
                <a:gd name="connsiteY3" fmla="*/ 21146 h 57861"/>
                <a:gd name="connsiteX4" fmla="*/ 99352 w 99352"/>
                <a:gd name="connsiteY4" fmla="*/ 57817 h 57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2" h="57861">
                  <a:moveTo>
                    <a:pt x="99352" y="57817"/>
                  </a:moveTo>
                  <a:cubicBezTo>
                    <a:pt x="98305" y="58864"/>
                    <a:pt x="79159" y="41243"/>
                    <a:pt x="51727" y="25432"/>
                  </a:cubicBezTo>
                  <a:cubicBezTo>
                    <a:pt x="24295" y="9620"/>
                    <a:pt x="-469" y="1429"/>
                    <a:pt x="7" y="0"/>
                  </a:cubicBezTo>
                  <a:cubicBezTo>
                    <a:pt x="19324" y="3381"/>
                    <a:pt x="37783" y="10573"/>
                    <a:pt x="54299" y="21146"/>
                  </a:cubicBezTo>
                  <a:cubicBezTo>
                    <a:pt x="71568" y="30318"/>
                    <a:pt x="86865" y="42777"/>
                    <a:pt x="99352" y="57817"/>
                  </a:cubicBezTo>
                  <a:close/>
                </a:path>
              </a:pathLst>
            </a:custGeom>
            <a:solidFill>
              <a:srgbClr val="455A6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0603FE7-53E9-EAEB-DBF8-12D7197F1EB5}"/>
                </a:ext>
              </a:extLst>
            </p:cNvPr>
            <p:cNvSpPr/>
            <p:nvPr/>
          </p:nvSpPr>
          <p:spPr>
            <a:xfrm>
              <a:off x="4055268" y="1217078"/>
              <a:ext cx="1412081" cy="1099756"/>
            </a:xfrm>
            <a:custGeom>
              <a:avLst/>
              <a:gdLst>
                <a:gd name="connsiteX0" fmla="*/ 195263 w 1412081"/>
                <a:gd name="connsiteY0" fmla="*/ 63913 h 1099756"/>
                <a:gd name="connsiteX1" fmla="*/ 0 w 1412081"/>
                <a:gd name="connsiteY1" fmla="*/ 158210 h 1099756"/>
                <a:gd name="connsiteX2" fmla="*/ 84201 w 1412081"/>
                <a:gd name="connsiteY2" fmla="*/ 745712 h 1099756"/>
                <a:gd name="connsiteX3" fmla="*/ 51149 w 1412081"/>
                <a:gd name="connsiteY3" fmla="*/ 1009364 h 1099756"/>
                <a:gd name="connsiteX4" fmla="*/ 85534 w 1412081"/>
                <a:gd name="connsiteY4" fmla="*/ 1099757 h 1099756"/>
                <a:gd name="connsiteX5" fmla="*/ 85534 w 1412081"/>
                <a:gd name="connsiteY5" fmla="*/ 1099757 h 1099756"/>
                <a:gd name="connsiteX6" fmla="*/ 400907 w 1412081"/>
                <a:gd name="connsiteY6" fmla="*/ 1093565 h 1099756"/>
                <a:gd name="connsiteX7" fmla="*/ 621506 w 1412081"/>
                <a:gd name="connsiteY7" fmla="*/ 972503 h 1099756"/>
                <a:gd name="connsiteX8" fmla="*/ 722947 w 1412081"/>
                <a:gd name="connsiteY8" fmla="*/ 955357 h 1099756"/>
                <a:gd name="connsiteX9" fmla="*/ 681419 w 1412081"/>
                <a:gd name="connsiteY9" fmla="*/ 754666 h 1099756"/>
                <a:gd name="connsiteX10" fmla="*/ 700469 w 1412081"/>
                <a:gd name="connsiteY10" fmla="*/ 469964 h 1099756"/>
                <a:gd name="connsiteX11" fmla="*/ 931259 w 1412081"/>
                <a:gd name="connsiteY11" fmla="*/ 593122 h 1099756"/>
                <a:gd name="connsiteX12" fmla="*/ 989266 w 1412081"/>
                <a:gd name="connsiteY12" fmla="*/ 600075 h 1099756"/>
                <a:gd name="connsiteX13" fmla="*/ 1412081 w 1412081"/>
                <a:gd name="connsiteY13" fmla="*/ 490252 h 1099756"/>
                <a:gd name="connsiteX14" fmla="*/ 1390079 w 1412081"/>
                <a:gd name="connsiteY14" fmla="*/ 327184 h 1099756"/>
                <a:gd name="connsiteX15" fmla="*/ 1006983 w 1412081"/>
                <a:gd name="connsiteY15" fmla="*/ 370523 h 1099756"/>
                <a:gd name="connsiteX16" fmla="*/ 715232 w 1412081"/>
                <a:gd name="connsiteY16" fmla="*/ 112776 h 1099756"/>
                <a:gd name="connsiteX17" fmla="*/ 498062 w 1412081"/>
                <a:gd name="connsiteY17" fmla="*/ 63913 h 1099756"/>
                <a:gd name="connsiteX18" fmla="*/ 459581 w 1412081"/>
                <a:gd name="connsiteY18" fmla="*/ 0 h 1099756"/>
                <a:gd name="connsiteX19" fmla="*/ 237363 w 1412081"/>
                <a:gd name="connsiteY19" fmla="*/ 0 h 1099756"/>
                <a:gd name="connsiteX20" fmla="*/ 221456 w 1412081"/>
                <a:gd name="connsiteY20" fmla="*/ 11621 h 1099756"/>
                <a:gd name="connsiteX21" fmla="*/ 205359 w 1412081"/>
                <a:gd name="connsiteY21" fmla="*/ 33623 h 109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081" h="1099756">
                  <a:moveTo>
                    <a:pt x="195263" y="63913"/>
                  </a:moveTo>
                  <a:lnTo>
                    <a:pt x="0" y="158210"/>
                  </a:lnTo>
                  <a:lnTo>
                    <a:pt x="84201" y="745712"/>
                  </a:lnTo>
                  <a:lnTo>
                    <a:pt x="51149" y="1009364"/>
                  </a:lnTo>
                  <a:cubicBezTo>
                    <a:pt x="46854" y="1043340"/>
                    <a:pt x="59741" y="1077230"/>
                    <a:pt x="85534" y="1099757"/>
                  </a:cubicBezTo>
                  <a:lnTo>
                    <a:pt x="85534" y="1099757"/>
                  </a:lnTo>
                  <a:lnTo>
                    <a:pt x="400907" y="1093565"/>
                  </a:lnTo>
                  <a:lnTo>
                    <a:pt x="621506" y="972503"/>
                  </a:lnTo>
                  <a:lnTo>
                    <a:pt x="722947" y="955357"/>
                  </a:lnTo>
                  <a:lnTo>
                    <a:pt x="681419" y="754666"/>
                  </a:lnTo>
                  <a:lnTo>
                    <a:pt x="700469" y="469964"/>
                  </a:lnTo>
                  <a:lnTo>
                    <a:pt x="931259" y="593122"/>
                  </a:lnTo>
                  <a:cubicBezTo>
                    <a:pt x="949033" y="602637"/>
                    <a:pt x="969740" y="605123"/>
                    <a:pt x="989266" y="600075"/>
                  </a:cubicBezTo>
                  <a:lnTo>
                    <a:pt x="1412081" y="490252"/>
                  </a:lnTo>
                  <a:lnTo>
                    <a:pt x="1390079" y="327184"/>
                  </a:lnTo>
                  <a:lnTo>
                    <a:pt x="1006983" y="370523"/>
                  </a:lnTo>
                  <a:lnTo>
                    <a:pt x="715232" y="112776"/>
                  </a:lnTo>
                  <a:lnTo>
                    <a:pt x="498062" y="63913"/>
                  </a:lnTo>
                  <a:lnTo>
                    <a:pt x="459581" y="0"/>
                  </a:lnTo>
                  <a:lnTo>
                    <a:pt x="237363" y="0"/>
                  </a:lnTo>
                  <a:lnTo>
                    <a:pt x="221456" y="11621"/>
                  </a:lnTo>
                  <a:cubicBezTo>
                    <a:pt x="214036" y="17202"/>
                    <a:pt x="208436" y="24860"/>
                    <a:pt x="205359" y="33623"/>
                  </a:cubicBezTo>
                  <a:close/>
                </a:path>
              </a:pathLst>
            </a:custGeom>
            <a:solidFill>
              <a:srgbClr val="FFD45E"/>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D5C93244-563B-22D4-919F-750BAEFC41D3}"/>
                </a:ext>
              </a:extLst>
            </p:cNvPr>
            <p:cNvSpPr/>
            <p:nvPr/>
          </p:nvSpPr>
          <p:spPr>
            <a:xfrm>
              <a:off x="3545014" y="1375288"/>
              <a:ext cx="579977" cy="759430"/>
            </a:xfrm>
            <a:custGeom>
              <a:avLst/>
              <a:gdLst>
                <a:gd name="connsiteX0" fmla="*/ 510254 w 579977"/>
                <a:gd name="connsiteY0" fmla="*/ 0 h 759430"/>
                <a:gd name="connsiteX1" fmla="*/ 422339 w 579977"/>
                <a:gd name="connsiteY1" fmla="*/ 114300 h 759430"/>
                <a:gd name="connsiteX2" fmla="*/ 349663 w 579977"/>
                <a:gd name="connsiteY2" fmla="*/ 463963 h 759430"/>
                <a:gd name="connsiteX3" fmla="*/ 127826 w 579977"/>
                <a:gd name="connsiteY3" fmla="*/ 326612 h 759430"/>
                <a:gd name="connsiteX4" fmla="*/ 0 w 579977"/>
                <a:gd name="connsiteY4" fmla="*/ 461010 h 759430"/>
                <a:gd name="connsiteX5" fmla="*/ 295275 w 579977"/>
                <a:gd name="connsiteY5" fmla="*/ 721804 h 759430"/>
                <a:gd name="connsiteX6" fmla="*/ 459962 w 579977"/>
                <a:gd name="connsiteY6" fmla="*/ 744569 h 759430"/>
                <a:gd name="connsiteX7" fmla="*/ 459962 w 579977"/>
                <a:gd name="connsiteY7" fmla="*/ 744569 h 759430"/>
                <a:gd name="connsiteX8" fmla="*/ 543687 w 579977"/>
                <a:gd name="connsiteY8" fmla="*/ 629412 h 759430"/>
                <a:gd name="connsiteX9" fmla="*/ 579977 w 579977"/>
                <a:gd name="connsiteY9" fmla="*/ 363569 h 7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977" h="759430">
                  <a:moveTo>
                    <a:pt x="510254" y="0"/>
                  </a:moveTo>
                  <a:cubicBezTo>
                    <a:pt x="469668" y="27918"/>
                    <a:pt x="438903" y="67913"/>
                    <a:pt x="422339" y="114300"/>
                  </a:cubicBezTo>
                  <a:cubicBezTo>
                    <a:pt x="400050" y="183642"/>
                    <a:pt x="349663" y="463963"/>
                    <a:pt x="349663" y="463963"/>
                  </a:cubicBezTo>
                  <a:lnTo>
                    <a:pt x="127826" y="326612"/>
                  </a:lnTo>
                  <a:lnTo>
                    <a:pt x="0" y="461010"/>
                  </a:lnTo>
                  <a:lnTo>
                    <a:pt x="295275" y="721804"/>
                  </a:lnTo>
                  <a:cubicBezTo>
                    <a:pt x="340605" y="761800"/>
                    <a:pt x="405479" y="770773"/>
                    <a:pt x="459962" y="744569"/>
                  </a:cubicBezTo>
                  <a:lnTo>
                    <a:pt x="459962" y="744569"/>
                  </a:lnTo>
                  <a:cubicBezTo>
                    <a:pt x="505416" y="722643"/>
                    <a:pt x="536848" y="679409"/>
                    <a:pt x="543687" y="629412"/>
                  </a:cubicBezTo>
                  <a:lnTo>
                    <a:pt x="579977" y="363569"/>
                  </a:lnTo>
                  <a:close/>
                </a:path>
              </a:pathLst>
            </a:custGeom>
            <a:solidFill>
              <a:srgbClr val="FFD45E"/>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EE4E6BF4-C05D-AA1B-A933-94F3398D46B5}"/>
                </a:ext>
              </a:extLst>
            </p:cNvPr>
            <p:cNvSpPr/>
            <p:nvPr/>
          </p:nvSpPr>
          <p:spPr>
            <a:xfrm>
              <a:off x="4534852" y="2195010"/>
              <a:ext cx="186594" cy="89153"/>
            </a:xfrm>
            <a:custGeom>
              <a:avLst/>
              <a:gdLst>
                <a:gd name="connsiteX0" fmla="*/ 186595 w 186594"/>
                <a:gd name="connsiteY0" fmla="*/ 20193 h 89153"/>
                <a:gd name="connsiteX1" fmla="*/ 172879 w 186594"/>
                <a:gd name="connsiteY1" fmla="*/ 0 h 89153"/>
                <a:gd name="connsiteX2" fmla="*/ 26860 w 186594"/>
                <a:gd name="connsiteY2" fmla="*/ 26956 h 89153"/>
                <a:gd name="connsiteX3" fmla="*/ 0 w 186594"/>
                <a:gd name="connsiteY3" fmla="*/ 89154 h 89153"/>
                <a:gd name="connsiteX4" fmla="*/ 186595 w 186594"/>
                <a:gd name="connsiteY4" fmla="*/ 20193 h 89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94" h="89153">
                  <a:moveTo>
                    <a:pt x="186595" y="20193"/>
                  </a:moveTo>
                  <a:lnTo>
                    <a:pt x="172879" y="0"/>
                  </a:lnTo>
                  <a:lnTo>
                    <a:pt x="26860" y="26956"/>
                  </a:lnTo>
                  <a:lnTo>
                    <a:pt x="0" y="89154"/>
                  </a:lnTo>
                  <a:lnTo>
                    <a:pt x="186595" y="20193"/>
                  </a:lnTo>
                  <a:close/>
                </a:path>
              </a:pathLst>
            </a:custGeom>
            <a:solidFill>
              <a:srgbClr val="FFBE9D"/>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7A89B28D-7EA1-46B3-224F-889919F59602}"/>
                </a:ext>
              </a:extLst>
            </p:cNvPr>
            <p:cNvSpPr/>
            <p:nvPr/>
          </p:nvSpPr>
          <p:spPr>
            <a:xfrm>
              <a:off x="4140803" y="1864873"/>
              <a:ext cx="771222" cy="508349"/>
            </a:xfrm>
            <a:custGeom>
              <a:avLst/>
              <a:gdLst>
                <a:gd name="connsiteX0" fmla="*/ 0 w 771222"/>
                <a:gd name="connsiteY0" fmla="*/ 451961 h 508349"/>
                <a:gd name="connsiteX1" fmla="*/ 394049 w 771222"/>
                <a:gd name="connsiteY1" fmla="*/ 419290 h 508349"/>
                <a:gd name="connsiteX2" fmla="*/ 504063 w 771222"/>
                <a:gd name="connsiteY2" fmla="*/ 355092 h 508349"/>
                <a:gd name="connsiteX3" fmla="*/ 625888 w 771222"/>
                <a:gd name="connsiteY3" fmla="*/ 324040 h 508349"/>
                <a:gd name="connsiteX4" fmla="*/ 727901 w 771222"/>
                <a:gd name="connsiteY4" fmla="*/ 389287 h 508349"/>
                <a:gd name="connsiteX5" fmla="*/ 687991 w 771222"/>
                <a:gd name="connsiteY5" fmla="*/ 495776 h 508349"/>
                <a:gd name="connsiteX6" fmla="*/ 702088 w 771222"/>
                <a:gd name="connsiteY6" fmla="*/ 508349 h 508349"/>
                <a:gd name="connsiteX7" fmla="*/ 759905 w 771222"/>
                <a:gd name="connsiteY7" fmla="*/ 344234 h 508349"/>
                <a:gd name="connsiteX8" fmla="*/ 658177 w 771222"/>
                <a:gd name="connsiteY8" fmla="*/ 236982 h 508349"/>
                <a:gd name="connsiteX9" fmla="*/ 603028 w 771222"/>
                <a:gd name="connsiteY9" fmla="*/ 0 h 5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222" h="508349">
                  <a:moveTo>
                    <a:pt x="0" y="451961"/>
                  </a:moveTo>
                  <a:cubicBezTo>
                    <a:pt x="130492" y="504444"/>
                    <a:pt x="269843" y="485108"/>
                    <a:pt x="394049" y="419290"/>
                  </a:cubicBezTo>
                  <a:cubicBezTo>
                    <a:pt x="431578" y="399383"/>
                    <a:pt x="466344" y="374713"/>
                    <a:pt x="504063" y="355092"/>
                  </a:cubicBezTo>
                  <a:cubicBezTo>
                    <a:pt x="541782" y="335471"/>
                    <a:pt x="583501" y="321088"/>
                    <a:pt x="625888" y="324040"/>
                  </a:cubicBezTo>
                  <a:cubicBezTo>
                    <a:pt x="668274" y="326993"/>
                    <a:pt x="710946" y="350330"/>
                    <a:pt x="727901" y="389287"/>
                  </a:cubicBezTo>
                  <a:cubicBezTo>
                    <a:pt x="744855" y="428244"/>
                    <a:pt x="727901" y="481203"/>
                    <a:pt x="687991" y="495776"/>
                  </a:cubicBezTo>
                  <a:lnTo>
                    <a:pt x="702088" y="508349"/>
                  </a:lnTo>
                  <a:cubicBezTo>
                    <a:pt x="760667" y="481108"/>
                    <a:pt x="788480" y="402241"/>
                    <a:pt x="759905" y="344234"/>
                  </a:cubicBezTo>
                  <a:cubicBezTo>
                    <a:pt x="737997" y="299847"/>
                    <a:pt x="691896" y="273272"/>
                    <a:pt x="658177" y="236982"/>
                  </a:cubicBezTo>
                  <a:cubicBezTo>
                    <a:pt x="608552" y="183642"/>
                    <a:pt x="603409" y="80391"/>
                    <a:pt x="603028" y="0"/>
                  </a:cubicBezTo>
                </a:path>
              </a:pathLst>
            </a:custGeom>
            <a:solidFill>
              <a:srgbClr val="FFD45E"/>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AD37A71D-79D1-441D-4A2F-48850CE1D389}"/>
                </a:ext>
              </a:extLst>
            </p:cNvPr>
            <p:cNvSpPr/>
            <p:nvPr/>
          </p:nvSpPr>
          <p:spPr>
            <a:xfrm>
              <a:off x="4250626" y="1280514"/>
              <a:ext cx="176403" cy="220217"/>
            </a:xfrm>
            <a:custGeom>
              <a:avLst/>
              <a:gdLst>
                <a:gd name="connsiteX0" fmla="*/ 176403 w 176403"/>
                <a:gd name="connsiteY0" fmla="*/ 114110 h 220217"/>
                <a:gd name="connsiteX1" fmla="*/ 166878 w 176403"/>
                <a:gd name="connsiteY1" fmla="*/ 114110 h 220217"/>
                <a:gd name="connsiteX2" fmla="*/ 143732 w 176403"/>
                <a:gd name="connsiteY2" fmla="*/ 124778 h 220217"/>
                <a:gd name="connsiteX3" fmla="*/ 132207 w 176403"/>
                <a:gd name="connsiteY3" fmla="*/ 162020 h 220217"/>
                <a:gd name="connsiteX4" fmla="*/ 142780 w 176403"/>
                <a:gd name="connsiteY4" fmla="*/ 212027 h 220217"/>
                <a:gd name="connsiteX5" fmla="*/ 146495 w 176403"/>
                <a:gd name="connsiteY5" fmla="*/ 220218 h 220217"/>
                <a:gd name="connsiteX6" fmla="*/ 139351 w 176403"/>
                <a:gd name="connsiteY6" fmla="*/ 214884 h 220217"/>
                <a:gd name="connsiteX7" fmla="*/ 90107 w 176403"/>
                <a:gd name="connsiteY7" fmla="*/ 171355 h 220217"/>
                <a:gd name="connsiteX8" fmla="*/ 14478 w 176403"/>
                <a:gd name="connsiteY8" fmla="*/ 55531 h 220217"/>
                <a:gd name="connsiteX9" fmla="*/ 2191 w 176403"/>
                <a:gd name="connsiteY9" fmla="*/ 15335 h 220217"/>
                <a:gd name="connsiteX10" fmla="*/ 0 w 176403"/>
                <a:gd name="connsiteY10" fmla="*/ 0 h 220217"/>
                <a:gd name="connsiteX11" fmla="*/ 17717 w 176403"/>
                <a:gd name="connsiteY11" fmla="*/ 54197 h 220217"/>
                <a:gd name="connsiteX12" fmla="*/ 93917 w 176403"/>
                <a:gd name="connsiteY12" fmla="*/ 167926 h 220217"/>
                <a:gd name="connsiteX13" fmla="*/ 142304 w 176403"/>
                <a:gd name="connsiteY13" fmla="*/ 211074 h 220217"/>
                <a:gd name="connsiteX14" fmla="*/ 138779 w 176403"/>
                <a:gd name="connsiteY14" fmla="*/ 214027 h 220217"/>
                <a:gd name="connsiteX15" fmla="*/ 130683 w 176403"/>
                <a:gd name="connsiteY15" fmla="*/ 187262 h 220217"/>
                <a:gd name="connsiteX16" fmla="*/ 128492 w 176403"/>
                <a:gd name="connsiteY16" fmla="*/ 162020 h 220217"/>
                <a:gd name="connsiteX17" fmla="*/ 141923 w 176403"/>
                <a:gd name="connsiteY17" fmla="*/ 122777 h 220217"/>
                <a:gd name="connsiteX18" fmla="*/ 166973 w 176403"/>
                <a:gd name="connsiteY18" fmla="*/ 112586 h 220217"/>
                <a:gd name="connsiteX19" fmla="*/ 176403 w 176403"/>
                <a:gd name="connsiteY19" fmla="*/ 114110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03" h="220217">
                  <a:moveTo>
                    <a:pt x="176403" y="114110"/>
                  </a:moveTo>
                  <a:cubicBezTo>
                    <a:pt x="173231" y="114367"/>
                    <a:pt x="170050" y="114367"/>
                    <a:pt x="166878" y="114110"/>
                  </a:cubicBezTo>
                  <a:cubicBezTo>
                    <a:pt x="158144" y="114805"/>
                    <a:pt x="149943" y="118586"/>
                    <a:pt x="143732" y="124778"/>
                  </a:cubicBezTo>
                  <a:cubicBezTo>
                    <a:pt x="135426" y="135341"/>
                    <a:pt x="131321" y="148609"/>
                    <a:pt x="132207" y="162020"/>
                  </a:cubicBezTo>
                  <a:cubicBezTo>
                    <a:pt x="132283" y="179232"/>
                    <a:pt x="135884" y="196253"/>
                    <a:pt x="142780" y="212027"/>
                  </a:cubicBezTo>
                  <a:lnTo>
                    <a:pt x="146495" y="220218"/>
                  </a:lnTo>
                  <a:lnTo>
                    <a:pt x="139351" y="214884"/>
                  </a:lnTo>
                  <a:cubicBezTo>
                    <a:pt x="121720" y="201806"/>
                    <a:pt x="105251" y="187243"/>
                    <a:pt x="90107" y="171355"/>
                  </a:cubicBezTo>
                  <a:cubicBezTo>
                    <a:pt x="57702" y="137951"/>
                    <a:pt x="32023" y="98631"/>
                    <a:pt x="14478" y="55531"/>
                  </a:cubicBezTo>
                  <a:cubicBezTo>
                    <a:pt x="9325" y="42481"/>
                    <a:pt x="5210" y="29042"/>
                    <a:pt x="2191" y="15335"/>
                  </a:cubicBezTo>
                  <a:cubicBezTo>
                    <a:pt x="1076" y="10287"/>
                    <a:pt x="343" y="5163"/>
                    <a:pt x="0" y="0"/>
                  </a:cubicBezTo>
                  <a:cubicBezTo>
                    <a:pt x="4763" y="18421"/>
                    <a:pt x="10678" y="36519"/>
                    <a:pt x="17717" y="54197"/>
                  </a:cubicBezTo>
                  <a:cubicBezTo>
                    <a:pt x="36052" y="96393"/>
                    <a:pt x="61874" y="134922"/>
                    <a:pt x="93917" y="167926"/>
                  </a:cubicBezTo>
                  <a:cubicBezTo>
                    <a:pt x="108861" y="183585"/>
                    <a:pt x="125044" y="198006"/>
                    <a:pt x="142304" y="211074"/>
                  </a:cubicBezTo>
                  <a:lnTo>
                    <a:pt x="138779" y="214027"/>
                  </a:lnTo>
                  <a:cubicBezTo>
                    <a:pt x="134979" y="205473"/>
                    <a:pt x="132264" y="196482"/>
                    <a:pt x="130683" y="187262"/>
                  </a:cubicBezTo>
                  <a:cubicBezTo>
                    <a:pt x="129045" y="178956"/>
                    <a:pt x="128311" y="170488"/>
                    <a:pt x="128492" y="162020"/>
                  </a:cubicBezTo>
                  <a:cubicBezTo>
                    <a:pt x="127797" y="147704"/>
                    <a:pt x="132607" y="133664"/>
                    <a:pt x="141923" y="122777"/>
                  </a:cubicBezTo>
                  <a:cubicBezTo>
                    <a:pt x="148666" y="116310"/>
                    <a:pt x="157629" y="112671"/>
                    <a:pt x="166973" y="112586"/>
                  </a:cubicBezTo>
                  <a:cubicBezTo>
                    <a:pt x="170164" y="112728"/>
                    <a:pt x="173326" y="113243"/>
                    <a:pt x="176403" y="114110"/>
                  </a:cubicBezTo>
                  <a:close/>
                </a:path>
              </a:pathLst>
            </a:custGeom>
            <a:solidFill>
              <a:srgbClr val="263238"/>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8820C27-BE3D-3C2E-4D31-04BD5DDBE1AE}"/>
                </a:ext>
              </a:extLst>
            </p:cNvPr>
            <p:cNvSpPr/>
            <p:nvPr/>
          </p:nvSpPr>
          <p:spPr>
            <a:xfrm>
              <a:off x="4438650" y="1240981"/>
              <a:ext cx="154686" cy="203260"/>
            </a:xfrm>
            <a:custGeom>
              <a:avLst/>
              <a:gdLst>
                <a:gd name="connsiteX0" fmla="*/ 0 w 154686"/>
                <a:gd name="connsiteY0" fmla="*/ 153643 h 203260"/>
                <a:gd name="connsiteX1" fmla="*/ 51435 w 154686"/>
                <a:gd name="connsiteY1" fmla="*/ 170026 h 203260"/>
                <a:gd name="connsiteX2" fmla="*/ 73342 w 154686"/>
                <a:gd name="connsiteY2" fmla="*/ 196505 h 203260"/>
                <a:gd name="connsiteX3" fmla="*/ 124396 w 154686"/>
                <a:gd name="connsiteY3" fmla="*/ 199649 h 203260"/>
                <a:gd name="connsiteX4" fmla="*/ 133064 w 154686"/>
                <a:gd name="connsiteY4" fmla="*/ 161549 h 203260"/>
                <a:gd name="connsiteX5" fmla="*/ 154686 w 154686"/>
                <a:gd name="connsiteY5" fmla="*/ 31247 h 203260"/>
                <a:gd name="connsiteX6" fmla="*/ 77153 w 154686"/>
                <a:gd name="connsiteY6" fmla="*/ 481 h 203260"/>
                <a:gd name="connsiteX7" fmla="*/ 79153 w 154686"/>
                <a:gd name="connsiteY7" fmla="*/ 78395 h 20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686" h="203260">
                  <a:moveTo>
                    <a:pt x="0" y="153643"/>
                  </a:moveTo>
                  <a:cubicBezTo>
                    <a:pt x="16097" y="146690"/>
                    <a:pt x="39910" y="156881"/>
                    <a:pt x="51435" y="170026"/>
                  </a:cubicBezTo>
                  <a:cubicBezTo>
                    <a:pt x="59055" y="178789"/>
                    <a:pt x="63341" y="190791"/>
                    <a:pt x="73342" y="196505"/>
                  </a:cubicBezTo>
                  <a:cubicBezTo>
                    <a:pt x="83344" y="202220"/>
                    <a:pt x="115157" y="206697"/>
                    <a:pt x="124396" y="199649"/>
                  </a:cubicBezTo>
                  <a:cubicBezTo>
                    <a:pt x="124396" y="199649"/>
                    <a:pt x="130016" y="172502"/>
                    <a:pt x="133064" y="161549"/>
                  </a:cubicBezTo>
                  <a:cubicBezTo>
                    <a:pt x="143666" y="118743"/>
                    <a:pt x="150895" y="75176"/>
                    <a:pt x="154686" y="31247"/>
                  </a:cubicBezTo>
                  <a:cubicBezTo>
                    <a:pt x="124016" y="16292"/>
                    <a:pt x="132493" y="-3329"/>
                    <a:pt x="77153" y="481"/>
                  </a:cubicBezTo>
                  <a:cubicBezTo>
                    <a:pt x="85134" y="25751"/>
                    <a:pt x="85830" y="52754"/>
                    <a:pt x="79153" y="78395"/>
                  </a:cubicBezTo>
                </a:path>
              </a:pathLst>
            </a:custGeom>
            <a:solidFill>
              <a:srgbClr val="FFD45E"/>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5E8EDA2-F8A2-B17A-2D03-793B64AADAA9}"/>
                </a:ext>
              </a:extLst>
            </p:cNvPr>
            <p:cNvSpPr/>
            <p:nvPr/>
          </p:nvSpPr>
          <p:spPr>
            <a:xfrm>
              <a:off x="4439507" y="1238665"/>
              <a:ext cx="156686" cy="207809"/>
            </a:xfrm>
            <a:custGeom>
              <a:avLst/>
              <a:gdLst>
                <a:gd name="connsiteX0" fmla="*/ 78391 w 156686"/>
                <a:gd name="connsiteY0" fmla="*/ 80425 h 207809"/>
                <a:gd name="connsiteX1" fmla="*/ 81534 w 156686"/>
                <a:gd name="connsiteY1" fmla="*/ 59566 h 207809"/>
                <a:gd name="connsiteX2" fmla="*/ 74676 w 156686"/>
                <a:gd name="connsiteY2" fmla="*/ 3082 h 207809"/>
                <a:gd name="connsiteX3" fmla="*/ 74009 w 156686"/>
                <a:gd name="connsiteY3" fmla="*/ 796 h 207809"/>
                <a:gd name="connsiteX4" fmla="*/ 76295 w 156686"/>
                <a:gd name="connsiteY4" fmla="*/ 796 h 207809"/>
                <a:gd name="connsiteX5" fmla="*/ 117062 w 156686"/>
                <a:gd name="connsiteY5" fmla="*/ 4416 h 207809"/>
                <a:gd name="connsiteX6" fmla="*/ 136112 w 156686"/>
                <a:gd name="connsiteY6" fmla="*/ 18037 h 207809"/>
                <a:gd name="connsiteX7" fmla="*/ 155162 w 156686"/>
                <a:gd name="connsiteY7" fmla="*/ 31181 h 207809"/>
                <a:gd name="connsiteX8" fmla="*/ 156686 w 156686"/>
                <a:gd name="connsiteY8" fmla="*/ 31943 h 207809"/>
                <a:gd name="connsiteX9" fmla="*/ 156686 w 156686"/>
                <a:gd name="connsiteY9" fmla="*/ 33563 h 207809"/>
                <a:gd name="connsiteX10" fmla="*/ 147161 w 156686"/>
                <a:gd name="connsiteY10" fmla="*/ 108048 h 207809"/>
                <a:gd name="connsiteX11" fmla="*/ 136874 w 156686"/>
                <a:gd name="connsiteY11" fmla="*/ 157292 h 207809"/>
                <a:gd name="connsiteX12" fmla="*/ 126397 w 156686"/>
                <a:gd name="connsiteY12" fmla="*/ 202441 h 207809"/>
                <a:gd name="connsiteX13" fmla="*/ 126397 w 156686"/>
                <a:gd name="connsiteY13" fmla="*/ 203393 h 207809"/>
                <a:gd name="connsiteX14" fmla="*/ 125825 w 156686"/>
                <a:gd name="connsiteY14" fmla="*/ 203870 h 207809"/>
                <a:gd name="connsiteX15" fmla="*/ 109442 w 156686"/>
                <a:gd name="connsiteY15" fmla="*/ 207775 h 207809"/>
                <a:gd name="connsiteX16" fmla="*/ 94202 w 156686"/>
                <a:gd name="connsiteY16" fmla="*/ 206822 h 207809"/>
                <a:gd name="connsiteX17" fmla="*/ 79915 w 156686"/>
                <a:gd name="connsiteY17" fmla="*/ 203679 h 207809"/>
                <a:gd name="connsiteX18" fmla="*/ 67437 w 156686"/>
                <a:gd name="connsiteY18" fmla="*/ 196916 h 207809"/>
                <a:gd name="connsiteX19" fmla="*/ 52769 w 156686"/>
                <a:gd name="connsiteY19" fmla="*/ 176723 h 207809"/>
                <a:gd name="connsiteX20" fmla="*/ 37719 w 156686"/>
                <a:gd name="connsiteY20" fmla="*/ 163102 h 207809"/>
                <a:gd name="connsiteX21" fmla="*/ 10287 w 156686"/>
                <a:gd name="connsiteY21" fmla="*/ 154530 h 207809"/>
                <a:gd name="connsiteX22" fmla="*/ 0 w 156686"/>
                <a:gd name="connsiteY22" fmla="*/ 156054 h 207809"/>
                <a:gd name="connsiteX23" fmla="*/ 10287 w 156686"/>
                <a:gd name="connsiteY23" fmla="*/ 153101 h 207809"/>
                <a:gd name="connsiteX24" fmla="*/ 38862 w 156686"/>
                <a:gd name="connsiteY24" fmla="*/ 160721 h 207809"/>
                <a:gd name="connsiteX25" fmla="*/ 55150 w 156686"/>
                <a:gd name="connsiteY25" fmla="*/ 174818 h 207809"/>
                <a:gd name="connsiteX26" fmla="*/ 69723 w 156686"/>
                <a:gd name="connsiteY26" fmla="*/ 193868 h 207809"/>
                <a:gd name="connsiteX27" fmla="*/ 94488 w 156686"/>
                <a:gd name="connsiteY27" fmla="*/ 202441 h 207809"/>
                <a:gd name="connsiteX28" fmla="*/ 109061 w 156686"/>
                <a:gd name="connsiteY28" fmla="*/ 203203 h 207809"/>
                <a:gd name="connsiteX29" fmla="*/ 122777 w 156686"/>
                <a:gd name="connsiteY29" fmla="*/ 200059 h 207809"/>
                <a:gd name="connsiteX30" fmla="*/ 121920 w 156686"/>
                <a:gd name="connsiteY30" fmla="*/ 201393 h 207809"/>
                <a:gd name="connsiteX31" fmla="*/ 132112 w 156686"/>
                <a:gd name="connsiteY31" fmla="*/ 155959 h 207809"/>
                <a:gd name="connsiteX32" fmla="*/ 142208 w 156686"/>
                <a:gd name="connsiteY32" fmla="*/ 107000 h 207809"/>
                <a:gd name="connsiteX33" fmla="*/ 151733 w 156686"/>
                <a:gd name="connsiteY33" fmla="*/ 32896 h 207809"/>
                <a:gd name="connsiteX34" fmla="*/ 153067 w 156686"/>
                <a:gd name="connsiteY34" fmla="*/ 35277 h 207809"/>
                <a:gd name="connsiteX35" fmla="*/ 132493 w 156686"/>
                <a:gd name="connsiteY35" fmla="*/ 21275 h 207809"/>
                <a:gd name="connsiteX36" fmla="*/ 115062 w 156686"/>
                <a:gd name="connsiteY36" fmla="*/ 8321 h 207809"/>
                <a:gd name="connsiteX37" fmla="*/ 76200 w 156686"/>
                <a:gd name="connsiteY37" fmla="*/ 4321 h 207809"/>
                <a:gd name="connsiteX38" fmla="*/ 77819 w 156686"/>
                <a:gd name="connsiteY38" fmla="*/ 1940 h 207809"/>
                <a:gd name="connsiteX39" fmla="*/ 83249 w 156686"/>
                <a:gd name="connsiteY39" fmla="*/ 59756 h 207809"/>
                <a:gd name="connsiteX40" fmla="*/ 80010 w 156686"/>
                <a:gd name="connsiteY40" fmla="*/ 75282 h 207809"/>
                <a:gd name="connsiteX41" fmla="*/ 78391 w 156686"/>
                <a:gd name="connsiteY41" fmla="*/ 80425 h 2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6686" h="207809">
                  <a:moveTo>
                    <a:pt x="78391" y="80425"/>
                  </a:moveTo>
                  <a:cubicBezTo>
                    <a:pt x="77819" y="80425"/>
                    <a:pt x="80391" y="73091"/>
                    <a:pt x="81534" y="59566"/>
                  </a:cubicBezTo>
                  <a:cubicBezTo>
                    <a:pt x="82801" y="40478"/>
                    <a:pt x="80477" y="21313"/>
                    <a:pt x="74676" y="3082"/>
                  </a:cubicBezTo>
                  <a:lnTo>
                    <a:pt x="74009" y="796"/>
                  </a:lnTo>
                  <a:lnTo>
                    <a:pt x="76295" y="796"/>
                  </a:lnTo>
                  <a:cubicBezTo>
                    <a:pt x="89983" y="-994"/>
                    <a:pt x="103899" y="244"/>
                    <a:pt x="117062" y="4416"/>
                  </a:cubicBezTo>
                  <a:cubicBezTo>
                    <a:pt x="124216" y="7702"/>
                    <a:pt x="130683" y="12331"/>
                    <a:pt x="136112" y="18037"/>
                  </a:cubicBezTo>
                  <a:cubicBezTo>
                    <a:pt x="141742" y="23380"/>
                    <a:pt x="148171" y="27819"/>
                    <a:pt x="155162" y="31181"/>
                  </a:cubicBezTo>
                  <a:lnTo>
                    <a:pt x="156686" y="31943"/>
                  </a:lnTo>
                  <a:lnTo>
                    <a:pt x="156686" y="33563"/>
                  </a:lnTo>
                  <a:cubicBezTo>
                    <a:pt x="154210" y="56708"/>
                    <a:pt x="151448" y="81949"/>
                    <a:pt x="147161" y="108048"/>
                  </a:cubicBezTo>
                  <a:cubicBezTo>
                    <a:pt x="144304" y="125098"/>
                    <a:pt x="140875" y="141576"/>
                    <a:pt x="136874" y="157292"/>
                  </a:cubicBezTo>
                  <a:cubicBezTo>
                    <a:pt x="132874" y="173009"/>
                    <a:pt x="129731" y="188153"/>
                    <a:pt x="126397" y="202441"/>
                  </a:cubicBezTo>
                  <a:lnTo>
                    <a:pt x="126397" y="203393"/>
                  </a:lnTo>
                  <a:lnTo>
                    <a:pt x="125825" y="203870"/>
                  </a:lnTo>
                  <a:cubicBezTo>
                    <a:pt x="120844" y="206698"/>
                    <a:pt x="115167" y="208051"/>
                    <a:pt x="109442" y="207775"/>
                  </a:cubicBezTo>
                  <a:cubicBezTo>
                    <a:pt x="104346" y="207851"/>
                    <a:pt x="99250" y="207527"/>
                    <a:pt x="94202" y="206822"/>
                  </a:cubicBezTo>
                  <a:cubicBezTo>
                    <a:pt x="89364" y="206136"/>
                    <a:pt x="84591" y="205079"/>
                    <a:pt x="79915" y="203679"/>
                  </a:cubicBezTo>
                  <a:cubicBezTo>
                    <a:pt x="75286" y="202431"/>
                    <a:pt x="71009" y="200117"/>
                    <a:pt x="67437" y="196916"/>
                  </a:cubicBezTo>
                  <a:cubicBezTo>
                    <a:pt x="61893" y="190687"/>
                    <a:pt x="56979" y="183924"/>
                    <a:pt x="52769" y="176723"/>
                  </a:cubicBezTo>
                  <a:cubicBezTo>
                    <a:pt x="48701" y="171227"/>
                    <a:pt x="43586" y="166598"/>
                    <a:pt x="37719" y="163102"/>
                  </a:cubicBezTo>
                  <a:cubicBezTo>
                    <a:pt x="29528" y="157807"/>
                    <a:pt x="20041" y="154844"/>
                    <a:pt x="10287" y="154530"/>
                  </a:cubicBezTo>
                  <a:cubicBezTo>
                    <a:pt x="6820" y="154711"/>
                    <a:pt x="3372" y="155225"/>
                    <a:pt x="0" y="156054"/>
                  </a:cubicBezTo>
                  <a:cubicBezTo>
                    <a:pt x="3124" y="154216"/>
                    <a:pt x="6667" y="153196"/>
                    <a:pt x="10287" y="153101"/>
                  </a:cubicBezTo>
                  <a:cubicBezTo>
                    <a:pt x="20345" y="152825"/>
                    <a:pt x="30271" y="155473"/>
                    <a:pt x="38862" y="160721"/>
                  </a:cubicBezTo>
                  <a:cubicBezTo>
                    <a:pt x="45196" y="164255"/>
                    <a:pt x="50740" y="169056"/>
                    <a:pt x="55150" y="174818"/>
                  </a:cubicBezTo>
                  <a:cubicBezTo>
                    <a:pt x="59388" y="181619"/>
                    <a:pt x="64265" y="188001"/>
                    <a:pt x="69723" y="193868"/>
                  </a:cubicBezTo>
                  <a:cubicBezTo>
                    <a:pt x="76991" y="199031"/>
                    <a:pt x="85582" y="202003"/>
                    <a:pt x="94488" y="202441"/>
                  </a:cubicBezTo>
                  <a:cubicBezTo>
                    <a:pt x="99317" y="203079"/>
                    <a:pt x="104194" y="203336"/>
                    <a:pt x="109061" y="203203"/>
                  </a:cubicBezTo>
                  <a:cubicBezTo>
                    <a:pt x="113824" y="203365"/>
                    <a:pt x="118558" y="202279"/>
                    <a:pt x="122777" y="200059"/>
                  </a:cubicBezTo>
                  <a:lnTo>
                    <a:pt x="121920" y="201393"/>
                  </a:lnTo>
                  <a:cubicBezTo>
                    <a:pt x="125158" y="187010"/>
                    <a:pt x="128207" y="171580"/>
                    <a:pt x="132112" y="155959"/>
                  </a:cubicBezTo>
                  <a:cubicBezTo>
                    <a:pt x="136017" y="140338"/>
                    <a:pt x="139446" y="123955"/>
                    <a:pt x="142208" y="107000"/>
                  </a:cubicBezTo>
                  <a:cubicBezTo>
                    <a:pt x="146590" y="81092"/>
                    <a:pt x="149447" y="55946"/>
                    <a:pt x="151733" y="32896"/>
                  </a:cubicBezTo>
                  <a:lnTo>
                    <a:pt x="153067" y="35277"/>
                  </a:lnTo>
                  <a:cubicBezTo>
                    <a:pt x="145523" y="31696"/>
                    <a:pt x="138589" y="26981"/>
                    <a:pt x="132493" y="21275"/>
                  </a:cubicBezTo>
                  <a:cubicBezTo>
                    <a:pt x="127578" y="15865"/>
                    <a:pt x="121663" y="11465"/>
                    <a:pt x="115062" y="8321"/>
                  </a:cubicBezTo>
                  <a:cubicBezTo>
                    <a:pt x="102537" y="4264"/>
                    <a:pt x="89287" y="2902"/>
                    <a:pt x="76200" y="4321"/>
                  </a:cubicBezTo>
                  <a:lnTo>
                    <a:pt x="77819" y="1940"/>
                  </a:lnTo>
                  <a:cubicBezTo>
                    <a:pt x="83420" y="20666"/>
                    <a:pt x="85258" y="40316"/>
                    <a:pt x="83249" y="59756"/>
                  </a:cubicBezTo>
                  <a:cubicBezTo>
                    <a:pt x="82563" y="65004"/>
                    <a:pt x="81477" y="70196"/>
                    <a:pt x="80010" y="75282"/>
                  </a:cubicBezTo>
                  <a:cubicBezTo>
                    <a:pt x="79686" y="77054"/>
                    <a:pt x="79134" y="78787"/>
                    <a:pt x="78391" y="80425"/>
                  </a:cubicBezTo>
                  <a:close/>
                </a:path>
              </a:pathLst>
            </a:custGeom>
            <a:solidFill>
              <a:srgbClr val="263238"/>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FC413BC4-56FD-5A56-BA03-87FA644ABD03}"/>
                </a:ext>
              </a:extLst>
            </p:cNvPr>
            <p:cNvSpPr/>
            <p:nvPr/>
          </p:nvSpPr>
          <p:spPr>
            <a:xfrm>
              <a:off x="4426934" y="1408245"/>
              <a:ext cx="417716" cy="809910"/>
            </a:xfrm>
            <a:custGeom>
              <a:avLst/>
              <a:gdLst>
                <a:gd name="connsiteX0" fmla="*/ 416338 w 417716"/>
                <a:gd name="connsiteY0" fmla="*/ 809911 h 809910"/>
                <a:gd name="connsiteX1" fmla="*/ 416338 w 417716"/>
                <a:gd name="connsiteY1" fmla="*/ 799052 h 809910"/>
                <a:gd name="connsiteX2" fmla="*/ 406813 w 417716"/>
                <a:gd name="connsiteY2" fmla="*/ 769620 h 809910"/>
                <a:gd name="connsiteX3" fmla="*/ 371761 w 417716"/>
                <a:gd name="connsiteY3" fmla="*/ 735806 h 809910"/>
                <a:gd name="connsiteX4" fmla="*/ 309277 w 417716"/>
                <a:gd name="connsiteY4" fmla="*/ 718661 h 809910"/>
                <a:gd name="connsiteX5" fmla="*/ 229362 w 417716"/>
                <a:gd name="connsiteY5" fmla="*/ 715804 h 809910"/>
                <a:gd name="connsiteX6" fmla="*/ 139255 w 417716"/>
                <a:gd name="connsiteY6" fmla="*/ 696754 h 809910"/>
                <a:gd name="connsiteX7" fmla="*/ 58007 w 417716"/>
                <a:gd name="connsiteY7" fmla="*/ 635984 h 809910"/>
                <a:gd name="connsiteX8" fmla="*/ 34671 w 417716"/>
                <a:gd name="connsiteY8" fmla="*/ 587121 h 809910"/>
                <a:gd name="connsiteX9" fmla="*/ 29337 w 417716"/>
                <a:gd name="connsiteY9" fmla="*/ 531590 h 809910"/>
                <a:gd name="connsiteX10" fmla="*/ 44672 w 417716"/>
                <a:gd name="connsiteY10" fmla="*/ 423481 h 809910"/>
                <a:gd name="connsiteX11" fmla="*/ 54197 w 417716"/>
                <a:gd name="connsiteY11" fmla="*/ 322897 h 809910"/>
                <a:gd name="connsiteX12" fmla="*/ 13525 w 417716"/>
                <a:gd name="connsiteY12" fmla="*/ 40196 h 809910"/>
                <a:gd name="connsiteX13" fmla="*/ 3429 w 417716"/>
                <a:gd name="connsiteY13" fmla="*/ 10477 h 809910"/>
                <a:gd name="connsiteX14" fmla="*/ 762 w 417716"/>
                <a:gd name="connsiteY14" fmla="*/ 2667 h 809910"/>
                <a:gd name="connsiteX15" fmla="*/ 0 w 417716"/>
                <a:gd name="connsiteY15" fmla="*/ 0 h 809910"/>
                <a:gd name="connsiteX16" fmla="*/ 1238 w 417716"/>
                <a:gd name="connsiteY16" fmla="*/ 2477 h 809910"/>
                <a:gd name="connsiteX17" fmla="*/ 4381 w 417716"/>
                <a:gd name="connsiteY17" fmla="*/ 10096 h 809910"/>
                <a:gd name="connsiteX18" fmla="*/ 15430 w 417716"/>
                <a:gd name="connsiteY18" fmla="*/ 39624 h 809910"/>
                <a:gd name="connsiteX19" fmla="*/ 45148 w 417716"/>
                <a:gd name="connsiteY19" fmla="*/ 151638 h 809910"/>
                <a:gd name="connsiteX20" fmla="*/ 58769 w 417716"/>
                <a:gd name="connsiteY20" fmla="*/ 323088 h 809910"/>
                <a:gd name="connsiteX21" fmla="*/ 49244 w 417716"/>
                <a:gd name="connsiteY21" fmla="*/ 424339 h 809910"/>
                <a:gd name="connsiteX22" fmla="*/ 34100 w 417716"/>
                <a:gd name="connsiteY22" fmla="*/ 531876 h 809910"/>
                <a:gd name="connsiteX23" fmla="*/ 61722 w 417716"/>
                <a:gd name="connsiteY23" fmla="*/ 633222 h 809910"/>
                <a:gd name="connsiteX24" fmla="*/ 140779 w 417716"/>
                <a:gd name="connsiteY24" fmla="*/ 692563 h 809910"/>
                <a:gd name="connsiteX25" fmla="*/ 229457 w 417716"/>
                <a:gd name="connsiteY25" fmla="*/ 711613 h 809910"/>
                <a:gd name="connsiteX26" fmla="*/ 309467 w 417716"/>
                <a:gd name="connsiteY26" fmla="*/ 715137 h 809910"/>
                <a:gd name="connsiteX27" fmla="*/ 373666 w 417716"/>
                <a:gd name="connsiteY27" fmla="*/ 733711 h 809910"/>
                <a:gd name="connsiteX28" fmla="*/ 408908 w 417716"/>
                <a:gd name="connsiteY28" fmla="*/ 768953 h 809910"/>
                <a:gd name="connsiteX29" fmla="*/ 417671 w 417716"/>
                <a:gd name="connsiteY29" fmla="*/ 799243 h 809910"/>
                <a:gd name="connsiteX30" fmla="*/ 417195 w 417716"/>
                <a:gd name="connsiteY30" fmla="*/ 807530 h 809910"/>
                <a:gd name="connsiteX31" fmla="*/ 416338 w 417716"/>
                <a:gd name="connsiteY31" fmla="*/ 809911 h 80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7716" h="809910">
                  <a:moveTo>
                    <a:pt x="416338" y="809911"/>
                  </a:moveTo>
                  <a:cubicBezTo>
                    <a:pt x="416338" y="809911"/>
                    <a:pt x="416338" y="806196"/>
                    <a:pt x="416338" y="799052"/>
                  </a:cubicBezTo>
                  <a:cubicBezTo>
                    <a:pt x="415490" y="788632"/>
                    <a:pt x="412233" y="778554"/>
                    <a:pt x="406813" y="769620"/>
                  </a:cubicBezTo>
                  <a:cubicBezTo>
                    <a:pt x="398126" y="755609"/>
                    <a:pt x="386077" y="743988"/>
                    <a:pt x="371761" y="735806"/>
                  </a:cubicBezTo>
                  <a:cubicBezTo>
                    <a:pt x="352454" y="725538"/>
                    <a:pt x="331117" y="719690"/>
                    <a:pt x="309277" y="718661"/>
                  </a:cubicBezTo>
                  <a:cubicBezTo>
                    <a:pt x="285083" y="716471"/>
                    <a:pt x="258223" y="717804"/>
                    <a:pt x="229362" y="715804"/>
                  </a:cubicBezTo>
                  <a:cubicBezTo>
                    <a:pt x="198530" y="714108"/>
                    <a:pt x="168135" y="707689"/>
                    <a:pt x="139255" y="696754"/>
                  </a:cubicBezTo>
                  <a:cubicBezTo>
                    <a:pt x="107061" y="684419"/>
                    <a:pt x="78934" y="663378"/>
                    <a:pt x="58007" y="635984"/>
                  </a:cubicBezTo>
                  <a:cubicBezTo>
                    <a:pt x="47158" y="621354"/>
                    <a:pt x="39234" y="604761"/>
                    <a:pt x="34671" y="587121"/>
                  </a:cubicBezTo>
                  <a:cubicBezTo>
                    <a:pt x="30128" y="568985"/>
                    <a:pt x="28327" y="550259"/>
                    <a:pt x="29337" y="531590"/>
                  </a:cubicBezTo>
                  <a:cubicBezTo>
                    <a:pt x="30766" y="493490"/>
                    <a:pt x="39433" y="458153"/>
                    <a:pt x="44672" y="423481"/>
                  </a:cubicBezTo>
                  <a:cubicBezTo>
                    <a:pt x="49901" y="390182"/>
                    <a:pt x="53083" y="356587"/>
                    <a:pt x="54197" y="322897"/>
                  </a:cubicBezTo>
                  <a:cubicBezTo>
                    <a:pt x="56988" y="227028"/>
                    <a:pt x="43234" y="131388"/>
                    <a:pt x="13525" y="40196"/>
                  </a:cubicBezTo>
                  <a:cubicBezTo>
                    <a:pt x="9525" y="27146"/>
                    <a:pt x="5810" y="17240"/>
                    <a:pt x="3429" y="10477"/>
                  </a:cubicBezTo>
                  <a:cubicBezTo>
                    <a:pt x="2286" y="7239"/>
                    <a:pt x="1429" y="4667"/>
                    <a:pt x="762" y="2667"/>
                  </a:cubicBezTo>
                  <a:cubicBezTo>
                    <a:pt x="400" y="1810"/>
                    <a:pt x="143" y="914"/>
                    <a:pt x="0" y="0"/>
                  </a:cubicBezTo>
                  <a:cubicBezTo>
                    <a:pt x="0" y="0"/>
                    <a:pt x="476" y="762"/>
                    <a:pt x="1238" y="2477"/>
                  </a:cubicBezTo>
                  <a:cubicBezTo>
                    <a:pt x="2000" y="4191"/>
                    <a:pt x="3048" y="6953"/>
                    <a:pt x="4381" y="10096"/>
                  </a:cubicBezTo>
                  <a:cubicBezTo>
                    <a:pt x="7048" y="16764"/>
                    <a:pt x="11049" y="26575"/>
                    <a:pt x="15430" y="39624"/>
                  </a:cubicBezTo>
                  <a:cubicBezTo>
                    <a:pt x="28061" y="76181"/>
                    <a:pt x="37995" y="113624"/>
                    <a:pt x="45148" y="151638"/>
                  </a:cubicBezTo>
                  <a:cubicBezTo>
                    <a:pt x="55626" y="208159"/>
                    <a:pt x="60188" y="265624"/>
                    <a:pt x="58769" y="323088"/>
                  </a:cubicBezTo>
                  <a:cubicBezTo>
                    <a:pt x="57702" y="357007"/>
                    <a:pt x="54521" y="390820"/>
                    <a:pt x="49244" y="424339"/>
                  </a:cubicBezTo>
                  <a:cubicBezTo>
                    <a:pt x="44101" y="459200"/>
                    <a:pt x="35528" y="494824"/>
                    <a:pt x="34100" y="531876"/>
                  </a:cubicBezTo>
                  <a:cubicBezTo>
                    <a:pt x="31204" y="567842"/>
                    <a:pt x="40977" y="603695"/>
                    <a:pt x="61722" y="633222"/>
                  </a:cubicBezTo>
                  <a:cubicBezTo>
                    <a:pt x="82058" y="659959"/>
                    <a:pt x="109433" y="680504"/>
                    <a:pt x="140779" y="692563"/>
                  </a:cubicBezTo>
                  <a:cubicBezTo>
                    <a:pt x="169193" y="703412"/>
                    <a:pt x="199101" y="709841"/>
                    <a:pt x="229457" y="711613"/>
                  </a:cubicBezTo>
                  <a:cubicBezTo>
                    <a:pt x="258032" y="713708"/>
                    <a:pt x="284893" y="712660"/>
                    <a:pt x="309467" y="715137"/>
                  </a:cubicBezTo>
                  <a:cubicBezTo>
                    <a:pt x="331994" y="716404"/>
                    <a:pt x="353939" y="722757"/>
                    <a:pt x="373666" y="733711"/>
                  </a:cubicBezTo>
                  <a:cubicBezTo>
                    <a:pt x="388220" y="742264"/>
                    <a:pt x="400355" y="754399"/>
                    <a:pt x="408908" y="768953"/>
                  </a:cubicBezTo>
                  <a:cubicBezTo>
                    <a:pt x="414261" y="778183"/>
                    <a:pt x="417271" y="788584"/>
                    <a:pt x="417671" y="799243"/>
                  </a:cubicBezTo>
                  <a:cubicBezTo>
                    <a:pt x="417805" y="802015"/>
                    <a:pt x="417643" y="804796"/>
                    <a:pt x="417195" y="807530"/>
                  </a:cubicBezTo>
                  <a:cubicBezTo>
                    <a:pt x="416624" y="809339"/>
                    <a:pt x="416433" y="809911"/>
                    <a:pt x="416338" y="809911"/>
                  </a:cubicBezTo>
                  <a:close/>
                </a:path>
              </a:pathLst>
            </a:custGeom>
            <a:solidFill>
              <a:srgbClr val="263238"/>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ECA173DF-4E39-4B5E-B3C5-2E218F7A0C2A}"/>
                </a:ext>
              </a:extLst>
            </p:cNvPr>
            <p:cNvSpPr/>
            <p:nvPr/>
          </p:nvSpPr>
          <p:spPr>
            <a:xfrm>
              <a:off x="4338161" y="2044705"/>
              <a:ext cx="362616" cy="152354"/>
            </a:xfrm>
            <a:custGeom>
              <a:avLst/>
              <a:gdLst>
                <a:gd name="connsiteX0" fmla="*/ 362617 w 362616"/>
                <a:gd name="connsiteY0" fmla="*/ 0 h 152354"/>
                <a:gd name="connsiteX1" fmla="*/ 351663 w 362616"/>
                <a:gd name="connsiteY1" fmla="*/ 11430 h 152354"/>
                <a:gd name="connsiteX2" fmla="*/ 337947 w 362616"/>
                <a:gd name="connsiteY2" fmla="*/ 23908 h 152354"/>
                <a:gd name="connsiteX3" fmla="*/ 318897 w 362616"/>
                <a:gd name="connsiteY3" fmla="*/ 39624 h 152354"/>
                <a:gd name="connsiteX4" fmla="*/ 266224 w 362616"/>
                <a:gd name="connsiteY4" fmla="*/ 76105 h 152354"/>
                <a:gd name="connsiteX5" fmla="*/ 121825 w 362616"/>
                <a:gd name="connsiteY5" fmla="*/ 136589 h 152354"/>
                <a:gd name="connsiteX6" fmla="*/ 58865 w 362616"/>
                <a:gd name="connsiteY6" fmla="*/ 148495 h 152354"/>
                <a:gd name="connsiteX7" fmla="*/ 34385 w 362616"/>
                <a:gd name="connsiteY7" fmla="*/ 150971 h 152354"/>
                <a:gd name="connsiteX8" fmla="*/ 15812 w 362616"/>
                <a:gd name="connsiteY8" fmla="*/ 152019 h 152354"/>
                <a:gd name="connsiteX9" fmla="*/ 0 w 362616"/>
                <a:gd name="connsiteY9" fmla="*/ 152019 h 152354"/>
                <a:gd name="connsiteX10" fmla="*/ 15716 w 362616"/>
                <a:gd name="connsiteY10" fmla="*/ 150209 h 152354"/>
                <a:gd name="connsiteX11" fmla="*/ 34100 w 362616"/>
                <a:gd name="connsiteY11" fmla="*/ 148400 h 152354"/>
                <a:gd name="connsiteX12" fmla="*/ 58388 w 362616"/>
                <a:gd name="connsiteY12" fmla="*/ 145256 h 152354"/>
                <a:gd name="connsiteX13" fmla="*/ 120682 w 362616"/>
                <a:gd name="connsiteY13" fmla="*/ 132302 h 152354"/>
                <a:gd name="connsiteX14" fmla="*/ 194310 w 362616"/>
                <a:gd name="connsiteY14" fmla="*/ 107252 h 152354"/>
                <a:gd name="connsiteX15" fmla="*/ 263842 w 362616"/>
                <a:gd name="connsiteY15" fmla="*/ 72295 h 152354"/>
                <a:gd name="connsiteX16" fmla="*/ 316801 w 362616"/>
                <a:gd name="connsiteY16" fmla="*/ 37052 h 152354"/>
                <a:gd name="connsiteX17" fmla="*/ 335851 w 362616"/>
                <a:gd name="connsiteY17" fmla="*/ 22003 h 152354"/>
                <a:gd name="connsiteX18" fmla="*/ 350044 w 362616"/>
                <a:gd name="connsiteY18" fmla="*/ 10192 h 152354"/>
                <a:gd name="connsiteX19" fmla="*/ 362617 w 362616"/>
                <a:gd name="connsiteY19" fmla="*/ 0 h 15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616" h="152354">
                  <a:moveTo>
                    <a:pt x="362617" y="0"/>
                  </a:moveTo>
                  <a:cubicBezTo>
                    <a:pt x="359331" y="4143"/>
                    <a:pt x="355664" y="7972"/>
                    <a:pt x="351663" y="11430"/>
                  </a:cubicBezTo>
                  <a:cubicBezTo>
                    <a:pt x="348043" y="14954"/>
                    <a:pt x="343472" y="19241"/>
                    <a:pt x="337947" y="23908"/>
                  </a:cubicBezTo>
                  <a:cubicBezTo>
                    <a:pt x="332423" y="28575"/>
                    <a:pt x="326326" y="34195"/>
                    <a:pt x="318897" y="39624"/>
                  </a:cubicBezTo>
                  <a:cubicBezTo>
                    <a:pt x="302104" y="52854"/>
                    <a:pt x="284512" y="65037"/>
                    <a:pt x="266224" y="76105"/>
                  </a:cubicBezTo>
                  <a:cubicBezTo>
                    <a:pt x="221294" y="103194"/>
                    <a:pt x="172650" y="123568"/>
                    <a:pt x="121825" y="136589"/>
                  </a:cubicBezTo>
                  <a:cubicBezTo>
                    <a:pt x="101108" y="141865"/>
                    <a:pt x="80077" y="145847"/>
                    <a:pt x="58865" y="148495"/>
                  </a:cubicBezTo>
                  <a:cubicBezTo>
                    <a:pt x="49816" y="149924"/>
                    <a:pt x="41624" y="150400"/>
                    <a:pt x="34385" y="150971"/>
                  </a:cubicBezTo>
                  <a:cubicBezTo>
                    <a:pt x="27146" y="151543"/>
                    <a:pt x="20955" y="151924"/>
                    <a:pt x="15812" y="152019"/>
                  </a:cubicBezTo>
                  <a:cubicBezTo>
                    <a:pt x="10554" y="152467"/>
                    <a:pt x="5258" y="152467"/>
                    <a:pt x="0" y="152019"/>
                  </a:cubicBezTo>
                  <a:cubicBezTo>
                    <a:pt x="5191" y="151038"/>
                    <a:pt x="10439" y="150438"/>
                    <a:pt x="15716" y="150209"/>
                  </a:cubicBezTo>
                  <a:cubicBezTo>
                    <a:pt x="20765" y="150209"/>
                    <a:pt x="26956" y="149352"/>
                    <a:pt x="34100" y="148400"/>
                  </a:cubicBezTo>
                  <a:cubicBezTo>
                    <a:pt x="41243" y="147447"/>
                    <a:pt x="49435" y="146876"/>
                    <a:pt x="58388" y="145256"/>
                  </a:cubicBezTo>
                  <a:cubicBezTo>
                    <a:pt x="79372" y="142056"/>
                    <a:pt x="100165" y="137732"/>
                    <a:pt x="120682" y="132302"/>
                  </a:cubicBezTo>
                  <a:cubicBezTo>
                    <a:pt x="145723" y="125502"/>
                    <a:pt x="170317" y="117138"/>
                    <a:pt x="194310" y="107252"/>
                  </a:cubicBezTo>
                  <a:cubicBezTo>
                    <a:pt x="218208" y="97098"/>
                    <a:pt x="241440" y="85420"/>
                    <a:pt x="263842" y="72295"/>
                  </a:cubicBezTo>
                  <a:cubicBezTo>
                    <a:pt x="282111" y="61503"/>
                    <a:pt x="299790" y="49740"/>
                    <a:pt x="316801" y="37052"/>
                  </a:cubicBezTo>
                  <a:cubicBezTo>
                    <a:pt x="324136" y="31814"/>
                    <a:pt x="330422" y="26480"/>
                    <a:pt x="335851" y="22003"/>
                  </a:cubicBezTo>
                  <a:cubicBezTo>
                    <a:pt x="341281" y="17526"/>
                    <a:pt x="346234" y="13526"/>
                    <a:pt x="350044" y="10192"/>
                  </a:cubicBezTo>
                  <a:cubicBezTo>
                    <a:pt x="353987" y="6496"/>
                    <a:pt x="358188" y="3096"/>
                    <a:pt x="362617" y="0"/>
                  </a:cubicBezTo>
                  <a:close/>
                </a:path>
              </a:pathLst>
            </a:custGeom>
            <a:solidFill>
              <a:srgbClr val="263238"/>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E4E54B4C-E493-1FAB-9C1C-6C5A8E021FCB}"/>
                </a:ext>
              </a:extLst>
            </p:cNvPr>
            <p:cNvSpPr/>
            <p:nvPr/>
          </p:nvSpPr>
          <p:spPr>
            <a:xfrm>
              <a:off x="4316444" y="1732381"/>
              <a:ext cx="322992" cy="385000"/>
            </a:xfrm>
            <a:custGeom>
              <a:avLst/>
              <a:gdLst>
                <a:gd name="connsiteX0" fmla="*/ 322993 w 322992"/>
                <a:gd name="connsiteY0" fmla="*/ 0 h 385000"/>
                <a:gd name="connsiteX1" fmla="*/ 322135 w 322992"/>
                <a:gd name="connsiteY1" fmla="*/ 5239 h 385000"/>
                <a:gd name="connsiteX2" fmla="*/ 318802 w 322992"/>
                <a:gd name="connsiteY2" fmla="*/ 20098 h 385000"/>
                <a:gd name="connsiteX3" fmla="*/ 312515 w 322992"/>
                <a:gd name="connsiteY3" fmla="*/ 43339 h 385000"/>
                <a:gd name="connsiteX4" fmla="*/ 302419 w 322992"/>
                <a:gd name="connsiteY4" fmla="*/ 73628 h 385000"/>
                <a:gd name="connsiteX5" fmla="*/ 295751 w 322992"/>
                <a:gd name="connsiteY5" fmla="*/ 90964 h 385000"/>
                <a:gd name="connsiteX6" fmla="*/ 287560 w 322992"/>
                <a:gd name="connsiteY6" fmla="*/ 109347 h 385000"/>
                <a:gd name="connsiteX7" fmla="*/ 267462 w 322992"/>
                <a:gd name="connsiteY7" fmla="*/ 148971 h 385000"/>
                <a:gd name="connsiteX8" fmla="*/ 137160 w 322992"/>
                <a:gd name="connsiteY8" fmla="*/ 304324 h 385000"/>
                <a:gd name="connsiteX9" fmla="*/ 101537 w 322992"/>
                <a:gd name="connsiteY9" fmla="*/ 330994 h 385000"/>
                <a:gd name="connsiteX10" fmla="*/ 84868 w 322992"/>
                <a:gd name="connsiteY10" fmla="*/ 342329 h 385000"/>
                <a:gd name="connsiteX11" fmla="*/ 68961 w 322992"/>
                <a:gd name="connsiteY11" fmla="*/ 351854 h 385000"/>
                <a:gd name="connsiteX12" fmla="*/ 40862 w 322992"/>
                <a:gd name="connsiteY12" fmla="*/ 367189 h 385000"/>
                <a:gd name="connsiteX13" fmla="*/ 19145 w 322992"/>
                <a:gd name="connsiteY13" fmla="*/ 377380 h 385000"/>
                <a:gd name="connsiteX14" fmla="*/ 5048 w 322992"/>
                <a:gd name="connsiteY14" fmla="*/ 383286 h 385000"/>
                <a:gd name="connsiteX15" fmla="*/ 0 w 322992"/>
                <a:gd name="connsiteY15" fmla="*/ 385000 h 385000"/>
                <a:gd name="connsiteX16" fmla="*/ 4667 w 322992"/>
                <a:gd name="connsiteY16" fmla="*/ 382334 h 385000"/>
                <a:gd name="connsiteX17" fmla="*/ 18288 w 322992"/>
                <a:gd name="connsiteY17" fmla="*/ 375666 h 385000"/>
                <a:gd name="connsiteX18" fmla="*/ 39624 w 322992"/>
                <a:gd name="connsiteY18" fmla="*/ 364712 h 385000"/>
                <a:gd name="connsiteX19" fmla="*/ 67151 w 322992"/>
                <a:gd name="connsiteY19" fmla="*/ 348901 h 385000"/>
                <a:gd name="connsiteX20" fmla="*/ 82772 w 322992"/>
                <a:gd name="connsiteY20" fmla="*/ 339376 h 385000"/>
                <a:gd name="connsiteX21" fmla="*/ 99250 w 322992"/>
                <a:gd name="connsiteY21" fmla="*/ 327946 h 385000"/>
                <a:gd name="connsiteX22" fmla="*/ 134207 w 322992"/>
                <a:gd name="connsiteY22" fmla="*/ 301085 h 385000"/>
                <a:gd name="connsiteX23" fmla="*/ 205740 w 322992"/>
                <a:gd name="connsiteY23" fmla="*/ 229838 h 385000"/>
                <a:gd name="connsiteX24" fmla="*/ 263462 w 322992"/>
                <a:gd name="connsiteY24" fmla="*/ 147066 h 385000"/>
                <a:gd name="connsiteX25" fmla="*/ 283750 w 322992"/>
                <a:gd name="connsiteY25" fmla="*/ 107918 h 385000"/>
                <a:gd name="connsiteX26" fmla="*/ 292227 w 322992"/>
                <a:gd name="connsiteY26" fmla="*/ 89725 h 385000"/>
                <a:gd name="connsiteX27" fmla="*/ 299085 w 322992"/>
                <a:gd name="connsiteY27" fmla="*/ 72580 h 385000"/>
                <a:gd name="connsiteX28" fmla="*/ 309848 w 322992"/>
                <a:gd name="connsiteY28" fmla="*/ 42767 h 385000"/>
                <a:gd name="connsiteX29" fmla="*/ 316992 w 322992"/>
                <a:gd name="connsiteY29" fmla="*/ 19812 h 385000"/>
                <a:gd name="connsiteX30" fmla="*/ 321183 w 322992"/>
                <a:gd name="connsiteY30" fmla="*/ 5239 h 385000"/>
                <a:gd name="connsiteX31" fmla="*/ 322993 w 322992"/>
                <a:gd name="connsiteY31" fmla="*/ 0 h 3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2992" h="385000">
                  <a:moveTo>
                    <a:pt x="322993" y="0"/>
                  </a:moveTo>
                  <a:cubicBezTo>
                    <a:pt x="322964" y="1781"/>
                    <a:pt x="322669" y="3543"/>
                    <a:pt x="322135" y="5239"/>
                  </a:cubicBezTo>
                  <a:lnTo>
                    <a:pt x="318802" y="20098"/>
                  </a:lnTo>
                  <a:cubicBezTo>
                    <a:pt x="317154" y="27956"/>
                    <a:pt x="315059" y="35719"/>
                    <a:pt x="312515" y="43339"/>
                  </a:cubicBezTo>
                  <a:cubicBezTo>
                    <a:pt x="309658" y="52292"/>
                    <a:pt x="306896" y="62389"/>
                    <a:pt x="302419" y="73628"/>
                  </a:cubicBezTo>
                  <a:cubicBezTo>
                    <a:pt x="300228" y="79153"/>
                    <a:pt x="298037" y="84963"/>
                    <a:pt x="295751" y="90964"/>
                  </a:cubicBezTo>
                  <a:cubicBezTo>
                    <a:pt x="293465" y="96964"/>
                    <a:pt x="290322" y="102965"/>
                    <a:pt x="287560" y="109347"/>
                  </a:cubicBezTo>
                  <a:cubicBezTo>
                    <a:pt x="282035" y="122206"/>
                    <a:pt x="274796" y="135160"/>
                    <a:pt x="267462" y="148971"/>
                  </a:cubicBezTo>
                  <a:cubicBezTo>
                    <a:pt x="234039" y="208388"/>
                    <a:pt x="189852" y="261071"/>
                    <a:pt x="137160" y="304324"/>
                  </a:cubicBezTo>
                  <a:cubicBezTo>
                    <a:pt x="124778" y="313849"/>
                    <a:pt x="113252" y="323374"/>
                    <a:pt x="101537" y="330994"/>
                  </a:cubicBezTo>
                  <a:cubicBezTo>
                    <a:pt x="95821" y="334899"/>
                    <a:pt x="90392" y="338900"/>
                    <a:pt x="84868" y="342329"/>
                  </a:cubicBezTo>
                  <a:lnTo>
                    <a:pt x="68961" y="351854"/>
                  </a:lnTo>
                  <a:cubicBezTo>
                    <a:pt x="59436" y="358235"/>
                    <a:pt x="49244" y="362807"/>
                    <a:pt x="40862" y="367189"/>
                  </a:cubicBezTo>
                  <a:cubicBezTo>
                    <a:pt x="33804" y="370961"/>
                    <a:pt x="26556" y="374361"/>
                    <a:pt x="19145" y="377380"/>
                  </a:cubicBezTo>
                  <a:lnTo>
                    <a:pt x="5048" y="383286"/>
                  </a:lnTo>
                  <a:cubicBezTo>
                    <a:pt x="3420" y="384010"/>
                    <a:pt x="1734" y="384581"/>
                    <a:pt x="0" y="385000"/>
                  </a:cubicBezTo>
                  <a:cubicBezTo>
                    <a:pt x="1448" y="383934"/>
                    <a:pt x="3010" y="383038"/>
                    <a:pt x="4667" y="382334"/>
                  </a:cubicBezTo>
                  <a:lnTo>
                    <a:pt x="18288" y="375666"/>
                  </a:lnTo>
                  <a:cubicBezTo>
                    <a:pt x="24289" y="372904"/>
                    <a:pt x="31528" y="369380"/>
                    <a:pt x="39624" y="364712"/>
                  </a:cubicBezTo>
                  <a:cubicBezTo>
                    <a:pt x="47720" y="360045"/>
                    <a:pt x="57341" y="355187"/>
                    <a:pt x="67151" y="348901"/>
                  </a:cubicBezTo>
                  <a:lnTo>
                    <a:pt x="82772" y="339376"/>
                  </a:lnTo>
                  <a:cubicBezTo>
                    <a:pt x="88201" y="335947"/>
                    <a:pt x="93536" y="331851"/>
                    <a:pt x="99250" y="327946"/>
                  </a:cubicBezTo>
                  <a:cubicBezTo>
                    <a:pt x="110680" y="320230"/>
                    <a:pt x="122015" y="310801"/>
                    <a:pt x="134207" y="301085"/>
                  </a:cubicBezTo>
                  <a:cubicBezTo>
                    <a:pt x="159944" y="279311"/>
                    <a:pt x="183861" y="255489"/>
                    <a:pt x="205740" y="229838"/>
                  </a:cubicBezTo>
                  <a:cubicBezTo>
                    <a:pt x="227152" y="203826"/>
                    <a:pt x="246459" y="176146"/>
                    <a:pt x="263462" y="147066"/>
                  </a:cubicBezTo>
                  <a:cubicBezTo>
                    <a:pt x="270891" y="133350"/>
                    <a:pt x="278225" y="120587"/>
                    <a:pt x="283750" y="107918"/>
                  </a:cubicBezTo>
                  <a:cubicBezTo>
                    <a:pt x="286703" y="101632"/>
                    <a:pt x="289750" y="95631"/>
                    <a:pt x="292227" y="89725"/>
                  </a:cubicBezTo>
                  <a:lnTo>
                    <a:pt x="299085" y="72580"/>
                  </a:lnTo>
                  <a:cubicBezTo>
                    <a:pt x="303848" y="61817"/>
                    <a:pt x="306800" y="51625"/>
                    <a:pt x="309848" y="42767"/>
                  </a:cubicBezTo>
                  <a:cubicBezTo>
                    <a:pt x="312896" y="33909"/>
                    <a:pt x="315277" y="26194"/>
                    <a:pt x="316992" y="19812"/>
                  </a:cubicBezTo>
                  <a:lnTo>
                    <a:pt x="321183" y="5239"/>
                  </a:lnTo>
                  <a:cubicBezTo>
                    <a:pt x="321526" y="3410"/>
                    <a:pt x="322135" y="1648"/>
                    <a:pt x="322993" y="0"/>
                  </a:cubicBezTo>
                  <a:close/>
                </a:path>
              </a:pathLst>
            </a:custGeom>
            <a:solidFill>
              <a:srgbClr val="263238"/>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4D77C694-2963-22F7-8908-525976EDC811}"/>
                </a:ext>
              </a:extLst>
            </p:cNvPr>
            <p:cNvSpPr/>
            <p:nvPr/>
          </p:nvSpPr>
          <p:spPr>
            <a:xfrm>
              <a:off x="4180543" y="2235681"/>
              <a:ext cx="57296" cy="128968"/>
            </a:xfrm>
            <a:custGeom>
              <a:avLst/>
              <a:gdLst>
                <a:gd name="connsiteX0" fmla="*/ 57224 w 57296"/>
                <a:gd name="connsiteY0" fmla="*/ 128969 h 128968"/>
                <a:gd name="connsiteX1" fmla="*/ 39793 w 57296"/>
                <a:gd name="connsiteY1" fmla="*/ 116015 h 128968"/>
                <a:gd name="connsiteX2" fmla="*/ 74 w 57296"/>
                <a:gd name="connsiteY2" fmla="*/ 21431 h 128968"/>
                <a:gd name="connsiteX3" fmla="*/ 2931 w 57296"/>
                <a:gd name="connsiteY3" fmla="*/ 0 h 128968"/>
                <a:gd name="connsiteX4" fmla="*/ 3598 w 57296"/>
                <a:gd name="connsiteY4" fmla="*/ 21336 h 128968"/>
                <a:gd name="connsiteX5" fmla="*/ 42365 w 57296"/>
                <a:gd name="connsiteY5" fmla="*/ 113633 h 128968"/>
                <a:gd name="connsiteX6" fmla="*/ 57224 w 57296"/>
                <a:gd name="connsiteY6" fmla="*/ 128969 h 1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96" h="128968">
                  <a:moveTo>
                    <a:pt x="57224" y="128969"/>
                  </a:moveTo>
                  <a:cubicBezTo>
                    <a:pt x="50642" y="125806"/>
                    <a:pt x="44717" y="121406"/>
                    <a:pt x="39793" y="116015"/>
                  </a:cubicBezTo>
                  <a:cubicBezTo>
                    <a:pt x="14314" y="91145"/>
                    <a:pt x="-12" y="57026"/>
                    <a:pt x="74" y="21431"/>
                  </a:cubicBezTo>
                  <a:cubicBezTo>
                    <a:pt x="-288" y="14173"/>
                    <a:pt x="683" y="6906"/>
                    <a:pt x="2931" y="0"/>
                  </a:cubicBezTo>
                  <a:cubicBezTo>
                    <a:pt x="3789" y="0"/>
                    <a:pt x="2931" y="8287"/>
                    <a:pt x="3598" y="21336"/>
                  </a:cubicBezTo>
                  <a:cubicBezTo>
                    <a:pt x="5513" y="55645"/>
                    <a:pt x="19200" y="88249"/>
                    <a:pt x="42365" y="113633"/>
                  </a:cubicBezTo>
                  <a:cubicBezTo>
                    <a:pt x="51223" y="123254"/>
                    <a:pt x="58081" y="128302"/>
                    <a:pt x="57224" y="128969"/>
                  </a:cubicBezTo>
                  <a:close/>
                </a:path>
              </a:pathLst>
            </a:custGeom>
            <a:solidFill>
              <a:srgbClr val="263238"/>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4A200945-4A28-C3EC-3FF5-7FE91ACF89A4}"/>
                </a:ext>
              </a:extLst>
            </p:cNvPr>
            <p:cNvSpPr/>
            <p:nvPr/>
          </p:nvSpPr>
          <p:spPr>
            <a:xfrm>
              <a:off x="4225778" y="2290450"/>
              <a:ext cx="9844" cy="54959"/>
            </a:xfrm>
            <a:custGeom>
              <a:avLst/>
              <a:gdLst>
                <a:gd name="connsiteX0" fmla="*/ 5036 w 9844"/>
                <a:gd name="connsiteY0" fmla="*/ 0 h 54959"/>
                <a:gd name="connsiteX1" fmla="*/ 5036 w 9844"/>
                <a:gd name="connsiteY1" fmla="*/ 27623 h 54959"/>
                <a:gd name="connsiteX2" fmla="*/ 9608 w 9844"/>
                <a:gd name="connsiteY2" fmla="*/ 54959 h 54959"/>
                <a:gd name="connsiteX3" fmla="*/ 4940 w 9844"/>
                <a:gd name="connsiteY3" fmla="*/ 0 h 54959"/>
              </a:gdLst>
              <a:ahLst/>
              <a:cxnLst>
                <a:cxn ang="0">
                  <a:pos x="connsiteX0" y="connsiteY0"/>
                </a:cxn>
                <a:cxn ang="0">
                  <a:pos x="connsiteX1" y="connsiteY1"/>
                </a:cxn>
                <a:cxn ang="0">
                  <a:pos x="connsiteX2" y="connsiteY2"/>
                </a:cxn>
                <a:cxn ang="0">
                  <a:pos x="connsiteX3" y="connsiteY3"/>
                </a:cxn>
              </a:cxnLst>
              <a:rect l="l" t="t" r="r" b="b"/>
              <a:pathLst>
                <a:path w="9844" h="54959">
                  <a:moveTo>
                    <a:pt x="5036" y="0"/>
                  </a:moveTo>
                  <a:cubicBezTo>
                    <a:pt x="6464" y="0"/>
                    <a:pt x="3797" y="12668"/>
                    <a:pt x="5036" y="27623"/>
                  </a:cubicBezTo>
                  <a:cubicBezTo>
                    <a:pt x="6274" y="42577"/>
                    <a:pt x="10941" y="54292"/>
                    <a:pt x="9608" y="54959"/>
                  </a:cubicBezTo>
                  <a:cubicBezTo>
                    <a:pt x="-1270" y="38652"/>
                    <a:pt x="-3032" y="17907"/>
                    <a:pt x="4940" y="0"/>
                  </a:cubicBezTo>
                  <a:close/>
                </a:path>
              </a:pathLst>
            </a:custGeom>
            <a:solidFill>
              <a:srgbClr val="263238"/>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E6F3A263-D0CA-6275-31EA-62D725FF5526}"/>
                </a:ext>
              </a:extLst>
            </p:cNvPr>
            <p:cNvSpPr/>
            <p:nvPr/>
          </p:nvSpPr>
          <p:spPr>
            <a:xfrm>
              <a:off x="4054588" y="1505305"/>
              <a:ext cx="82673" cy="444150"/>
            </a:xfrm>
            <a:custGeom>
              <a:avLst/>
              <a:gdLst>
                <a:gd name="connsiteX0" fmla="*/ 82214 w 82673"/>
                <a:gd name="connsiteY0" fmla="*/ 444151 h 444150"/>
                <a:gd name="connsiteX1" fmla="*/ 81071 w 82673"/>
                <a:gd name="connsiteY1" fmla="*/ 439674 h 444150"/>
                <a:gd name="connsiteX2" fmla="*/ 78690 w 82673"/>
                <a:gd name="connsiteY2" fmla="*/ 426720 h 444150"/>
                <a:gd name="connsiteX3" fmla="*/ 70689 w 82673"/>
                <a:gd name="connsiteY3" fmla="*/ 379095 h 444150"/>
                <a:gd name="connsiteX4" fmla="*/ 43066 w 82673"/>
                <a:gd name="connsiteY4" fmla="*/ 221933 h 444150"/>
                <a:gd name="connsiteX5" fmla="*/ 12586 w 82673"/>
                <a:gd name="connsiteY5" fmla="*/ 65151 h 444150"/>
                <a:gd name="connsiteX6" fmla="*/ 3061 w 82673"/>
                <a:gd name="connsiteY6" fmla="*/ 17526 h 444150"/>
                <a:gd name="connsiteX7" fmla="*/ 585 w 82673"/>
                <a:gd name="connsiteY7" fmla="*/ 4667 h 444150"/>
                <a:gd name="connsiteX8" fmla="*/ 13 w 82673"/>
                <a:gd name="connsiteY8" fmla="*/ 0 h 444150"/>
                <a:gd name="connsiteX9" fmla="*/ 1537 w 82673"/>
                <a:gd name="connsiteY9" fmla="*/ 4381 h 444150"/>
                <a:gd name="connsiteX10" fmla="*/ 4871 w 82673"/>
                <a:gd name="connsiteY10" fmla="*/ 17145 h 444150"/>
                <a:gd name="connsiteX11" fmla="*/ 16206 w 82673"/>
                <a:gd name="connsiteY11" fmla="*/ 64198 h 444150"/>
                <a:gd name="connsiteX12" fmla="*/ 48590 w 82673"/>
                <a:gd name="connsiteY12" fmla="*/ 220599 h 444150"/>
                <a:gd name="connsiteX13" fmla="*/ 74689 w 82673"/>
                <a:gd name="connsiteY13" fmla="*/ 378142 h 444150"/>
                <a:gd name="connsiteX14" fmla="*/ 81166 w 82673"/>
                <a:gd name="connsiteY14" fmla="*/ 425767 h 444150"/>
                <a:gd name="connsiteX15" fmla="*/ 82595 w 82673"/>
                <a:gd name="connsiteY15" fmla="*/ 438912 h 444150"/>
                <a:gd name="connsiteX16" fmla="*/ 82214 w 82673"/>
                <a:gd name="connsiteY16" fmla="*/ 444151 h 44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673" h="444150">
                  <a:moveTo>
                    <a:pt x="82214" y="444151"/>
                  </a:moveTo>
                  <a:cubicBezTo>
                    <a:pt x="81604" y="442722"/>
                    <a:pt x="81223" y="441217"/>
                    <a:pt x="81071" y="439674"/>
                  </a:cubicBezTo>
                  <a:cubicBezTo>
                    <a:pt x="80404" y="436150"/>
                    <a:pt x="79642" y="431863"/>
                    <a:pt x="78690" y="426720"/>
                  </a:cubicBezTo>
                  <a:cubicBezTo>
                    <a:pt x="76689" y="414718"/>
                    <a:pt x="73927" y="398145"/>
                    <a:pt x="70689" y="379095"/>
                  </a:cubicBezTo>
                  <a:cubicBezTo>
                    <a:pt x="64021" y="338804"/>
                    <a:pt x="54496" y="283178"/>
                    <a:pt x="43066" y="221933"/>
                  </a:cubicBezTo>
                  <a:cubicBezTo>
                    <a:pt x="31636" y="160687"/>
                    <a:pt x="20492" y="105251"/>
                    <a:pt x="12586" y="65151"/>
                  </a:cubicBezTo>
                  <a:cubicBezTo>
                    <a:pt x="8586" y="46101"/>
                    <a:pt x="5252" y="29718"/>
                    <a:pt x="3061" y="17526"/>
                  </a:cubicBezTo>
                  <a:cubicBezTo>
                    <a:pt x="2013" y="12383"/>
                    <a:pt x="1251" y="8001"/>
                    <a:pt x="585" y="4667"/>
                  </a:cubicBezTo>
                  <a:cubicBezTo>
                    <a:pt x="137" y="3153"/>
                    <a:pt x="-54" y="1581"/>
                    <a:pt x="13" y="0"/>
                  </a:cubicBezTo>
                  <a:cubicBezTo>
                    <a:pt x="708" y="1391"/>
                    <a:pt x="1223" y="2858"/>
                    <a:pt x="1537" y="4381"/>
                  </a:cubicBezTo>
                  <a:cubicBezTo>
                    <a:pt x="2490" y="7906"/>
                    <a:pt x="3537" y="12097"/>
                    <a:pt x="4871" y="17145"/>
                  </a:cubicBezTo>
                  <a:cubicBezTo>
                    <a:pt x="7728" y="28194"/>
                    <a:pt x="11633" y="44291"/>
                    <a:pt x="16206" y="64198"/>
                  </a:cubicBezTo>
                  <a:cubicBezTo>
                    <a:pt x="25731" y="104013"/>
                    <a:pt x="37065" y="159448"/>
                    <a:pt x="48590" y="220599"/>
                  </a:cubicBezTo>
                  <a:cubicBezTo>
                    <a:pt x="60116" y="281750"/>
                    <a:pt x="68879" y="337756"/>
                    <a:pt x="74689" y="378142"/>
                  </a:cubicBezTo>
                  <a:cubicBezTo>
                    <a:pt x="77642" y="398431"/>
                    <a:pt x="79832" y="414814"/>
                    <a:pt x="81166" y="425767"/>
                  </a:cubicBezTo>
                  <a:cubicBezTo>
                    <a:pt x="81737" y="431006"/>
                    <a:pt x="82214" y="435292"/>
                    <a:pt x="82595" y="438912"/>
                  </a:cubicBezTo>
                  <a:cubicBezTo>
                    <a:pt x="82776" y="440665"/>
                    <a:pt x="82642" y="442436"/>
                    <a:pt x="82214" y="444151"/>
                  </a:cubicBezTo>
                  <a:close/>
                </a:path>
              </a:pathLst>
            </a:custGeom>
            <a:solidFill>
              <a:srgbClr val="263238"/>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7132F195-DA96-7BB0-7A05-E7C849FFCA7A}"/>
                </a:ext>
              </a:extLst>
            </p:cNvPr>
            <p:cNvSpPr/>
            <p:nvPr/>
          </p:nvSpPr>
          <p:spPr>
            <a:xfrm>
              <a:off x="4745926" y="1486826"/>
              <a:ext cx="32761" cy="462629"/>
            </a:xfrm>
            <a:custGeom>
              <a:avLst/>
              <a:gdLst>
                <a:gd name="connsiteX0" fmla="*/ 476 w 32761"/>
                <a:gd name="connsiteY0" fmla="*/ 462629 h 462629"/>
                <a:gd name="connsiteX1" fmla="*/ 0 w 32761"/>
                <a:gd name="connsiteY1" fmla="*/ 457962 h 462629"/>
                <a:gd name="connsiteX2" fmla="*/ 0 w 32761"/>
                <a:gd name="connsiteY2" fmla="*/ 444437 h 462629"/>
                <a:gd name="connsiteX3" fmla="*/ 0 w 32761"/>
                <a:gd name="connsiteY3" fmla="*/ 394621 h 462629"/>
                <a:gd name="connsiteX4" fmla="*/ 7144 w 32761"/>
                <a:gd name="connsiteY4" fmla="*/ 230696 h 462629"/>
                <a:gd name="connsiteX5" fmla="*/ 23336 w 32761"/>
                <a:gd name="connsiteY5" fmla="*/ 67342 h 462629"/>
                <a:gd name="connsiteX6" fmla="*/ 29623 w 32761"/>
                <a:gd name="connsiteY6" fmla="*/ 18002 h 462629"/>
                <a:gd name="connsiteX7" fmla="*/ 31623 w 32761"/>
                <a:gd name="connsiteY7" fmla="*/ 4572 h 462629"/>
                <a:gd name="connsiteX8" fmla="*/ 32575 w 32761"/>
                <a:gd name="connsiteY8" fmla="*/ 0 h 462629"/>
                <a:gd name="connsiteX9" fmla="*/ 32575 w 32761"/>
                <a:gd name="connsiteY9" fmla="*/ 4763 h 462629"/>
                <a:gd name="connsiteX10" fmla="*/ 31528 w 32761"/>
                <a:gd name="connsiteY10" fmla="*/ 18193 h 462629"/>
                <a:gd name="connsiteX11" fmla="*/ 26860 w 32761"/>
                <a:gd name="connsiteY11" fmla="*/ 67723 h 462629"/>
                <a:gd name="connsiteX12" fmla="*/ 12097 w 32761"/>
                <a:gd name="connsiteY12" fmla="*/ 231076 h 462629"/>
                <a:gd name="connsiteX13" fmla="*/ 3524 w 32761"/>
                <a:gd name="connsiteY13" fmla="*/ 394716 h 462629"/>
                <a:gd name="connsiteX14" fmla="*/ 2096 w 32761"/>
                <a:gd name="connsiteY14" fmla="*/ 444437 h 462629"/>
                <a:gd name="connsiteX15" fmla="*/ 1619 w 32761"/>
                <a:gd name="connsiteY15" fmla="*/ 457962 h 462629"/>
                <a:gd name="connsiteX16" fmla="*/ 476 w 32761"/>
                <a:gd name="connsiteY16" fmla="*/ 462629 h 4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61" h="462629">
                  <a:moveTo>
                    <a:pt x="476" y="462629"/>
                  </a:moveTo>
                  <a:cubicBezTo>
                    <a:pt x="181" y="461086"/>
                    <a:pt x="19" y="459524"/>
                    <a:pt x="0" y="457962"/>
                  </a:cubicBezTo>
                  <a:cubicBezTo>
                    <a:pt x="0" y="454247"/>
                    <a:pt x="0" y="449771"/>
                    <a:pt x="0" y="444437"/>
                  </a:cubicBezTo>
                  <a:cubicBezTo>
                    <a:pt x="0" y="432625"/>
                    <a:pt x="0" y="415862"/>
                    <a:pt x="0" y="394621"/>
                  </a:cubicBezTo>
                  <a:cubicBezTo>
                    <a:pt x="0" y="352616"/>
                    <a:pt x="2286" y="294608"/>
                    <a:pt x="7144" y="230696"/>
                  </a:cubicBezTo>
                  <a:cubicBezTo>
                    <a:pt x="12001" y="166783"/>
                    <a:pt x="18383" y="109061"/>
                    <a:pt x="23336" y="67342"/>
                  </a:cubicBezTo>
                  <a:cubicBezTo>
                    <a:pt x="25908" y="47054"/>
                    <a:pt x="28004" y="30385"/>
                    <a:pt x="29623" y="18002"/>
                  </a:cubicBezTo>
                  <a:cubicBezTo>
                    <a:pt x="30385" y="12668"/>
                    <a:pt x="31051" y="8192"/>
                    <a:pt x="31623" y="4572"/>
                  </a:cubicBezTo>
                  <a:cubicBezTo>
                    <a:pt x="31775" y="3019"/>
                    <a:pt x="32099" y="1486"/>
                    <a:pt x="32575" y="0"/>
                  </a:cubicBezTo>
                  <a:cubicBezTo>
                    <a:pt x="32823" y="1581"/>
                    <a:pt x="32823" y="3181"/>
                    <a:pt x="32575" y="4763"/>
                  </a:cubicBezTo>
                  <a:cubicBezTo>
                    <a:pt x="32575" y="8382"/>
                    <a:pt x="31909" y="12859"/>
                    <a:pt x="31528" y="18193"/>
                  </a:cubicBezTo>
                  <a:cubicBezTo>
                    <a:pt x="30385" y="30671"/>
                    <a:pt x="28765" y="47339"/>
                    <a:pt x="26860" y="67723"/>
                  </a:cubicBezTo>
                  <a:cubicBezTo>
                    <a:pt x="22765" y="109442"/>
                    <a:pt x="17335" y="167164"/>
                    <a:pt x="12097" y="231076"/>
                  </a:cubicBezTo>
                  <a:cubicBezTo>
                    <a:pt x="6858" y="294989"/>
                    <a:pt x="4858" y="352806"/>
                    <a:pt x="3524" y="394716"/>
                  </a:cubicBezTo>
                  <a:cubicBezTo>
                    <a:pt x="2953" y="415100"/>
                    <a:pt x="2476" y="431863"/>
                    <a:pt x="2096" y="444437"/>
                  </a:cubicBezTo>
                  <a:lnTo>
                    <a:pt x="1619" y="457962"/>
                  </a:lnTo>
                  <a:cubicBezTo>
                    <a:pt x="1486" y="459572"/>
                    <a:pt x="1095" y="461143"/>
                    <a:pt x="476" y="462629"/>
                  </a:cubicBezTo>
                  <a:close/>
                </a:path>
              </a:pathLst>
            </a:custGeom>
            <a:solidFill>
              <a:srgbClr val="263238"/>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5797821-74C3-FD13-6710-05543311887F}"/>
                </a:ext>
              </a:extLst>
            </p:cNvPr>
            <p:cNvSpPr/>
            <p:nvPr/>
          </p:nvSpPr>
          <p:spPr>
            <a:xfrm>
              <a:off x="3895019" y="1839632"/>
              <a:ext cx="89764" cy="134407"/>
            </a:xfrm>
            <a:custGeom>
              <a:avLst/>
              <a:gdLst>
                <a:gd name="connsiteX0" fmla="*/ 89764 w 89764"/>
                <a:gd name="connsiteY0" fmla="*/ 134398 h 134407"/>
                <a:gd name="connsiteX1" fmla="*/ 51664 w 89764"/>
                <a:gd name="connsiteY1" fmla="*/ 62675 h 134407"/>
                <a:gd name="connsiteX2" fmla="*/ 38 w 89764"/>
                <a:gd name="connsiteY2" fmla="*/ 0 h 134407"/>
                <a:gd name="connsiteX3" fmla="*/ 19088 w 89764"/>
                <a:gd name="connsiteY3" fmla="*/ 15145 h 134407"/>
                <a:gd name="connsiteX4" fmla="*/ 56236 w 89764"/>
                <a:gd name="connsiteY4" fmla="*/ 59912 h 134407"/>
                <a:gd name="connsiteX5" fmla="*/ 82906 w 89764"/>
                <a:gd name="connsiteY5" fmla="*/ 111538 h 134407"/>
                <a:gd name="connsiteX6" fmla="*/ 89764 w 89764"/>
                <a:gd name="connsiteY6" fmla="*/ 134398 h 13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64" h="134407">
                  <a:moveTo>
                    <a:pt x="89764" y="134398"/>
                  </a:moveTo>
                  <a:cubicBezTo>
                    <a:pt x="88145" y="135065"/>
                    <a:pt x="75572" y="100394"/>
                    <a:pt x="51664" y="62675"/>
                  </a:cubicBezTo>
                  <a:cubicBezTo>
                    <a:pt x="27756" y="24956"/>
                    <a:pt x="-1200" y="1238"/>
                    <a:pt x="38" y="0"/>
                  </a:cubicBezTo>
                  <a:cubicBezTo>
                    <a:pt x="7068" y="4134"/>
                    <a:pt x="13478" y="9230"/>
                    <a:pt x="19088" y="15145"/>
                  </a:cubicBezTo>
                  <a:cubicBezTo>
                    <a:pt x="33090" y="28642"/>
                    <a:pt x="45558" y="43653"/>
                    <a:pt x="56236" y="59912"/>
                  </a:cubicBezTo>
                  <a:cubicBezTo>
                    <a:pt x="66723" y="76248"/>
                    <a:pt x="75648" y="93536"/>
                    <a:pt x="82906" y="111538"/>
                  </a:cubicBezTo>
                  <a:cubicBezTo>
                    <a:pt x="86135" y="118843"/>
                    <a:pt x="88440" y="126521"/>
                    <a:pt x="89764" y="134398"/>
                  </a:cubicBezTo>
                  <a:close/>
                </a:path>
              </a:pathLst>
            </a:custGeom>
            <a:solidFill>
              <a:srgbClr val="263238"/>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9F7BAE02-B469-D347-39F0-FEAC4A2EDD98}"/>
                </a:ext>
              </a:extLst>
            </p:cNvPr>
            <p:cNvSpPr/>
            <p:nvPr/>
          </p:nvSpPr>
          <p:spPr>
            <a:xfrm>
              <a:off x="3894962" y="1839156"/>
              <a:ext cx="106203" cy="93249"/>
            </a:xfrm>
            <a:custGeom>
              <a:avLst/>
              <a:gdLst>
                <a:gd name="connsiteX0" fmla="*/ 106204 w 106203"/>
                <a:gd name="connsiteY0" fmla="*/ 93250 h 93249"/>
                <a:gd name="connsiteX1" fmla="*/ 95536 w 106203"/>
                <a:gd name="connsiteY1" fmla="*/ 74200 h 93249"/>
                <a:gd name="connsiteX2" fmla="*/ 62579 w 106203"/>
                <a:gd name="connsiteY2" fmla="*/ 36100 h 93249"/>
                <a:gd name="connsiteX3" fmla="*/ 19050 w 106203"/>
                <a:gd name="connsiteY3" fmla="*/ 9525 h 93249"/>
                <a:gd name="connsiteX4" fmla="*/ 0 w 106203"/>
                <a:gd name="connsiteY4" fmla="*/ 0 h 93249"/>
                <a:gd name="connsiteX5" fmla="*/ 20669 w 106203"/>
                <a:gd name="connsiteY5" fmla="*/ 6096 h 93249"/>
                <a:gd name="connsiteX6" fmla="*/ 66008 w 106203"/>
                <a:gd name="connsiteY6" fmla="*/ 32099 h 93249"/>
                <a:gd name="connsiteX7" fmla="*/ 98870 w 106203"/>
                <a:gd name="connsiteY7" fmla="*/ 72771 h 93249"/>
                <a:gd name="connsiteX8" fmla="*/ 106204 w 106203"/>
                <a:gd name="connsiteY8" fmla="*/ 93250 h 9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3" h="93249">
                  <a:moveTo>
                    <a:pt x="106204" y="93250"/>
                  </a:moveTo>
                  <a:cubicBezTo>
                    <a:pt x="102270" y="87116"/>
                    <a:pt x="98708" y="80753"/>
                    <a:pt x="95536" y="74200"/>
                  </a:cubicBezTo>
                  <a:cubicBezTo>
                    <a:pt x="86820" y="59703"/>
                    <a:pt x="75667" y="46815"/>
                    <a:pt x="62579" y="36100"/>
                  </a:cubicBezTo>
                  <a:cubicBezTo>
                    <a:pt x="49216" y="25498"/>
                    <a:pt x="34595" y="16573"/>
                    <a:pt x="19050" y="9525"/>
                  </a:cubicBezTo>
                  <a:cubicBezTo>
                    <a:pt x="12440" y="6896"/>
                    <a:pt x="6068" y="3705"/>
                    <a:pt x="0" y="0"/>
                  </a:cubicBezTo>
                  <a:cubicBezTo>
                    <a:pt x="7144" y="1019"/>
                    <a:pt x="14107" y="3077"/>
                    <a:pt x="20669" y="6096"/>
                  </a:cubicBezTo>
                  <a:cubicBezTo>
                    <a:pt x="37052" y="12325"/>
                    <a:pt x="52359" y="21107"/>
                    <a:pt x="66008" y="32099"/>
                  </a:cubicBezTo>
                  <a:cubicBezTo>
                    <a:pt x="79648" y="43253"/>
                    <a:pt x="90830" y="57093"/>
                    <a:pt x="98870" y="72771"/>
                  </a:cubicBezTo>
                  <a:cubicBezTo>
                    <a:pt x="102499" y="79115"/>
                    <a:pt x="104985" y="86049"/>
                    <a:pt x="106204" y="93250"/>
                  </a:cubicBezTo>
                  <a:close/>
                </a:path>
              </a:pathLst>
            </a:custGeom>
            <a:solidFill>
              <a:srgbClr val="263238"/>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EDC0C44-7C88-5C6D-F1DA-DF1977561746}"/>
                </a:ext>
              </a:extLst>
            </p:cNvPr>
            <p:cNvSpPr/>
            <p:nvPr/>
          </p:nvSpPr>
          <p:spPr>
            <a:xfrm>
              <a:off x="3934254" y="1578963"/>
              <a:ext cx="165019" cy="152614"/>
            </a:xfrm>
            <a:custGeom>
              <a:avLst/>
              <a:gdLst>
                <a:gd name="connsiteX0" fmla="*/ 165019 w 165019"/>
                <a:gd name="connsiteY0" fmla="*/ 124842 h 152614"/>
                <a:gd name="connsiteX1" fmla="*/ 163019 w 165019"/>
                <a:gd name="connsiteY1" fmla="*/ 129033 h 152614"/>
                <a:gd name="connsiteX2" fmla="*/ 154351 w 165019"/>
                <a:gd name="connsiteY2" fmla="*/ 139225 h 152614"/>
                <a:gd name="connsiteX3" fmla="*/ 107679 w 165019"/>
                <a:gd name="connsiteY3" fmla="*/ 151798 h 152614"/>
                <a:gd name="connsiteX4" fmla="*/ 49005 w 165019"/>
                <a:gd name="connsiteY4" fmla="*/ 110364 h 152614"/>
                <a:gd name="connsiteX5" fmla="*/ 29955 w 165019"/>
                <a:gd name="connsiteY5" fmla="*/ 72264 h 152614"/>
                <a:gd name="connsiteX6" fmla="*/ 22335 w 165019"/>
                <a:gd name="connsiteY6" fmla="*/ 50833 h 152614"/>
                <a:gd name="connsiteX7" fmla="*/ 19668 w 165019"/>
                <a:gd name="connsiteY7" fmla="*/ 26830 h 152614"/>
                <a:gd name="connsiteX8" fmla="*/ 31288 w 165019"/>
                <a:gd name="connsiteY8" fmla="*/ 5208 h 152614"/>
                <a:gd name="connsiteX9" fmla="*/ 54815 w 165019"/>
                <a:gd name="connsiteY9" fmla="*/ 1017 h 152614"/>
                <a:gd name="connsiteX10" fmla="*/ 86152 w 165019"/>
                <a:gd name="connsiteY10" fmla="*/ 30735 h 152614"/>
                <a:gd name="connsiteX11" fmla="*/ 82247 w 165019"/>
                <a:gd name="connsiteY11" fmla="*/ 69693 h 152614"/>
                <a:gd name="connsiteX12" fmla="*/ 55101 w 165019"/>
                <a:gd name="connsiteY12" fmla="*/ 90552 h 152614"/>
                <a:gd name="connsiteX13" fmla="*/ 26526 w 165019"/>
                <a:gd name="connsiteY13" fmla="*/ 89219 h 152614"/>
                <a:gd name="connsiteX14" fmla="*/ 8905 w 165019"/>
                <a:gd name="connsiteY14" fmla="*/ 77217 h 152614"/>
                <a:gd name="connsiteX15" fmla="*/ 1475 w 165019"/>
                <a:gd name="connsiteY15" fmla="*/ 66073 h 152614"/>
                <a:gd name="connsiteX16" fmla="*/ 46 w 165019"/>
                <a:gd name="connsiteY16" fmla="*/ 61596 h 152614"/>
                <a:gd name="connsiteX17" fmla="*/ 10238 w 165019"/>
                <a:gd name="connsiteY17" fmla="*/ 75884 h 152614"/>
                <a:gd name="connsiteX18" fmla="*/ 27478 w 165019"/>
                <a:gd name="connsiteY18" fmla="*/ 86647 h 152614"/>
                <a:gd name="connsiteX19" fmla="*/ 53672 w 165019"/>
                <a:gd name="connsiteY19" fmla="*/ 87219 h 152614"/>
                <a:gd name="connsiteX20" fmla="*/ 78342 w 165019"/>
                <a:gd name="connsiteY20" fmla="*/ 67597 h 152614"/>
                <a:gd name="connsiteX21" fmla="*/ 81485 w 165019"/>
                <a:gd name="connsiteY21" fmla="*/ 32355 h 152614"/>
                <a:gd name="connsiteX22" fmla="*/ 52910 w 165019"/>
                <a:gd name="connsiteY22" fmla="*/ 5780 h 152614"/>
                <a:gd name="connsiteX23" fmla="*/ 33860 w 165019"/>
                <a:gd name="connsiteY23" fmla="*/ 9209 h 152614"/>
                <a:gd name="connsiteX24" fmla="*/ 24335 w 165019"/>
                <a:gd name="connsiteY24" fmla="*/ 27497 h 152614"/>
                <a:gd name="connsiteX25" fmla="*/ 33860 w 165019"/>
                <a:gd name="connsiteY25" fmla="*/ 70455 h 152614"/>
                <a:gd name="connsiteX26" fmla="*/ 52910 w 165019"/>
                <a:gd name="connsiteY26" fmla="*/ 108555 h 152614"/>
                <a:gd name="connsiteX27" fmla="*/ 108346 w 165019"/>
                <a:gd name="connsiteY27" fmla="*/ 149131 h 152614"/>
                <a:gd name="connsiteX28" fmla="*/ 153208 w 165019"/>
                <a:gd name="connsiteY28" fmla="*/ 138463 h 152614"/>
                <a:gd name="connsiteX29" fmla="*/ 165019 w 165019"/>
                <a:gd name="connsiteY29" fmla="*/ 124842 h 15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019" h="152614">
                  <a:moveTo>
                    <a:pt x="165019" y="124842"/>
                  </a:moveTo>
                  <a:cubicBezTo>
                    <a:pt x="165019" y="124842"/>
                    <a:pt x="164543" y="126366"/>
                    <a:pt x="163019" y="129033"/>
                  </a:cubicBezTo>
                  <a:cubicBezTo>
                    <a:pt x="160714" y="132881"/>
                    <a:pt x="157780" y="136330"/>
                    <a:pt x="154351" y="139225"/>
                  </a:cubicBezTo>
                  <a:cubicBezTo>
                    <a:pt x="141378" y="150027"/>
                    <a:pt x="124329" y="154627"/>
                    <a:pt x="107679" y="151798"/>
                  </a:cubicBezTo>
                  <a:cubicBezTo>
                    <a:pt x="83238" y="146683"/>
                    <a:pt x="61997" y="131691"/>
                    <a:pt x="49005" y="110364"/>
                  </a:cubicBezTo>
                  <a:cubicBezTo>
                    <a:pt x="41328" y="98372"/>
                    <a:pt x="34946" y="85599"/>
                    <a:pt x="29955" y="72264"/>
                  </a:cubicBezTo>
                  <a:cubicBezTo>
                    <a:pt x="27288" y="65311"/>
                    <a:pt x="24621" y="58263"/>
                    <a:pt x="22335" y="50833"/>
                  </a:cubicBezTo>
                  <a:cubicBezTo>
                    <a:pt x="19811" y="43099"/>
                    <a:pt x="18896" y="34926"/>
                    <a:pt x="19668" y="26830"/>
                  </a:cubicBezTo>
                  <a:cubicBezTo>
                    <a:pt x="20620" y="18401"/>
                    <a:pt x="24783" y="10657"/>
                    <a:pt x="31288" y="5208"/>
                  </a:cubicBezTo>
                  <a:cubicBezTo>
                    <a:pt x="38080" y="303"/>
                    <a:pt x="46747" y="-1240"/>
                    <a:pt x="54815" y="1017"/>
                  </a:cubicBezTo>
                  <a:cubicBezTo>
                    <a:pt x="69522" y="5142"/>
                    <a:pt x="81247" y="16267"/>
                    <a:pt x="86152" y="30735"/>
                  </a:cubicBezTo>
                  <a:cubicBezTo>
                    <a:pt x="90915" y="43632"/>
                    <a:pt x="89477" y="57996"/>
                    <a:pt x="82247" y="69693"/>
                  </a:cubicBezTo>
                  <a:cubicBezTo>
                    <a:pt x="76027" y="79703"/>
                    <a:pt x="66379" y="87114"/>
                    <a:pt x="55101" y="90552"/>
                  </a:cubicBezTo>
                  <a:cubicBezTo>
                    <a:pt x="45700" y="93372"/>
                    <a:pt x="35622" y="92896"/>
                    <a:pt x="26526" y="89219"/>
                  </a:cubicBezTo>
                  <a:cubicBezTo>
                    <a:pt x="19820" y="86600"/>
                    <a:pt x="13800" y="82494"/>
                    <a:pt x="8905" y="77217"/>
                  </a:cubicBezTo>
                  <a:cubicBezTo>
                    <a:pt x="5771" y="73979"/>
                    <a:pt x="3256" y="70207"/>
                    <a:pt x="1475" y="66073"/>
                  </a:cubicBezTo>
                  <a:cubicBezTo>
                    <a:pt x="237" y="63216"/>
                    <a:pt x="-144" y="61692"/>
                    <a:pt x="46" y="61596"/>
                  </a:cubicBezTo>
                  <a:cubicBezTo>
                    <a:pt x="2732" y="66826"/>
                    <a:pt x="6171" y="71636"/>
                    <a:pt x="10238" y="75884"/>
                  </a:cubicBezTo>
                  <a:cubicBezTo>
                    <a:pt x="15153" y="80656"/>
                    <a:pt x="21030" y="84323"/>
                    <a:pt x="27478" y="86647"/>
                  </a:cubicBezTo>
                  <a:cubicBezTo>
                    <a:pt x="35917" y="89676"/>
                    <a:pt x="45109" y="89876"/>
                    <a:pt x="53672" y="87219"/>
                  </a:cubicBezTo>
                  <a:cubicBezTo>
                    <a:pt x="63988" y="83866"/>
                    <a:pt x="72751" y="76894"/>
                    <a:pt x="78342" y="67597"/>
                  </a:cubicBezTo>
                  <a:cubicBezTo>
                    <a:pt x="84743" y="56958"/>
                    <a:pt x="85895" y="43966"/>
                    <a:pt x="81485" y="32355"/>
                  </a:cubicBezTo>
                  <a:cubicBezTo>
                    <a:pt x="76970" y="19296"/>
                    <a:pt x="66264" y="9333"/>
                    <a:pt x="52910" y="5780"/>
                  </a:cubicBezTo>
                  <a:cubicBezTo>
                    <a:pt x="46366" y="4018"/>
                    <a:pt x="39375" y="5275"/>
                    <a:pt x="33860" y="9209"/>
                  </a:cubicBezTo>
                  <a:cubicBezTo>
                    <a:pt x="28459" y="13857"/>
                    <a:pt x="25050" y="20410"/>
                    <a:pt x="24335" y="27497"/>
                  </a:cubicBezTo>
                  <a:cubicBezTo>
                    <a:pt x="22621" y="42261"/>
                    <a:pt x="29288" y="56739"/>
                    <a:pt x="33860" y="70455"/>
                  </a:cubicBezTo>
                  <a:cubicBezTo>
                    <a:pt x="38766" y="83828"/>
                    <a:pt x="45157" y="96610"/>
                    <a:pt x="52910" y="108555"/>
                  </a:cubicBezTo>
                  <a:cubicBezTo>
                    <a:pt x="65121" y="129043"/>
                    <a:pt x="85133" y="143683"/>
                    <a:pt x="108346" y="149131"/>
                  </a:cubicBezTo>
                  <a:cubicBezTo>
                    <a:pt x="124138" y="152036"/>
                    <a:pt x="140416" y="148160"/>
                    <a:pt x="153208" y="138463"/>
                  </a:cubicBezTo>
                  <a:cubicBezTo>
                    <a:pt x="157704" y="134434"/>
                    <a:pt x="161667" y="129862"/>
                    <a:pt x="165019" y="124842"/>
                  </a:cubicBezTo>
                  <a:close/>
                </a:path>
              </a:pathLst>
            </a:custGeom>
            <a:solidFill>
              <a:srgbClr val="FAFAFA"/>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8456F892-E754-CC6F-E64A-0B27C1CCD7C6}"/>
                </a:ext>
              </a:extLst>
            </p:cNvPr>
            <p:cNvSpPr/>
            <p:nvPr/>
          </p:nvSpPr>
          <p:spPr>
            <a:xfrm>
              <a:off x="4082700" y="1488636"/>
              <a:ext cx="391096" cy="400183"/>
            </a:xfrm>
            <a:custGeom>
              <a:avLst/>
              <a:gdLst>
                <a:gd name="connsiteX0" fmla="*/ 391096 w 391096"/>
                <a:gd name="connsiteY0" fmla="*/ 361187 h 400183"/>
                <a:gd name="connsiteX1" fmla="*/ 388430 w 391096"/>
                <a:gd name="connsiteY1" fmla="*/ 363378 h 400183"/>
                <a:gd name="connsiteX2" fmla="*/ 380524 w 391096"/>
                <a:gd name="connsiteY2" fmla="*/ 369569 h 400183"/>
                <a:gd name="connsiteX3" fmla="*/ 347758 w 391096"/>
                <a:gd name="connsiteY3" fmla="*/ 390143 h 400183"/>
                <a:gd name="connsiteX4" fmla="*/ 320992 w 391096"/>
                <a:gd name="connsiteY4" fmla="*/ 399097 h 400183"/>
                <a:gd name="connsiteX5" fmla="*/ 287560 w 391096"/>
                <a:gd name="connsiteY5" fmla="*/ 396906 h 400183"/>
                <a:gd name="connsiteX6" fmla="*/ 227267 w 391096"/>
                <a:gd name="connsiteY6" fmla="*/ 343757 h 400183"/>
                <a:gd name="connsiteX7" fmla="*/ 228981 w 391096"/>
                <a:gd name="connsiteY7" fmla="*/ 141350 h 400183"/>
                <a:gd name="connsiteX8" fmla="*/ 273844 w 391096"/>
                <a:gd name="connsiteY8" fmla="*/ 99440 h 400183"/>
                <a:gd name="connsiteX9" fmla="*/ 305943 w 391096"/>
                <a:gd name="connsiteY9" fmla="*/ 95345 h 400183"/>
                <a:gd name="connsiteX10" fmla="*/ 334518 w 391096"/>
                <a:gd name="connsiteY10" fmla="*/ 111632 h 400183"/>
                <a:gd name="connsiteX11" fmla="*/ 343471 w 391096"/>
                <a:gd name="connsiteY11" fmla="*/ 144112 h 400183"/>
                <a:gd name="connsiteX12" fmla="*/ 333184 w 391096"/>
                <a:gd name="connsiteY12" fmla="*/ 176498 h 400183"/>
                <a:gd name="connsiteX13" fmla="*/ 280225 w 391096"/>
                <a:gd name="connsiteY13" fmla="*/ 219455 h 400183"/>
                <a:gd name="connsiteX14" fmla="*/ 212217 w 391096"/>
                <a:gd name="connsiteY14" fmla="*/ 226504 h 400183"/>
                <a:gd name="connsiteX15" fmla="*/ 150971 w 391096"/>
                <a:gd name="connsiteY15" fmla="*/ 201072 h 400183"/>
                <a:gd name="connsiteX16" fmla="*/ 78867 w 391096"/>
                <a:gd name="connsiteY16" fmla="*/ 100107 h 400183"/>
                <a:gd name="connsiteX17" fmla="*/ 70104 w 391096"/>
                <a:gd name="connsiteY17" fmla="*/ 42290 h 400183"/>
                <a:gd name="connsiteX18" fmla="*/ 81248 w 391096"/>
                <a:gd name="connsiteY18" fmla="*/ 16001 h 400183"/>
                <a:gd name="connsiteX19" fmla="*/ 104489 w 391096"/>
                <a:gd name="connsiteY19" fmla="*/ 857 h 400183"/>
                <a:gd name="connsiteX20" fmla="*/ 152114 w 391096"/>
                <a:gd name="connsiteY20" fmla="*/ 17430 h 400183"/>
                <a:gd name="connsiteX21" fmla="*/ 163639 w 391096"/>
                <a:gd name="connsiteY21" fmla="*/ 63055 h 400183"/>
                <a:gd name="connsiteX22" fmla="*/ 144113 w 391096"/>
                <a:gd name="connsiteY22" fmla="*/ 101155 h 400183"/>
                <a:gd name="connsiteX23" fmla="*/ 111919 w 391096"/>
                <a:gd name="connsiteY23" fmla="*/ 122205 h 400183"/>
                <a:gd name="connsiteX24" fmla="*/ 51435 w 391096"/>
                <a:gd name="connsiteY24" fmla="*/ 131730 h 400183"/>
                <a:gd name="connsiteX25" fmla="*/ 13335 w 391096"/>
                <a:gd name="connsiteY25" fmla="*/ 127825 h 400183"/>
                <a:gd name="connsiteX26" fmla="*/ 3334 w 391096"/>
                <a:gd name="connsiteY26" fmla="*/ 126206 h 400183"/>
                <a:gd name="connsiteX27" fmla="*/ 0 w 391096"/>
                <a:gd name="connsiteY27" fmla="*/ 125539 h 400183"/>
                <a:gd name="connsiteX28" fmla="*/ 3429 w 391096"/>
                <a:gd name="connsiteY28" fmla="*/ 125539 h 400183"/>
                <a:gd name="connsiteX29" fmla="*/ 13430 w 391096"/>
                <a:gd name="connsiteY29" fmla="*/ 126682 h 400183"/>
                <a:gd name="connsiteX30" fmla="*/ 51530 w 391096"/>
                <a:gd name="connsiteY30" fmla="*/ 129635 h 400183"/>
                <a:gd name="connsiteX31" fmla="*/ 110966 w 391096"/>
                <a:gd name="connsiteY31" fmla="*/ 120110 h 400183"/>
                <a:gd name="connsiteX32" fmla="*/ 141922 w 391096"/>
                <a:gd name="connsiteY32" fmla="*/ 99440 h 400183"/>
                <a:gd name="connsiteX33" fmla="*/ 160306 w 391096"/>
                <a:gd name="connsiteY33" fmla="*/ 62579 h 400183"/>
                <a:gd name="connsiteX34" fmla="*/ 149352 w 391096"/>
                <a:gd name="connsiteY34" fmla="*/ 20002 h 400183"/>
                <a:gd name="connsiteX35" fmla="*/ 105156 w 391096"/>
                <a:gd name="connsiteY35" fmla="*/ 4952 h 400183"/>
                <a:gd name="connsiteX36" fmla="*/ 74200 w 391096"/>
                <a:gd name="connsiteY36" fmla="*/ 43052 h 400183"/>
                <a:gd name="connsiteX37" fmla="*/ 82963 w 391096"/>
                <a:gd name="connsiteY37" fmla="*/ 98678 h 400183"/>
                <a:gd name="connsiteX38" fmla="*/ 153448 w 391096"/>
                <a:gd name="connsiteY38" fmla="*/ 197262 h 400183"/>
                <a:gd name="connsiteX39" fmla="*/ 212693 w 391096"/>
                <a:gd name="connsiteY39" fmla="*/ 221646 h 400183"/>
                <a:gd name="connsiteX40" fmla="*/ 278130 w 391096"/>
                <a:gd name="connsiteY40" fmla="*/ 214883 h 400183"/>
                <a:gd name="connsiteX41" fmla="*/ 328613 w 391096"/>
                <a:gd name="connsiteY41" fmla="*/ 174116 h 400183"/>
                <a:gd name="connsiteX42" fmla="*/ 338138 w 391096"/>
                <a:gd name="connsiteY42" fmla="*/ 143827 h 400183"/>
                <a:gd name="connsiteX43" fmla="*/ 330232 w 391096"/>
                <a:gd name="connsiteY43" fmla="*/ 114776 h 400183"/>
                <a:gd name="connsiteX44" fmla="*/ 304514 w 391096"/>
                <a:gd name="connsiteY44" fmla="*/ 100202 h 400183"/>
                <a:gd name="connsiteX45" fmla="*/ 274987 w 391096"/>
                <a:gd name="connsiteY45" fmla="*/ 103917 h 400183"/>
                <a:gd name="connsiteX46" fmla="*/ 232219 w 391096"/>
                <a:gd name="connsiteY46" fmla="*/ 143922 h 400183"/>
                <a:gd name="connsiteX47" fmla="*/ 203168 w 391096"/>
                <a:gd name="connsiteY47" fmla="*/ 249650 h 400183"/>
                <a:gd name="connsiteX48" fmla="*/ 229552 w 391096"/>
                <a:gd name="connsiteY48" fmla="*/ 342042 h 400183"/>
                <a:gd name="connsiteX49" fmla="*/ 287750 w 391096"/>
                <a:gd name="connsiteY49" fmla="*/ 394334 h 400183"/>
                <a:gd name="connsiteX50" fmla="*/ 346234 w 391096"/>
                <a:gd name="connsiteY50" fmla="*/ 388524 h 400183"/>
                <a:gd name="connsiteX51" fmla="*/ 379285 w 391096"/>
                <a:gd name="connsiteY51" fmla="*/ 368807 h 400183"/>
                <a:gd name="connsiteX52" fmla="*/ 387477 w 391096"/>
                <a:gd name="connsiteY52" fmla="*/ 363092 h 400183"/>
                <a:gd name="connsiteX53" fmla="*/ 391096 w 391096"/>
                <a:gd name="connsiteY53" fmla="*/ 361187 h 40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1096" h="400183">
                  <a:moveTo>
                    <a:pt x="391096" y="361187"/>
                  </a:moveTo>
                  <a:lnTo>
                    <a:pt x="388430" y="363378"/>
                  </a:lnTo>
                  <a:cubicBezTo>
                    <a:pt x="386525" y="364997"/>
                    <a:pt x="383857" y="366998"/>
                    <a:pt x="380524" y="369569"/>
                  </a:cubicBezTo>
                  <a:cubicBezTo>
                    <a:pt x="370256" y="377418"/>
                    <a:pt x="359292" y="384305"/>
                    <a:pt x="347758" y="390143"/>
                  </a:cubicBezTo>
                  <a:cubicBezTo>
                    <a:pt x="339300" y="394372"/>
                    <a:pt x="330289" y="397392"/>
                    <a:pt x="320992" y="399097"/>
                  </a:cubicBezTo>
                  <a:cubicBezTo>
                    <a:pt x="309839" y="401088"/>
                    <a:pt x="298361" y="400335"/>
                    <a:pt x="287560" y="396906"/>
                  </a:cubicBezTo>
                  <a:cubicBezTo>
                    <a:pt x="261861" y="386800"/>
                    <a:pt x="240516" y="367988"/>
                    <a:pt x="227267" y="343757"/>
                  </a:cubicBezTo>
                  <a:cubicBezTo>
                    <a:pt x="189852" y="281301"/>
                    <a:pt x="190519" y="203168"/>
                    <a:pt x="228981" y="141350"/>
                  </a:cubicBezTo>
                  <a:cubicBezTo>
                    <a:pt x="239411" y="123215"/>
                    <a:pt x="255041" y="108613"/>
                    <a:pt x="273844" y="99440"/>
                  </a:cubicBezTo>
                  <a:cubicBezTo>
                    <a:pt x="283950" y="95087"/>
                    <a:pt x="295075" y="93668"/>
                    <a:pt x="305943" y="95345"/>
                  </a:cubicBezTo>
                  <a:cubicBezTo>
                    <a:pt x="317221" y="96869"/>
                    <a:pt x="327460" y="102707"/>
                    <a:pt x="334518" y="111632"/>
                  </a:cubicBezTo>
                  <a:cubicBezTo>
                    <a:pt x="341443" y="120967"/>
                    <a:pt x="344633" y="132549"/>
                    <a:pt x="343471" y="144112"/>
                  </a:cubicBezTo>
                  <a:cubicBezTo>
                    <a:pt x="342633" y="155562"/>
                    <a:pt x="339109" y="166658"/>
                    <a:pt x="333184" y="176498"/>
                  </a:cubicBezTo>
                  <a:cubicBezTo>
                    <a:pt x="320754" y="196272"/>
                    <a:pt x="302133" y="211369"/>
                    <a:pt x="280225" y="219455"/>
                  </a:cubicBezTo>
                  <a:cubicBezTo>
                    <a:pt x="258528" y="227542"/>
                    <a:pt x="235115" y="229971"/>
                    <a:pt x="212217" y="226504"/>
                  </a:cubicBezTo>
                  <a:cubicBezTo>
                    <a:pt x="190052" y="223075"/>
                    <a:pt x="169050" y="214350"/>
                    <a:pt x="150971" y="201072"/>
                  </a:cubicBezTo>
                  <a:cubicBezTo>
                    <a:pt x="117319" y="175440"/>
                    <a:pt x="92192" y="140255"/>
                    <a:pt x="78867" y="100107"/>
                  </a:cubicBezTo>
                  <a:cubicBezTo>
                    <a:pt x="71333" y="81819"/>
                    <a:pt x="68323" y="61988"/>
                    <a:pt x="70104" y="42290"/>
                  </a:cubicBezTo>
                  <a:cubicBezTo>
                    <a:pt x="71571" y="32737"/>
                    <a:pt x="75400" y="23697"/>
                    <a:pt x="81248" y="16001"/>
                  </a:cubicBezTo>
                  <a:cubicBezTo>
                    <a:pt x="86944" y="8343"/>
                    <a:pt x="95183" y="2971"/>
                    <a:pt x="104489" y="857"/>
                  </a:cubicBezTo>
                  <a:cubicBezTo>
                    <a:pt x="122177" y="-2430"/>
                    <a:pt x="140284" y="3876"/>
                    <a:pt x="152114" y="17430"/>
                  </a:cubicBezTo>
                  <a:cubicBezTo>
                    <a:pt x="162677" y="30108"/>
                    <a:pt x="166916" y="46881"/>
                    <a:pt x="163639" y="63055"/>
                  </a:cubicBezTo>
                  <a:cubicBezTo>
                    <a:pt x="161125" y="77437"/>
                    <a:pt x="154324" y="90715"/>
                    <a:pt x="144113" y="101155"/>
                  </a:cubicBezTo>
                  <a:cubicBezTo>
                    <a:pt x="134969" y="110346"/>
                    <a:pt x="124006" y="117519"/>
                    <a:pt x="111919" y="122205"/>
                  </a:cubicBezTo>
                  <a:cubicBezTo>
                    <a:pt x="92669" y="129644"/>
                    <a:pt x="72047" y="132892"/>
                    <a:pt x="51435" y="131730"/>
                  </a:cubicBezTo>
                  <a:cubicBezTo>
                    <a:pt x="38671" y="131130"/>
                    <a:pt x="25956" y="129825"/>
                    <a:pt x="13335" y="127825"/>
                  </a:cubicBezTo>
                  <a:lnTo>
                    <a:pt x="3334" y="126206"/>
                  </a:lnTo>
                  <a:lnTo>
                    <a:pt x="0" y="125539"/>
                  </a:lnTo>
                  <a:lnTo>
                    <a:pt x="3429" y="125539"/>
                  </a:lnTo>
                  <a:lnTo>
                    <a:pt x="13430" y="126682"/>
                  </a:lnTo>
                  <a:cubicBezTo>
                    <a:pt x="22193" y="127539"/>
                    <a:pt x="35147" y="129254"/>
                    <a:pt x="51530" y="129635"/>
                  </a:cubicBezTo>
                  <a:cubicBezTo>
                    <a:pt x="71790" y="130587"/>
                    <a:pt x="92021" y="127349"/>
                    <a:pt x="110966" y="120110"/>
                  </a:cubicBezTo>
                  <a:cubicBezTo>
                    <a:pt x="122625" y="115471"/>
                    <a:pt x="133169" y="108432"/>
                    <a:pt x="141922" y="99440"/>
                  </a:cubicBezTo>
                  <a:cubicBezTo>
                    <a:pt x="151647" y="89306"/>
                    <a:pt x="158058" y="76447"/>
                    <a:pt x="160306" y="62579"/>
                  </a:cubicBezTo>
                  <a:cubicBezTo>
                    <a:pt x="163268" y="47462"/>
                    <a:pt x="159239" y="31813"/>
                    <a:pt x="149352" y="20002"/>
                  </a:cubicBezTo>
                  <a:cubicBezTo>
                    <a:pt x="138255" y="7610"/>
                    <a:pt x="121501" y="1904"/>
                    <a:pt x="105156" y="4952"/>
                  </a:cubicBezTo>
                  <a:cubicBezTo>
                    <a:pt x="88021" y="10134"/>
                    <a:pt x="75771" y="25221"/>
                    <a:pt x="74200" y="43052"/>
                  </a:cubicBezTo>
                  <a:cubicBezTo>
                    <a:pt x="72504" y="62036"/>
                    <a:pt x="75514" y="81143"/>
                    <a:pt x="82963" y="98678"/>
                  </a:cubicBezTo>
                  <a:cubicBezTo>
                    <a:pt x="96031" y="137874"/>
                    <a:pt x="120586" y="172221"/>
                    <a:pt x="153448" y="197262"/>
                  </a:cubicBezTo>
                  <a:cubicBezTo>
                    <a:pt x="170974" y="209997"/>
                    <a:pt x="191281" y="218350"/>
                    <a:pt x="212693" y="221646"/>
                  </a:cubicBezTo>
                  <a:cubicBezTo>
                    <a:pt x="234724" y="225018"/>
                    <a:pt x="257251" y="222694"/>
                    <a:pt x="278130" y="214883"/>
                  </a:cubicBezTo>
                  <a:cubicBezTo>
                    <a:pt x="299009" y="207273"/>
                    <a:pt x="316773" y="192928"/>
                    <a:pt x="328613" y="174116"/>
                  </a:cubicBezTo>
                  <a:cubicBezTo>
                    <a:pt x="334080" y="164887"/>
                    <a:pt x="337337" y="154523"/>
                    <a:pt x="338138" y="143827"/>
                  </a:cubicBezTo>
                  <a:cubicBezTo>
                    <a:pt x="339252" y="133492"/>
                    <a:pt x="336423" y="123119"/>
                    <a:pt x="330232" y="114776"/>
                  </a:cubicBezTo>
                  <a:cubicBezTo>
                    <a:pt x="323869" y="106774"/>
                    <a:pt x="314649" y="101555"/>
                    <a:pt x="304514" y="100202"/>
                  </a:cubicBezTo>
                  <a:cubicBezTo>
                    <a:pt x="294522" y="98650"/>
                    <a:pt x="284283" y="99936"/>
                    <a:pt x="274987" y="103917"/>
                  </a:cubicBezTo>
                  <a:cubicBezTo>
                    <a:pt x="257070" y="112699"/>
                    <a:pt x="242183" y="126634"/>
                    <a:pt x="232219" y="143922"/>
                  </a:cubicBezTo>
                  <a:cubicBezTo>
                    <a:pt x="212150" y="175459"/>
                    <a:pt x="202035" y="212292"/>
                    <a:pt x="203168" y="249650"/>
                  </a:cubicBezTo>
                  <a:cubicBezTo>
                    <a:pt x="203854" y="282206"/>
                    <a:pt x="212941" y="314039"/>
                    <a:pt x="229552" y="342042"/>
                  </a:cubicBezTo>
                  <a:cubicBezTo>
                    <a:pt x="242259" y="365721"/>
                    <a:pt x="262842" y="384219"/>
                    <a:pt x="287750" y="394334"/>
                  </a:cubicBezTo>
                  <a:cubicBezTo>
                    <a:pt x="307267" y="400021"/>
                    <a:pt x="328222" y="397944"/>
                    <a:pt x="346234" y="388524"/>
                  </a:cubicBezTo>
                  <a:cubicBezTo>
                    <a:pt x="357778" y="382876"/>
                    <a:pt x="368827" y="376275"/>
                    <a:pt x="379285" y="368807"/>
                  </a:cubicBezTo>
                  <a:lnTo>
                    <a:pt x="387477" y="363092"/>
                  </a:lnTo>
                  <a:cubicBezTo>
                    <a:pt x="388601" y="362302"/>
                    <a:pt x="389811" y="361664"/>
                    <a:pt x="391096" y="361187"/>
                  </a:cubicBezTo>
                  <a:close/>
                </a:path>
              </a:pathLst>
            </a:custGeom>
            <a:solidFill>
              <a:srgbClr val="FAFAFA"/>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1B1118B6-DFE5-8A94-8772-647F20676088}"/>
                </a:ext>
              </a:extLst>
            </p:cNvPr>
            <p:cNvSpPr/>
            <p:nvPr/>
          </p:nvSpPr>
          <p:spPr>
            <a:xfrm>
              <a:off x="4021645" y="1315362"/>
              <a:ext cx="189357" cy="97746"/>
            </a:xfrm>
            <a:custGeom>
              <a:avLst/>
              <a:gdLst>
                <a:gd name="connsiteX0" fmla="*/ 189357 w 189357"/>
                <a:gd name="connsiteY0" fmla="*/ 14 h 97746"/>
                <a:gd name="connsiteX1" fmla="*/ 186309 w 189357"/>
                <a:gd name="connsiteY1" fmla="*/ 8491 h 97746"/>
                <a:gd name="connsiteX2" fmla="*/ 174022 w 189357"/>
                <a:gd name="connsiteY2" fmla="*/ 29922 h 97746"/>
                <a:gd name="connsiteX3" fmla="*/ 32861 w 189357"/>
                <a:gd name="connsiteY3" fmla="*/ 97264 h 97746"/>
                <a:gd name="connsiteX4" fmla="*/ 8572 w 189357"/>
                <a:gd name="connsiteY4" fmla="*/ 93359 h 97746"/>
                <a:gd name="connsiteX5" fmla="*/ 0 w 189357"/>
                <a:gd name="connsiteY5" fmla="*/ 90311 h 97746"/>
                <a:gd name="connsiteX6" fmla="*/ 33052 w 189357"/>
                <a:gd name="connsiteY6" fmla="*/ 93835 h 97746"/>
                <a:gd name="connsiteX7" fmla="*/ 171259 w 189357"/>
                <a:gd name="connsiteY7" fmla="*/ 27922 h 97746"/>
                <a:gd name="connsiteX8" fmla="*/ 189357 w 189357"/>
                <a:gd name="connsiteY8" fmla="*/ 14 h 9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57" h="97746">
                  <a:moveTo>
                    <a:pt x="189357" y="14"/>
                  </a:moveTo>
                  <a:cubicBezTo>
                    <a:pt x="188747" y="2966"/>
                    <a:pt x="187719" y="5824"/>
                    <a:pt x="186309" y="8491"/>
                  </a:cubicBezTo>
                  <a:cubicBezTo>
                    <a:pt x="182899" y="16006"/>
                    <a:pt x="178784" y="23178"/>
                    <a:pt x="174022" y="29922"/>
                  </a:cubicBezTo>
                  <a:cubicBezTo>
                    <a:pt x="142380" y="75976"/>
                    <a:pt x="88563" y="101645"/>
                    <a:pt x="32861" y="97264"/>
                  </a:cubicBezTo>
                  <a:cubicBezTo>
                    <a:pt x="24660" y="96731"/>
                    <a:pt x="16526" y="95426"/>
                    <a:pt x="8572" y="93359"/>
                  </a:cubicBezTo>
                  <a:cubicBezTo>
                    <a:pt x="5572" y="92806"/>
                    <a:pt x="2677" y="91777"/>
                    <a:pt x="0" y="90311"/>
                  </a:cubicBezTo>
                  <a:cubicBezTo>
                    <a:pt x="0" y="89453"/>
                    <a:pt x="12573" y="93073"/>
                    <a:pt x="33052" y="93835"/>
                  </a:cubicBezTo>
                  <a:cubicBezTo>
                    <a:pt x="87182" y="96054"/>
                    <a:pt x="138913" y="71384"/>
                    <a:pt x="171259" y="27922"/>
                  </a:cubicBezTo>
                  <a:cubicBezTo>
                    <a:pt x="183547" y="11539"/>
                    <a:pt x="188404" y="-463"/>
                    <a:pt x="189357" y="14"/>
                  </a:cubicBezTo>
                  <a:close/>
                </a:path>
              </a:pathLst>
            </a:custGeom>
            <a:solidFill>
              <a:srgbClr val="FAFAFA"/>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388B93AB-94FA-77C8-7F0B-3D8EAE599D6F}"/>
                </a:ext>
              </a:extLst>
            </p:cNvPr>
            <p:cNvSpPr/>
            <p:nvPr/>
          </p:nvSpPr>
          <p:spPr>
            <a:xfrm>
              <a:off x="4307002" y="1354996"/>
              <a:ext cx="44684" cy="38484"/>
            </a:xfrm>
            <a:custGeom>
              <a:avLst/>
              <a:gdLst>
                <a:gd name="connsiteX0" fmla="*/ 44684 w 44684"/>
                <a:gd name="connsiteY0" fmla="*/ 861 h 38484"/>
                <a:gd name="connsiteX1" fmla="*/ 17824 w 44684"/>
                <a:gd name="connsiteY1" fmla="*/ 14101 h 38484"/>
                <a:gd name="connsiteX2" fmla="*/ 393 w 44684"/>
                <a:gd name="connsiteY2" fmla="*/ 38485 h 38484"/>
                <a:gd name="connsiteX3" fmla="*/ 1536 w 44684"/>
                <a:gd name="connsiteY3" fmla="*/ 28960 h 38484"/>
                <a:gd name="connsiteX4" fmla="*/ 35255 w 44684"/>
                <a:gd name="connsiteY4" fmla="*/ 385 h 38484"/>
                <a:gd name="connsiteX5" fmla="*/ 44684 w 44684"/>
                <a:gd name="connsiteY5" fmla="*/ 861 h 3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84" h="38484">
                  <a:moveTo>
                    <a:pt x="44684" y="861"/>
                  </a:moveTo>
                  <a:cubicBezTo>
                    <a:pt x="35036" y="3709"/>
                    <a:pt x="25958" y="8186"/>
                    <a:pt x="17824" y="14101"/>
                  </a:cubicBezTo>
                  <a:cubicBezTo>
                    <a:pt x="10642" y="21149"/>
                    <a:pt x="4746" y="29408"/>
                    <a:pt x="393" y="38485"/>
                  </a:cubicBezTo>
                  <a:cubicBezTo>
                    <a:pt x="-178" y="38485"/>
                    <a:pt x="-369" y="34675"/>
                    <a:pt x="1536" y="28960"/>
                  </a:cubicBezTo>
                  <a:cubicBezTo>
                    <a:pt x="6918" y="14129"/>
                    <a:pt x="19748" y="3261"/>
                    <a:pt x="35255" y="385"/>
                  </a:cubicBezTo>
                  <a:cubicBezTo>
                    <a:pt x="41065" y="-472"/>
                    <a:pt x="44684" y="290"/>
                    <a:pt x="44684" y="861"/>
                  </a:cubicBezTo>
                  <a:close/>
                </a:path>
              </a:pathLst>
            </a:custGeom>
            <a:solidFill>
              <a:srgbClr val="FAFAFA"/>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B0A21DCF-8140-9D24-D2ED-24401B214E13}"/>
                </a:ext>
              </a:extLst>
            </p:cNvPr>
            <p:cNvSpPr/>
            <p:nvPr/>
          </p:nvSpPr>
          <p:spPr>
            <a:xfrm>
              <a:off x="4497514" y="1326688"/>
              <a:ext cx="62559" cy="85175"/>
            </a:xfrm>
            <a:custGeom>
              <a:avLst/>
              <a:gdLst>
                <a:gd name="connsiteX0" fmla="*/ 55436 w 62559"/>
                <a:gd name="connsiteY0" fmla="*/ 85176 h 85175"/>
                <a:gd name="connsiteX1" fmla="*/ 47339 w 62559"/>
                <a:gd name="connsiteY1" fmla="*/ 81461 h 85175"/>
                <a:gd name="connsiteX2" fmla="*/ 29432 w 62559"/>
                <a:gd name="connsiteY2" fmla="*/ 64983 h 85175"/>
                <a:gd name="connsiteX3" fmla="*/ 16193 w 62559"/>
                <a:gd name="connsiteY3" fmla="*/ 31264 h 85175"/>
                <a:gd name="connsiteX4" fmla="*/ 22098 w 62559"/>
                <a:gd name="connsiteY4" fmla="*/ 9833 h 85175"/>
                <a:gd name="connsiteX5" fmla="*/ 44101 w 62559"/>
                <a:gd name="connsiteY5" fmla="*/ 308 h 85175"/>
                <a:gd name="connsiteX6" fmla="*/ 61436 w 62559"/>
                <a:gd name="connsiteY6" fmla="*/ 16977 h 85175"/>
                <a:gd name="connsiteX7" fmla="*/ 57055 w 62559"/>
                <a:gd name="connsiteY7" fmla="*/ 38884 h 85175"/>
                <a:gd name="connsiteX8" fmla="*/ 22574 w 62559"/>
                <a:gd name="connsiteY8" fmla="*/ 48409 h 85175"/>
                <a:gd name="connsiteX9" fmla="*/ 3524 w 62559"/>
                <a:gd name="connsiteY9" fmla="*/ 32788 h 85175"/>
                <a:gd name="connsiteX10" fmla="*/ 0 w 62559"/>
                <a:gd name="connsiteY10" fmla="*/ 24597 h 85175"/>
                <a:gd name="connsiteX11" fmla="*/ 5144 w 62559"/>
                <a:gd name="connsiteY11" fmla="*/ 31645 h 85175"/>
                <a:gd name="connsiteX12" fmla="*/ 23527 w 62559"/>
                <a:gd name="connsiteY12" fmla="*/ 45076 h 85175"/>
                <a:gd name="connsiteX13" fmla="*/ 53340 w 62559"/>
                <a:gd name="connsiteY13" fmla="*/ 36408 h 85175"/>
                <a:gd name="connsiteX14" fmla="*/ 56674 w 62559"/>
                <a:gd name="connsiteY14" fmla="*/ 18787 h 85175"/>
                <a:gd name="connsiteX15" fmla="*/ 42863 w 62559"/>
                <a:gd name="connsiteY15" fmla="*/ 5547 h 85175"/>
                <a:gd name="connsiteX16" fmla="*/ 25718 w 62559"/>
                <a:gd name="connsiteY16" fmla="*/ 12976 h 85175"/>
                <a:gd name="connsiteX17" fmla="*/ 20574 w 62559"/>
                <a:gd name="connsiteY17" fmla="*/ 31169 h 85175"/>
                <a:gd name="connsiteX18" fmla="*/ 32099 w 62559"/>
                <a:gd name="connsiteY18" fmla="*/ 63173 h 85175"/>
                <a:gd name="connsiteX19" fmla="*/ 55436 w 62559"/>
                <a:gd name="connsiteY19" fmla="*/ 85176 h 8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559" h="85175">
                  <a:moveTo>
                    <a:pt x="55436" y="85176"/>
                  </a:moveTo>
                  <a:cubicBezTo>
                    <a:pt x="52492" y="84547"/>
                    <a:pt x="49730" y="83280"/>
                    <a:pt x="47339" y="81461"/>
                  </a:cubicBezTo>
                  <a:cubicBezTo>
                    <a:pt x="40396" y="77127"/>
                    <a:pt x="34328" y="71536"/>
                    <a:pt x="29432" y="64983"/>
                  </a:cubicBezTo>
                  <a:cubicBezTo>
                    <a:pt x="21917" y="55220"/>
                    <a:pt x="17326" y="43533"/>
                    <a:pt x="16193" y="31264"/>
                  </a:cubicBezTo>
                  <a:cubicBezTo>
                    <a:pt x="15554" y="23644"/>
                    <a:pt x="17650" y="16053"/>
                    <a:pt x="22098" y="9833"/>
                  </a:cubicBezTo>
                  <a:cubicBezTo>
                    <a:pt x="26908" y="2594"/>
                    <a:pt x="35528" y="-1140"/>
                    <a:pt x="44101" y="308"/>
                  </a:cubicBezTo>
                  <a:cubicBezTo>
                    <a:pt x="52416" y="2413"/>
                    <a:pt x="59007" y="8747"/>
                    <a:pt x="61436" y="16977"/>
                  </a:cubicBezTo>
                  <a:cubicBezTo>
                    <a:pt x="63903" y="24540"/>
                    <a:pt x="62246" y="32846"/>
                    <a:pt x="57055" y="38884"/>
                  </a:cubicBezTo>
                  <a:cubicBezTo>
                    <a:pt x="48778" y="49105"/>
                    <a:pt x="34919" y="52934"/>
                    <a:pt x="22574" y="48409"/>
                  </a:cubicBezTo>
                  <a:cubicBezTo>
                    <a:pt x="14716" y="45380"/>
                    <a:pt x="8039" y="39904"/>
                    <a:pt x="3524" y="32788"/>
                  </a:cubicBezTo>
                  <a:cubicBezTo>
                    <a:pt x="1715" y="30379"/>
                    <a:pt x="514" y="27569"/>
                    <a:pt x="0" y="24597"/>
                  </a:cubicBezTo>
                  <a:cubicBezTo>
                    <a:pt x="0" y="24597"/>
                    <a:pt x="1715" y="27359"/>
                    <a:pt x="5144" y="31645"/>
                  </a:cubicBezTo>
                  <a:cubicBezTo>
                    <a:pt x="9830" y="37818"/>
                    <a:pt x="16221" y="42485"/>
                    <a:pt x="23527" y="45076"/>
                  </a:cubicBezTo>
                  <a:cubicBezTo>
                    <a:pt x="34300" y="48657"/>
                    <a:pt x="46168" y="45209"/>
                    <a:pt x="53340" y="36408"/>
                  </a:cubicBezTo>
                  <a:cubicBezTo>
                    <a:pt x="57417" y="31502"/>
                    <a:pt x="58674" y="24845"/>
                    <a:pt x="56674" y="18787"/>
                  </a:cubicBezTo>
                  <a:cubicBezTo>
                    <a:pt x="54635" y="12310"/>
                    <a:pt x="49425" y="7309"/>
                    <a:pt x="42863" y="5547"/>
                  </a:cubicBezTo>
                  <a:cubicBezTo>
                    <a:pt x="36186" y="4442"/>
                    <a:pt x="29480" y="7347"/>
                    <a:pt x="25718" y="12976"/>
                  </a:cubicBezTo>
                  <a:cubicBezTo>
                    <a:pt x="21984" y="18282"/>
                    <a:pt x="20174" y="24702"/>
                    <a:pt x="20574" y="31169"/>
                  </a:cubicBezTo>
                  <a:cubicBezTo>
                    <a:pt x="21441" y="42685"/>
                    <a:pt x="25422" y="53753"/>
                    <a:pt x="32099" y="63173"/>
                  </a:cubicBezTo>
                  <a:cubicBezTo>
                    <a:pt x="38624" y="71727"/>
                    <a:pt x="46511" y="79166"/>
                    <a:pt x="55436" y="85176"/>
                  </a:cubicBezTo>
                  <a:close/>
                </a:path>
              </a:pathLst>
            </a:custGeom>
            <a:solidFill>
              <a:srgbClr val="FAFAFA"/>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0D27BAF-88EF-2FFD-244C-66F666B093D4}"/>
                </a:ext>
              </a:extLst>
            </p:cNvPr>
            <p:cNvSpPr/>
            <p:nvPr/>
          </p:nvSpPr>
          <p:spPr>
            <a:xfrm>
              <a:off x="4521422" y="1269303"/>
              <a:ext cx="69729" cy="31404"/>
            </a:xfrm>
            <a:custGeom>
              <a:avLst/>
              <a:gdLst>
                <a:gd name="connsiteX0" fmla="*/ 69628 w 69729"/>
                <a:gd name="connsiteY0" fmla="*/ 31404 h 31404"/>
                <a:gd name="connsiteX1" fmla="*/ 38100 w 69729"/>
                <a:gd name="connsiteY1" fmla="*/ 9401 h 31404"/>
                <a:gd name="connsiteX2" fmla="*/ 0 w 69729"/>
                <a:gd name="connsiteY2" fmla="*/ 2924 h 31404"/>
                <a:gd name="connsiteX3" fmla="*/ 11430 w 69729"/>
                <a:gd name="connsiteY3" fmla="*/ 162 h 31404"/>
                <a:gd name="connsiteX4" fmla="*/ 40005 w 69729"/>
                <a:gd name="connsiteY4" fmla="*/ 4829 h 31404"/>
                <a:gd name="connsiteX5" fmla="*/ 63437 w 69729"/>
                <a:gd name="connsiteY5" fmla="*/ 21308 h 31404"/>
                <a:gd name="connsiteX6" fmla="*/ 69628 w 69729"/>
                <a:gd name="connsiteY6" fmla="*/ 31404 h 3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29" h="31404">
                  <a:moveTo>
                    <a:pt x="69628" y="31404"/>
                  </a:moveTo>
                  <a:cubicBezTo>
                    <a:pt x="60360" y="22432"/>
                    <a:pt x="49721" y="15002"/>
                    <a:pt x="38100" y="9401"/>
                  </a:cubicBezTo>
                  <a:cubicBezTo>
                    <a:pt x="25813" y="5258"/>
                    <a:pt x="12963" y="3077"/>
                    <a:pt x="0" y="2924"/>
                  </a:cubicBezTo>
                  <a:cubicBezTo>
                    <a:pt x="0" y="2353"/>
                    <a:pt x="4096" y="638"/>
                    <a:pt x="11430" y="162"/>
                  </a:cubicBezTo>
                  <a:cubicBezTo>
                    <a:pt x="21193" y="-543"/>
                    <a:pt x="30975" y="1058"/>
                    <a:pt x="40005" y="4829"/>
                  </a:cubicBezTo>
                  <a:cubicBezTo>
                    <a:pt x="48949" y="8506"/>
                    <a:pt x="56950" y="14135"/>
                    <a:pt x="63437" y="21308"/>
                  </a:cubicBezTo>
                  <a:cubicBezTo>
                    <a:pt x="68389" y="26832"/>
                    <a:pt x="70199" y="31118"/>
                    <a:pt x="69628" y="31404"/>
                  </a:cubicBezTo>
                  <a:close/>
                </a:path>
              </a:pathLst>
            </a:custGeom>
            <a:solidFill>
              <a:srgbClr val="FAFAFA"/>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A9096F3D-D2A4-1DE8-3A24-1759D44A82DA}"/>
                </a:ext>
              </a:extLst>
            </p:cNvPr>
            <p:cNvSpPr/>
            <p:nvPr/>
          </p:nvSpPr>
          <p:spPr>
            <a:xfrm>
              <a:off x="4492373" y="1333409"/>
              <a:ext cx="360614" cy="270003"/>
            </a:xfrm>
            <a:custGeom>
              <a:avLst/>
              <a:gdLst>
                <a:gd name="connsiteX0" fmla="*/ 360614 w 360614"/>
                <a:gd name="connsiteY0" fmla="*/ 78170 h 270003"/>
                <a:gd name="connsiteX1" fmla="*/ 358804 w 360614"/>
                <a:gd name="connsiteY1" fmla="*/ 79313 h 270003"/>
                <a:gd name="connsiteX2" fmla="*/ 353089 w 360614"/>
                <a:gd name="connsiteY2" fmla="*/ 82361 h 270003"/>
                <a:gd name="connsiteX3" fmla="*/ 330134 w 360614"/>
                <a:gd name="connsiteY3" fmla="*/ 91886 h 270003"/>
                <a:gd name="connsiteX4" fmla="*/ 240409 w 360614"/>
                <a:gd name="connsiteY4" fmla="*/ 108745 h 270003"/>
                <a:gd name="connsiteX5" fmla="*/ 209929 w 360614"/>
                <a:gd name="connsiteY5" fmla="*/ 105792 h 270003"/>
                <a:gd name="connsiteX6" fmla="*/ 179925 w 360614"/>
                <a:gd name="connsiteY6" fmla="*/ 91124 h 270003"/>
                <a:gd name="connsiteX7" fmla="*/ 165161 w 360614"/>
                <a:gd name="connsiteY7" fmla="*/ 58548 h 270003"/>
                <a:gd name="connsiteX8" fmla="*/ 177829 w 360614"/>
                <a:gd name="connsiteY8" fmla="*/ 22734 h 270003"/>
                <a:gd name="connsiteX9" fmla="*/ 254029 w 360614"/>
                <a:gd name="connsiteY9" fmla="*/ 3684 h 270003"/>
                <a:gd name="connsiteX10" fmla="*/ 314799 w 360614"/>
                <a:gd name="connsiteY10" fmla="*/ 62549 h 270003"/>
                <a:gd name="connsiteX11" fmla="*/ 296606 w 360614"/>
                <a:gd name="connsiteY11" fmla="*/ 145131 h 270003"/>
                <a:gd name="connsiteX12" fmla="*/ 226121 w 360614"/>
                <a:gd name="connsiteY12" fmla="*/ 183231 h 270003"/>
                <a:gd name="connsiteX13" fmla="*/ 153827 w 360614"/>
                <a:gd name="connsiteY13" fmla="*/ 190565 h 270003"/>
                <a:gd name="connsiteX14" fmla="*/ 91438 w 360614"/>
                <a:gd name="connsiteY14" fmla="*/ 196661 h 270003"/>
                <a:gd name="connsiteX15" fmla="*/ 14761 w 360614"/>
                <a:gd name="connsiteY15" fmla="*/ 240381 h 270003"/>
                <a:gd name="connsiteX16" fmla="*/ 93 w 360614"/>
                <a:gd name="connsiteY16" fmla="*/ 270003 h 270003"/>
                <a:gd name="connsiteX17" fmla="*/ 93 w 360614"/>
                <a:gd name="connsiteY17" fmla="*/ 267813 h 270003"/>
                <a:gd name="connsiteX18" fmla="*/ 1617 w 360614"/>
                <a:gd name="connsiteY18" fmla="*/ 261526 h 270003"/>
                <a:gd name="connsiteX19" fmla="*/ 12856 w 360614"/>
                <a:gd name="connsiteY19" fmla="*/ 239238 h 270003"/>
                <a:gd name="connsiteX20" fmla="*/ 90485 w 360614"/>
                <a:gd name="connsiteY20" fmla="*/ 193232 h 270003"/>
                <a:gd name="connsiteX21" fmla="*/ 153350 w 360614"/>
                <a:gd name="connsiteY21" fmla="*/ 186469 h 270003"/>
                <a:gd name="connsiteX22" fmla="*/ 224788 w 360614"/>
                <a:gd name="connsiteY22" fmla="*/ 178849 h 270003"/>
                <a:gd name="connsiteX23" fmla="*/ 292701 w 360614"/>
                <a:gd name="connsiteY23" fmla="*/ 142083 h 270003"/>
                <a:gd name="connsiteX24" fmla="*/ 309751 w 360614"/>
                <a:gd name="connsiteY24" fmla="*/ 64168 h 270003"/>
                <a:gd name="connsiteX25" fmla="*/ 252601 w 360614"/>
                <a:gd name="connsiteY25" fmla="*/ 8542 h 270003"/>
                <a:gd name="connsiteX26" fmla="*/ 181544 w 360614"/>
                <a:gd name="connsiteY26" fmla="*/ 26259 h 270003"/>
                <a:gd name="connsiteX27" fmla="*/ 169733 w 360614"/>
                <a:gd name="connsiteY27" fmla="*/ 59120 h 270003"/>
                <a:gd name="connsiteX28" fmla="*/ 182878 w 360614"/>
                <a:gd name="connsiteY28" fmla="*/ 88743 h 270003"/>
                <a:gd name="connsiteX29" fmla="*/ 211453 w 360614"/>
                <a:gd name="connsiteY29" fmla="*/ 102744 h 270003"/>
                <a:gd name="connsiteX30" fmla="*/ 240980 w 360614"/>
                <a:gd name="connsiteY30" fmla="*/ 105888 h 270003"/>
                <a:gd name="connsiteX31" fmla="*/ 330134 w 360614"/>
                <a:gd name="connsiteY31" fmla="*/ 90743 h 270003"/>
                <a:gd name="connsiteX32" fmla="*/ 353185 w 360614"/>
                <a:gd name="connsiteY32" fmla="*/ 81885 h 270003"/>
                <a:gd name="connsiteX33" fmla="*/ 360614 w 360614"/>
                <a:gd name="connsiteY33" fmla="*/ 78170 h 2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0614" h="270003">
                  <a:moveTo>
                    <a:pt x="360614" y="78170"/>
                  </a:moveTo>
                  <a:cubicBezTo>
                    <a:pt x="360614" y="78170"/>
                    <a:pt x="360043" y="78646"/>
                    <a:pt x="358804" y="79313"/>
                  </a:cubicBezTo>
                  <a:lnTo>
                    <a:pt x="353089" y="82361"/>
                  </a:lnTo>
                  <a:cubicBezTo>
                    <a:pt x="347946" y="84837"/>
                    <a:pt x="340326" y="88266"/>
                    <a:pt x="330134" y="91886"/>
                  </a:cubicBezTo>
                  <a:cubicBezTo>
                    <a:pt x="301369" y="102430"/>
                    <a:pt x="271041" y="108126"/>
                    <a:pt x="240409" y="108745"/>
                  </a:cubicBezTo>
                  <a:cubicBezTo>
                    <a:pt x="230169" y="108955"/>
                    <a:pt x="219939" y="107964"/>
                    <a:pt x="209929" y="105792"/>
                  </a:cubicBezTo>
                  <a:cubicBezTo>
                    <a:pt x="198842" y="103525"/>
                    <a:pt x="188517" y="98477"/>
                    <a:pt x="179925" y="91124"/>
                  </a:cubicBezTo>
                  <a:cubicBezTo>
                    <a:pt x="170676" y="82799"/>
                    <a:pt x="165323" y="70988"/>
                    <a:pt x="165161" y="58548"/>
                  </a:cubicBezTo>
                  <a:cubicBezTo>
                    <a:pt x="165028" y="45490"/>
                    <a:pt x="169514" y="32802"/>
                    <a:pt x="177829" y="22734"/>
                  </a:cubicBezTo>
                  <a:cubicBezTo>
                    <a:pt x="197441" y="2237"/>
                    <a:pt x="227083" y="-5174"/>
                    <a:pt x="254029" y="3684"/>
                  </a:cubicBezTo>
                  <a:cubicBezTo>
                    <a:pt x="282957" y="11743"/>
                    <a:pt x="305826" y="33898"/>
                    <a:pt x="314799" y="62549"/>
                  </a:cubicBezTo>
                  <a:cubicBezTo>
                    <a:pt x="323429" y="91372"/>
                    <a:pt x="316542" y="122604"/>
                    <a:pt x="296606" y="145131"/>
                  </a:cubicBezTo>
                  <a:cubicBezTo>
                    <a:pt x="277575" y="164752"/>
                    <a:pt x="252963" y="178059"/>
                    <a:pt x="226121" y="183231"/>
                  </a:cubicBezTo>
                  <a:cubicBezTo>
                    <a:pt x="202290" y="187803"/>
                    <a:pt x="178096" y="190260"/>
                    <a:pt x="153827" y="190565"/>
                  </a:cubicBezTo>
                  <a:cubicBezTo>
                    <a:pt x="132900" y="190946"/>
                    <a:pt x="112040" y="192984"/>
                    <a:pt x="91438" y="196661"/>
                  </a:cubicBezTo>
                  <a:cubicBezTo>
                    <a:pt x="61463" y="201557"/>
                    <a:pt x="34240" y="217073"/>
                    <a:pt x="14761" y="240381"/>
                  </a:cubicBezTo>
                  <a:cubicBezTo>
                    <a:pt x="8103" y="249277"/>
                    <a:pt x="3131" y="259316"/>
                    <a:pt x="93" y="270003"/>
                  </a:cubicBezTo>
                  <a:cubicBezTo>
                    <a:pt x="-31" y="269280"/>
                    <a:pt x="-31" y="268537"/>
                    <a:pt x="93" y="267813"/>
                  </a:cubicBezTo>
                  <a:cubicBezTo>
                    <a:pt x="93" y="266384"/>
                    <a:pt x="760" y="264193"/>
                    <a:pt x="1617" y="261526"/>
                  </a:cubicBezTo>
                  <a:cubicBezTo>
                    <a:pt x="4179" y="253554"/>
                    <a:pt x="7970" y="246038"/>
                    <a:pt x="12856" y="239238"/>
                  </a:cubicBezTo>
                  <a:cubicBezTo>
                    <a:pt x="32202" y="214892"/>
                    <a:pt x="59834" y="198509"/>
                    <a:pt x="90485" y="193232"/>
                  </a:cubicBezTo>
                  <a:cubicBezTo>
                    <a:pt x="111221" y="189241"/>
                    <a:pt x="132243" y="186974"/>
                    <a:pt x="153350" y="186469"/>
                  </a:cubicBezTo>
                  <a:cubicBezTo>
                    <a:pt x="177344" y="186041"/>
                    <a:pt x="201252" y="183497"/>
                    <a:pt x="224788" y="178849"/>
                  </a:cubicBezTo>
                  <a:cubicBezTo>
                    <a:pt x="250639" y="173791"/>
                    <a:pt x="274327" y="160961"/>
                    <a:pt x="292701" y="142083"/>
                  </a:cubicBezTo>
                  <a:cubicBezTo>
                    <a:pt x="311465" y="120804"/>
                    <a:pt x="317914" y="91343"/>
                    <a:pt x="309751" y="64168"/>
                  </a:cubicBezTo>
                  <a:cubicBezTo>
                    <a:pt x="301321" y="37165"/>
                    <a:pt x="279823" y="16238"/>
                    <a:pt x="252601" y="8542"/>
                  </a:cubicBezTo>
                  <a:cubicBezTo>
                    <a:pt x="227474" y="436"/>
                    <a:pt x="199927" y="7304"/>
                    <a:pt x="181544" y="26259"/>
                  </a:cubicBezTo>
                  <a:cubicBezTo>
                    <a:pt x="173838" y="35469"/>
                    <a:pt x="169657" y="47109"/>
                    <a:pt x="169733" y="59120"/>
                  </a:cubicBezTo>
                  <a:cubicBezTo>
                    <a:pt x="169762" y="70397"/>
                    <a:pt x="174534" y="81151"/>
                    <a:pt x="182878" y="88743"/>
                  </a:cubicBezTo>
                  <a:cubicBezTo>
                    <a:pt x="191060" y="95763"/>
                    <a:pt x="200899" y="100573"/>
                    <a:pt x="211453" y="102744"/>
                  </a:cubicBezTo>
                  <a:cubicBezTo>
                    <a:pt x="221140" y="104945"/>
                    <a:pt x="231046" y="105992"/>
                    <a:pt x="240980" y="105888"/>
                  </a:cubicBezTo>
                  <a:cubicBezTo>
                    <a:pt x="271308" y="105554"/>
                    <a:pt x="301397" y="100449"/>
                    <a:pt x="330134" y="90743"/>
                  </a:cubicBezTo>
                  <a:cubicBezTo>
                    <a:pt x="340231" y="87219"/>
                    <a:pt x="347946" y="84075"/>
                    <a:pt x="353185" y="81885"/>
                  </a:cubicBezTo>
                  <a:cubicBezTo>
                    <a:pt x="355566" y="80465"/>
                    <a:pt x="358052" y="79227"/>
                    <a:pt x="360614" y="78170"/>
                  </a:cubicBezTo>
                  <a:close/>
                </a:path>
              </a:pathLst>
            </a:custGeom>
            <a:solidFill>
              <a:srgbClr val="FAFAFA"/>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686455B8-CE0C-080B-B421-CF4E570CE384}"/>
                </a:ext>
              </a:extLst>
            </p:cNvPr>
            <p:cNvSpPr/>
            <p:nvPr/>
          </p:nvSpPr>
          <p:spPr>
            <a:xfrm>
              <a:off x="4483131" y="1723347"/>
              <a:ext cx="132302" cy="62278"/>
            </a:xfrm>
            <a:custGeom>
              <a:avLst/>
              <a:gdLst>
                <a:gd name="connsiteX0" fmla="*/ 132302 w 132302"/>
                <a:gd name="connsiteY0" fmla="*/ 62279 h 62278"/>
                <a:gd name="connsiteX1" fmla="*/ 119444 w 132302"/>
                <a:gd name="connsiteY1" fmla="*/ 43229 h 62278"/>
                <a:gd name="connsiteX2" fmla="*/ 22193 w 132302"/>
                <a:gd name="connsiteY2" fmla="*/ 6558 h 62278"/>
                <a:gd name="connsiteX3" fmla="*/ 0 w 132302"/>
                <a:gd name="connsiteY3" fmla="*/ 12463 h 62278"/>
                <a:gd name="connsiteX4" fmla="*/ 21431 w 132302"/>
                <a:gd name="connsiteY4" fmla="*/ 2938 h 62278"/>
                <a:gd name="connsiteX5" fmla="*/ 122396 w 132302"/>
                <a:gd name="connsiteY5" fmla="*/ 41038 h 62278"/>
                <a:gd name="connsiteX6" fmla="*/ 132302 w 132302"/>
                <a:gd name="connsiteY6" fmla="*/ 62279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02" h="62278">
                  <a:moveTo>
                    <a:pt x="132302" y="62279"/>
                  </a:moveTo>
                  <a:cubicBezTo>
                    <a:pt x="131445" y="62279"/>
                    <a:pt x="128207" y="54278"/>
                    <a:pt x="119444" y="43229"/>
                  </a:cubicBezTo>
                  <a:cubicBezTo>
                    <a:pt x="96726" y="13387"/>
                    <a:pt x="58960" y="-853"/>
                    <a:pt x="22193" y="6558"/>
                  </a:cubicBezTo>
                  <a:cubicBezTo>
                    <a:pt x="8382" y="9225"/>
                    <a:pt x="381" y="13225"/>
                    <a:pt x="0" y="12463"/>
                  </a:cubicBezTo>
                  <a:cubicBezTo>
                    <a:pt x="6315" y="7681"/>
                    <a:pt x="13649" y="4424"/>
                    <a:pt x="21431" y="2938"/>
                  </a:cubicBezTo>
                  <a:cubicBezTo>
                    <a:pt x="59750" y="-6863"/>
                    <a:pt x="100108" y="8367"/>
                    <a:pt x="122396" y="41038"/>
                  </a:cubicBezTo>
                  <a:cubicBezTo>
                    <a:pt x="127292" y="47258"/>
                    <a:pt x="130683" y="54525"/>
                    <a:pt x="132302" y="62279"/>
                  </a:cubicBezTo>
                  <a:close/>
                </a:path>
              </a:pathLst>
            </a:custGeom>
            <a:solidFill>
              <a:srgbClr val="FAFAFA"/>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DB2AE3B3-038C-F93A-4215-24A854982E69}"/>
                </a:ext>
              </a:extLst>
            </p:cNvPr>
            <p:cNvSpPr/>
            <p:nvPr/>
          </p:nvSpPr>
          <p:spPr>
            <a:xfrm>
              <a:off x="4592954" y="1857605"/>
              <a:ext cx="133730" cy="43121"/>
            </a:xfrm>
            <a:custGeom>
              <a:avLst/>
              <a:gdLst>
                <a:gd name="connsiteX0" fmla="*/ 133731 w 133730"/>
                <a:gd name="connsiteY0" fmla="*/ 29 h 43121"/>
                <a:gd name="connsiteX1" fmla="*/ 120682 w 133730"/>
                <a:gd name="connsiteY1" fmla="*/ 19079 h 43121"/>
                <a:gd name="connsiteX2" fmla="*/ 15907 w 133730"/>
                <a:gd name="connsiteY2" fmla="*/ 27366 h 43121"/>
                <a:gd name="connsiteX3" fmla="*/ 0 w 133730"/>
                <a:gd name="connsiteY3" fmla="*/ 10412 h 43121"/>
                <a:gd name="connsiteX4" fmla="*/ 17907 w 133730"/>
                <a:gd name="connsiteY4" fmla="*/ 24413 h 43121"/>
                <a:gd name="connsiteX5" fmla="*/ 69247 w 133730"/>
                <a:gd name="connsiteY5" fmla="*/ 37748 h 43121"/>
                <a:gd name="connsiteX6" fmla="*/ 117919 w 133730"/>
                <a:gd name="connsiteY6" fmla="*/ 16508 h 43121"/>
                <a:gd name="connsiteX7" fmla="*/ 133731 w 133730"/>
                <a:gd name="connsiteY7" fmla="*/ 29 h 4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30" h="43121">
                  <a:moveTo>
                    <a:pt x="133731" y="29"/>
                  </a:moveTo>
                  <a:cubicBezTo>
                    <a:pt x="131055" y="7373"/>
                    <a:pt x="126568" y="13926"/>
                    <a:pt x="120682" y="19079"/>
                  </a:cubicBezTo>
                  <a:cubicBezTo>
                    <a:pt x="92745" y="47654"/>
                    <a:pt x="47987" y="51188"/>
                    <a:pt x="15907" y="27366"/>
                  </a:cubicBezTo>
                  <a:cubicBezTo>
                    <a:pt x="9287" y="23118"/>
                    <a:pt x="3820" y="17289"/>
                    <a:pt x="0" y="10412"/>
                  </a:cubicBezTo>
                  <a:cubicBezTo>
                    <a:pt x="667" y="9745"/>
                    <a:pt x="6096" y="16888"/>
                    <a:pt x="17907" y="24413"/>
                  </a:cubicBezTo>
                  <a:cubicBezTo>
                    <a:pt x="33118" y="34310"/>
                    <a:pt x="51140" y="38987"/>
                    <a:pt x="69247" y="37748"/>
                  </a:cubicBezTo>
                  <a:cubicBezTo>
                    <a:pt x="87325" y="36072"/>
                    <a:pt x="104394" y="28623"/>
                    <a:pt x="117919" y="16508"/>
                  </a:cubicBezTo>
                  <a:cubicBezTo>
                    <a:pt x="128683" y="7363"/>
                    <a:pt x="132969" y="-542"/>
                    <a:pt x="133731" y="29"/>
                  </a:cubicBezTo>
                  <a:close/>
                </a:path>
              </a:pathLst>
            </a:custGeom>
            <a:solidFill>
              <a:srgbClr val="FAFAFA"/>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1F5FC1F-D049-6037-9984-82DDC414DBD6}"/>
                </a:ext>
              </a:extLst>
            </p:cNvPr>
            <p:cNvSpPr/>
            <p:nvPr/>
          </p:nvSpPr>
          <p:spPr>
            <a:xfrm>
              <a:off x="4656296" y="1655517"/>
              <a:ext cx="99345" cy="44392"/>
            </a:xfrm>
            <a:custGeom>
              <a:avLst/>
              <a:gdLst>
                <a:gd name="connsiteX0" fmla="*/ 99346 w 99345"/>
                <a:gd name="connsiteY0" fmla="*/ 12570 h 44392"/>
                <a:gd name="connsiteX1" fmla="*/ 83058 w 99345"/>
                <a:gd name="connsiteY1" fmla="*/ 7141 h 44392"/>
                <a:gd name="connsiteX2" fmla="*/ 10096 w 99345"/>
                <a:gd name="connsiteY2" fmla="*/ 30477 h 44392"/>
                <a:gd name="connsiteX3" fmla="*/ 0 w 99345"/>
                <a:gd name="connsiteY3" fmla="*/ 44383 h 44392"/>
                <a:gd name="connsiteX4" fmla="*/ 7334 w 99345"/>
                <a:gd name="connsiteY4" fmla="*/ 28381 h 44392"/>
                <a:gd name="connsiteX5" fmla="*/ 84106 w 99345"/>
                <a:gd name="connsiteY5" fmla="*/ 3807 h 44392"/>
                <a:gd name="connsiteX6" fmla="*/ 99346 w 99345"/>
                <a:gd name="connsiteY6" fmla="*/ 12570 h 4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45" h="44392">
                  <a:moveTo>
                    <a:pt x="99346" y="12570"/>
                  </a:moveTo>
                  <a:cubicBezTo>
                    <a:pt x="99346" y="13332"/>
                    <a:pt x="93154" y="9808"/>
                    <a:pt x="83058" y="7141"/>
                  </a:cubicBezTo>
                  <a:cubicBezTo>
                    <a:pt x="56264" y="-279"/>
                    <a:pt x="27613" y="8884"/>
                    <a:pt x="10096" y="30477"/>
                  </a:cubicBezTo>
                  <a:cubicBezTo>
                    <a:pt x="3429" y="38573"/>
                    <a:pt x="571" y="44669"/>
                    <a:pt x="0" y="44383"/>
                  </a:cubicBezTo>
                  <a:cubicBezTo>
                    <a:pt x="981" y="38497"/>
                    <a:pt x="3515" y="32972"/>
                    <a:pt x="7334" y="28381"/>
                  </a:cubicBezTo>
                  <a:cubicBezTo>
                    <a:pt x="24517" y="3893"/>
                    <a:pt x="55902" y="-6147"/>
                    <a:pt x="84106" y="3807"/>
                  </a:cubicBezTo>
                  <a:cubicBezTo>
                    <a:pt x="89868" y="5340"/>
                    <a:pt x="95126" y="8360"/>
                    <a:pt x="99346" y="12570"/>
                  </a:cubicBezTo>
                  <a:close/>
                </a:path>
              </a:pathLst>
            </a:custGeom>
            <a:solidFill>
              <a:srgbClr val="FAFAFA"/>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EE1A6C87-AFCA-5643-9E82-BF83B482FECB}"/>
                </a:ext>
              </a:extLst>
            </p:cNvPr>
            <p:cNvSpPr/>
            <p:nvPr/>
          </p:nvSpPr>
          <p:spPr>
            <a:xfrm>
              <a:off x="4843915" y="1564728"/>
              <a:ext cx="269749" cy="162604"/>
            </a:xfrm>
            <a:custGeom>
              <a:avLst/>
              <a:gdLst>
                <a:gd name="connsiteX0" fmla="*/ 266628 w 269749"/>
                <a:gd name="connsiteY0" fmla="*/ 15729 h 162604"/>
                <a:gd name="connsiteX1" fmla="*/ 268343 w 269749"/>
                <a:gd name="connsiteY1" fmla="*/ 22777 h 162604"/>
                <a:gd name="connsiteX2" fmla="*/ 269486 w 269749"/>
                <a:gd name="connsiteY2" fmla="*/ 31540 h 162604"/>
                <a:gd name="connsiteX3" fmla="*/ 269486 w 269749"/>
                <a:gd name="connsiteY3" fmla="*/ 43637 h 162604"/>
                <a:gd name="connsiteX4" fmla="*/ 242149 w 269749"/>
                <a:gd name="connsiteY4" fmla="*/ 114598 h 162604"/>
                <a:gd name="connsiteX5" fmla="*/ 201477 w 269749"/>
                <a:gd name="connsiteY5" fmla="*/ 148602 h 162604"/>
                <a:gd name="connsiteX6" fmla="*/ 142041 w 269749"/>
                <a:gd name="connsiteY6" fmla="*/ 162223 h 162604"/>
                <a:gd name="connsiteX7" fmla="*/ 19645 w 269749"/>
                <a:gd name="connsiteY7" fmla="*/ 101739 h 162604"/>
                <a:gd name="connsiteX8" fmla="*/ 2404 w 269749"/>
                <a:gd name="connsiteY8" fmla="*/ 68688 h 162604"/>
                <a:gd name="connsiteX9" fmla="*/ 2976 w 269749"/>
                <a:gd name="connsiteY9" fmla="*/ 32397 h 162604"/>
                <a:gd name="connsiteX10" fmla="*/ 25265 w 269749"/>
                <a:gd name="connsiteY10" fmla="*/ 5156 h 162604"/>
                <a:gd name="connsiteX11" fmla="*/ 58793 w 269749"/>
                <a:gd name="connsiteY11" fmla="*/ 1251 h 162604"/>
                <a:gd name="connsiteX12" fmla="*/ 87368 w 269749"/>
                <a:gd name="connsiteY12" fmla="*/ 16205 h 162604"/>
                <a:gd name="connsiteX13" fmla="*/ 102988 w 269749"/>
                <a:gd name="connsiteY13" fmla="*/ 42018 h 162604"/>
                <a:gd name="connsiteX14" fmla="*/ 102512 w 269749"/>
                <a:gd name="connsiteY14" fmla="*/ 95167 h 162604"/>
                <a:gd name="connsiteX15" fmla="*/ 80033 w 269749"/>
                <a:gd name="connsiteY15" fmla="*/ 133267 h 162604"/>
                <a:gd name="connsiteX16" fmla="*/ 53840 w 269749"/>
                <a:gd name="connsiteY16" fmla="*/ 153460 h 162604"/>
                <a:gd name="connsiteX17" fmla="*/ 34790 w 269749"/>
                <a:gd name="connsiteY17" fmla="*/ 161271 h 162604"/>
                <a:gd name="connsiteX18" fmla="*/ 27551 w 269749"/>
                <a:gd name="connsiteY18" fmla="*/ 162604 h 162604"/>
                <a:gd name="connsiteX19" fmla="*/ 53268 w 269749"/>
                <a:gd name="connsiteY19" fmla="*/ 151841 h 162604"/>
                <a:gd name="connsiteX20" fmla="*/ 99560 w 269749"/>
                <a:gd name="connsiteY20" fmla="*/ 94691 h 162604"/>
                <a:gd name="connsiteX21" fmla="*/ 99560 w 269749"/>
                <a:gd name="connsiteY21" fmla="*/ 43923 h 162604"/>
                <a:gd name="connsiteX22" fmla="*/ 84796 w 269749"/>
                <a:gd name="connsiteY22" fmla="*/ 19920 h 162604"/>
                <a:gd name="connsiteX23" fmla="*/ 58697 w 269749"/>
                <a:gd name="connsiteY23" fmla="*/ 6299 h 162604"/>
                <a:gd name="connsiteX24" fmla="*/ 28217 w 269749"/>
                <a:gd name="connsiteY24" fmla="*/ 9918 h 162604"/>
                <a:gd name="connsiteX25" fmla="*/ 8405 w 269749"/>
                <a:gd name="connsiteY25" fmla="*/ 34493 h 162604"/>
                <a:gd name="connsiteX26" fmla="*/ 7929 w 269749"/>
                <a:gd name="connsiteY26" fmla="*/ 67926 h 162604"/>
                <a:gd name="connsiteX27" fmla="*/ 24312 w 269749"/>
                <a:gd name="connsiteY27" fmla="*/ 99263 h 162604"/>
                <a:gd name="connsiteX28" fmla="*/ 142803 w 269749"/>
                <a:gd name="connsiteY28" fmla="*/ 158223 h 162604"/>
                <a:gd name="connsiteX29" fmla="*/ 240625 w 269749"/>
                <a:gd name="connsiteY29" fmla="*/ 113074 h 162604"/>
                <a:gd name="connsiteX30" fmla="*/ 268724 w 269749"/>
                <a:gd name="connsiteY30" fmla="*/ 44208 h 162604"/>
                <a:gd name="connsiteX31" fmla="*/ 266628 w 269749"/>
                <a:gd name="connsiteY31" fmla="*/ 15729 h 16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9749" h="162604">
                  <a:moveTo>
                    <a:pt x="266628" y="15729"/>
                  </a:moveTo>
                  <a:cubicBezTo>
                    <a:pt x="267371" y="18034"/>
                    <a:pt x="267943" y="20386"/>
                    <a:pt x="268343" y="22777"/>
                  </a:cubicBezTo>
                  <a:cubicBezTo>
                    <a:pt x="268981" y="25663"/>
                    <a:pt x="269362" y="28587"/>
                    <a:pt x="269486" y="31540"/>
                  </a:cubicBezTo>
                  <a:cubicBezTo>
                    <a:pt x="269838" y="35569"/>
                    <a:pt x="269838" y="39608"/>
                    <a:pt x="269486" y="43637"/>
                  </a:cubicBezTo>
                  <a:cubicBezTo>
                    <a:pt x="268305" y="69631"/>
                    <a:pt x="258713" y="94529"/>
                    <a:pt x="242149" y="114598"/>
                  </a:cubicBezTo>
                  <a:cubicBezTo>
                    <a:pt x="231176" y="128705"/>
                    <a:pt x="217308" y="140306"/>
                    <a:pt x="201477" y="148602"/>
                  </a:cubicBezTo>
                  <a:cubicBezTo>
                    <a:pt x="183075" y="157918"/>
                    <a:pt x="162663" y="162595"/>
                    <a:pt x="142041" y="162223"/>
                  </a:cubicBezTo>
                  <a:cubicBezTo>
                    <a:pt x="94254" y="161347"/>
                    <a:pt x="49363" y="139163"/>
                    <a:pt x="19645" y="101739"/>
                  </a:cubicBezTo>
                  <a:cubicBezTo>
                    <a:pt x="11796" y="91948"/>
                    <a:pt x="5948" y="80727"/>
                    <a:pt x="2404" y="68688"/>
                  </a:cubicBezTo>
                  <a:cubicBezTo>
                    <a:pt x="-986" y="56800"/>
                    <a:pt x="-786" y="44170"/>
                    <a:pt x="2976" y="32397"/>
                  </a:cubicBezTo>
                  <a:cubicBezTo>
                    <a:pt x="6577" y="20758"/>
                    <a:pt x="14568" y="10985"/>
                    <a:pt x="25265" y="5156"/>
                  </a:cubicBezTo>
                  <a:cubicBezTo>
                    <a:pt x="35666" y="79"/>
                    <a:pt x="47496" y="-1302"/>
                    <a:pt x="58793" y="1251"/>
                  </a:cubicBezTo>
                  <a:cubicBezTo>
                    <a:pt x="69584" y="3318"/>
                    <a:pt x="79519" y="8518"/>
                    <a:pt x="87368" y="16205"/>
                  </a:cubicBezTo>
                  <a:cubicBezTo>
                    <a:pt x="94483" y="23501"/>
                    <a:pt x="99826" y="32331"/>
                    <a:pt x="102988" y="42018"/>
                  </a:cubicBezTo>
                  <a:cubicBezTo>
                    <a:pt x="108380" y="59353"/>
                    <a:pt x="108218" y="77936"/>
                    <a:pt x="102512" y="95167"/>
                  </a:cubicBezTo>
                  <a:cubicBezTo>
                    <a:pt x="97950" y="109378"/>
                    <a:pt x="90273" y="122399"/>
                    <a:pt x="80033" y="133267"/>
                  </a:cubicBezTo>
                  <a:cubicBezTo>
                    <a:pt x="72423" y="141344"/>
                    <a:pt x="63584" y="148155"/>
                    <a:pt x="53840" y="153460"/>
                  </a:cubicBezTo>
                  <a:cubicBezTo>
                    <a:pt x="47772" y="156708"/>
                    <a:pt x="41390" y="159328"/>
                    <a:pt x="34790" y="161271"/>
                  </a:cubicBezTo>
                  <a:cubicBezTo>
                    <a:pt x="32418" y="161899"/>
                    <a:pt x="29998" y="162347"/>
                    <a:pt x="27551" y="162604"/>
                  </a:cubicBezTo>
                  <a:cubicBezTo>
                    <a:pt x="36456" y="159870"/>
                    <a:pt x="45067" y="156270"/>
                    <a:pt x="53268" y="151841"/>
                  </a:cubicBezTo>
                  <a:cubicBezTo>
                    <a:pt x="75214" y="139144"/>
                    <a:pt x="91701" y="118799"/>
                    <a:pt x="99560" y="94691"/>
                  </a:cubicBezTo>
                  <a:cubicBezTo>
                    <a:pt x="104798" y="78175"/>
                    <a:pt x="104798" y="60439"/>
                    <a:pt x="99560" y="43923"/>
                  </a:cubicBezTo>
                  <a:cubicBezTo>
                    <a:pt x="96588" y="34874"/>
                    <a:pt x="91530" y="26654"/>
                    <a:pt x="84796" y="19920"/>
                  </a:cubicBezTo>
                  <a:cubicBezTo>
                    <a:pt x="77595" y="12957"/>
                    <a:pt x="68527" y="8223"/>
                    <a:pt x="58697" y="6299"/>
                  </a:cubicBezTo>
                  <a:cubicBezTo>
                    <a:pt x="48420" y="4060"/>
                    <a:pt x="37685" y="5327"/>
                    <a:pt x="28217" y="9918"/>
                  </a:cubicBezTo>
                  <a:cubicBezTo>
                    <a:pt x="18654" y="15195"/>
                    <a:pt x="11539" y="24025"/>
                    <a:pt x="8405" y="34493"/>
                  </a:cubicBezTo>
                  <a:cubicBezTo>
                    <a:pt x="4919" y="45342"/>
                    <a:pt x="4748" y="56981"/>
                    <a:pt x="7929" y="67926"/>
                  </a:cubicBezTo>
                  <a:cubicBezTo>
                    <a:pt x="11263" y="79356"/>
                    <a:pt x="16835" y="90005"/>
                    <a:pt x="24312" y="99263"/>
                  </a:cubicBezTo>
                  <a:cubicBezTo>
                    <a:pt x="53125" y="135496"/>
                    <a:pt x="96521" y="157089"/>
                    <a:pt x="142803" y="158223"/>
                  </a:cubicBezTo>
                  <a:cubicBezTo>
                    <a:pt x="180674" y="159280"/>
                    <a:pt x="216860" y="142583"/>
                    <a:pt x="240625" y="113074"/>
                  </a:cubicBezTo>
                  <a:cubicBezTo>
                    <a:pt x="256941" y="93605"/>
                    <a:pt x="266761" y="69535"/>
                    <a:pt x="268724" y="44208"/>
                  </a:cubicBezTo>
                  <a:cubicBezTo>
                    <a:pt x="268733" y="34674"/>
                    <a:pt x="268038" y="25158"/>
                    <a:pt x="266628" y="15729"/>
                  </a:cubicBezTo>
                  <a:close/>
                </a:path>
              </a:pathLst>
            </a:custGeom>
            <a:solidFill>
              <a:srgbClr val="FAFAFA"/>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6CA1FBBF-3CED-2386-D42E-D798052503B1}"/>
                </a:ext>
              </a:extLst>
            </p:cNvPr>
            <p:cNvSpPr/>
            <p:nvPr/>
          </p:nvSpPr>
          <p:spPr>
            <a:xfrm>
              <a:off x="5165199" y="1575313"/>
              <a:ext cx="63359" cy="202406"/>
            </a:xfrm>
            <a:custGeom>
              <a:avLst/>
              <a:gdLst>
                <a:gd name="connsiteX0" fmla="*/ 18782 w 63359"/>
                <a:gd name="connsiteY0" fmla="*/ 202406 h 202406"/>
                <a:gd name="connsiteX1" fmla="*/ 12972 w 63359"/>
                <a:gd name="connsiteY1" fmla="*/ 195834 h 202406"/>
                <a:gd name="connsiteX2" fmla="*/ 2590 w 63359"/>
                <a:gd name="connsiteY2" fmla="*/ 174308 h 202406"/>
                <a:gd name="connsiteX3" fmla="*/ 1161 w 63359"/>
                <a:gd name="connsiteY3" fmla="*/ 138875 h 202406"/>
                <a:gd name="connsiteX4" fmla="*/ 10686 w 63359"/>
                <a:gd name="connsiteY4" fmla="*/ 96774 h 202406"/>
                <a:gd name="connsiteX5" fmla="*/ 44786 w 63359"/>
                <a:gd name="connsiteY5" fmla="*/ 26479 h 202406"/>
                <a:gd name="connsiteX6" fmla="*/ 57930 w 63359"/>
                <a:gd name="connsiteY6" fmla="*/ 6858 h 202406"/>
                <a:gd name="connsiteX7" fmla="*/ 63359 w 63359"/>
                <a:gd name="connsiteY7" fmla="*/ 0 h 202406"/>
                <a:gd name="connsiteX8" fmla="*/ 47833 w 63359"/>
                <a:gd name="connsiteY8" fmla="*/ 28575 h 202406"/>
                <a:gd name="connsiteX9" fmla="*/ 15448 w 63359"/>
                <a:gd name="connsiteY9" fmla="*/ 98489 h 202406"/>
                <a:gd name="connsiteX10" fmla="*/ 5923 w 63359"/>
                <a:gd name="connsiteY10" fmla="*/ 139827 h 202406"/>
                <a:gd name="connsiteX11" fmla="*/ 5923 w 63359"/>
                <a:gd name="connsiteY11" fmla="*/ 173736 h 202406"/>
                <a:gd name="connsiteX12" fmla="*/ 18782 w 63359"/>
                <a:gd name="connsiteY12" fmla="*/ 202406 h 2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359" h="202406">
                  <a:moveTo>
                    <a:pt x="18782" y="202406"/>
                  </a:moveTo>
                  <a:cubicBezTo>
                    <a:pt x="16496" y="200549"/>
                    <a:pt x="14534" y="198330"/>
                    <a:pt x="12972" y="195834"/>
                  </a:cubicBezTo>
                  <a:cubicBezTo>
                    <a:pt x="8276" y="189319"/>
                    <a:pt x="4762" y="182032"/>
                    <a:pt x="2590" y="174308"/>
                  </a:cubicBezTo>
                  <a:cubicBezTo>
                    <a:pt x="-287" y="162716"/>
                    <a:pt x="-773" y="150657"/>
                    <a:pt x="1161" y="138875"/>
                  </a:cubicBezTo>
                  <a:cubicBezTo>
                    <a:pt x="3399" y="124644"/>
                    <a:pt x="6581" y="110585"/>
                    <a:pt x="10686" y="96774"/>
                  </a:cubicBezTo>
                  <a:cubicBezTo>
                    <a:pt x="18963" y="71971"/>
                    <a:pt x="30431" y="48339"/>
                    <a:pt x="44786" y="26479"/>
                  </a:cubicBezTo>
                  <a:cubicBezTo>
                    <a:pt x="50120" y="18098"/>
                    <a:pt x="54311" y="11335"/>
                    <a:pt x="57930" y="6858"/>
                  </a:cubicBezTo>
                  <a:cubicBezTo>
                    <a:pt x="59435" y="4353"/>
                    <a:pt x="61264" y="2048"/>
                    <a:pt x="63359" y="0"/>
                  </a:cubicBezTo>
                  <a:cubicBezTo>
                    <a:pt x="58873" y="9887"/>
                    <a:pt x="53682" y="19431"/>
                    <a:pt x="47833" y="28575"/>
                  </a:cubicBezTo>
                  <a:cubicBezTo>
                    <a:pt x="34518" y="50625"/>
                    <a:pt x="23659" y="74066"/>
                    <a:pt x="15448" y="98489"/>
                  </a:cubicBezTo>
                  <a:cubicBezTo>
                    <a:pt x="11524" y="112081"/>
                    <a:pt x="8343" y="125882"/>
                    <a:pt x="5923" y="139827"/>
                  </a:cubicBezTo>
                  <a:cubicBezTo>
                    <a:pt x="3752" y="151028"/>
                    <a:pt x="3752" y="162535"/>
                    <a:pt x="5923" y="173736"/>
                  </a:cubicBezTo>
                  <a:cubicBezTo>
                    <a:pt x="9010" y="183785"/>
                    <a:pt x="13324" y="193415"/>
                    <a:pt x="18782" y="202406"/>
                  </a:cubicBezTo>
                  <a:close/>
                </a:path>
              </a:pathLst>
            </a:custGeom>
            <a:solidFill>
              <a:srgbClr val="FAFAFA"/>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80872CCE-67CE-D384-09AA-2F95F51BE85F}"/>
                </a:ext>
              </a:extLst>
            </p:cNvPr>
            <p:cNvSpPr/>
            <p:nvPr/>
          </p:nvSpPr>
          <p:spPr>
            <a:xfrm>
              <a:off x="5325418" y="1558549"/>
              <a:ext cx="48900" cy="174511"/>
            </a:xfrm>
            <a:custGeom>
              <a:avLst/>
              <a:gdLst>
                <a:gd name="connsiteX0" fmla="*/ 38966 w 48900"/>
                <a:gd name="connsiteY0" fmla="*/ 0 h 174511"/>
                <a:gd name="connsiteX1" fmla="*/ 41823 w 48900"/>
                <a:gd name="connsiteY1" fmla="*/ 6858 h 174511"/>
                <a:gd name="connsiteX2" fmla="*/ 46586 w 48900"/>
                <a:gd name="connsiteY2" fmla="*/ 26384 h 174511"/>
                <a:gd name="connsiteX3" fmla="*/ 18106 w 48900"/>
                <a:gd name="connsiteY3" fmla="*/ 153734 h 174511"/>
                <a:gd name="connsiteX4" fmla="*/ 5533 w 48900"/>
                <a:gd name="connsiteY4" fmla="*/ 169450 h 174511"/>
                <a:gd name="connsiteX5" fmla="*/ 9 w 48900"/>
                <a:gd name="connsiteY5" fmla="*/ 174498 h 174511"/>
                <a:gd name="connsiteX6" fmla="*/ 15154 w 48900"/>
                <a:gd name="connsiteY6" fmla="*/ 151829 h 174511"/>
                <a:gd name="connsiteX7" fmla="*/ 39633 w 48900"/>
                <a:gd name="connsiteY7" fmla="*/ 91726 h 174511"/>
                <a:gd name="connsiteX8" fmla="*/ 42776 w 48900"/>
                <a:gd name="connsiteY8" fmla="*/ 26956 h 174511"/>
                <a:gd name="connsiteX9" fmla="*/ 38966 w 48900"/>
                <a:gd name="connsiteY9" fmla="*/ 0 h 17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00" h="174511">
                  <a:moveTo>
                    <a:pt x="38966" y="0"/>
                  </a:moveTo>
                  <a:cubicBezTo>
                    <a:pt x="40281" y="2115"/>
                    <a:pt x="41242" y="4439"/>
                    <a:pt x="41823" y="6858"/>
                  </a:cubicBezTo>
                  <a:cubicBezTo>
                    <a:pt x="43957" y="13221"/>
                    <a:pt x="45548" y="19755"/>
                    <a:pt x="46586" y="26384"/>
                  </a:cubicBezTo>
                  <a:cubicBezTo>
                    <a:pt x="53911" y="70923"/>
                    <a:pt x="43700" y="116557"/>
                    <a:pt x="18106" y="153734"/>
                  </a:cubicBezTo>
                  <a:cubicBezTo>
                    <a:pt x="14373" y="159325"/>
                    <a:pt x="10172" y="164583"/>
                    <a:pt x="5533" y="169450"/>
                  </a:cubicBezTo>
                  <a:cubicBezTo>
                    <a:pt x="2199" y="172879"/>
                    <a:pt x="295" y="174688"/>
                    <a:pt x="9" y="174498"/>
                  </a:cubicBezTo>
                  <a:cubicBezTo>
                    <a:pt x="-277" y="174308"/>
                    <a:pt x="6390" y="166021"/>
                    <a:pt x="15154" y="151829"/>
                  </a:cubicBezTo>
                  <a:cubicBezTo>
                    <a:pt x="26545" y="133264"/>
                    <a:pt x="34813" y="112967"/>
                    <a:pt x="39633" y="91726"/>
                  </a:cubicBezTo>
                  <a:cubicBezTo>
                    <a:pt x="44262" y="70456"/>
                    <a:pt x="45319" y="48568"/>
                    <a:pt x="42776" y="26956"/>
                  </a:cubicBezTo>
                  <a:cubicBezTo>
                    <a:pt x="41157" y="10287"/>
                    <a:pt x="38109" y="286"/>
                    <a:pt x="38966" y="0"/>
                  </a:cubicBezTo>
                  <a:close/>
                </a:path>
              </a:pathLst>
            </a:custGeom>
            <a:solidFill>
              <a:srgbClr val="FAFAFA"/>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CE36A0ED-910B-CB6D-0A72-54527DF89026}"/>
                </a:ext>
              </a:extLst>
            </p:cNvPr>
            <p:cNvSpPr/>
            <p:nvPr/>
          </p:nvSpPr>
          <p:spPr>
            <a:xfrm>
              <a:off x="4503420" y="1972656"/>
              <a:ext cx="237666" cy="108059"/>
            </a:xfrm>
            <a:custGeom>
              <a:avLst/>
              <a:gdLst>
                <a:gd name="connsiteX0" fmla="*/ 237649 w 237666"/>
                <a:gd name="connsiteY0" fmla="*/ 31377 h 108059"/>
                <a:gd name="connsiteX1" fmla="*/ 233553 w 237666"/>
                <a:gd name="connsiteY1" fmla="*/ 29186 h 108059"/>
                <a:gd name="connsiteX2" fmla="*/ 221933 w 237666"/>
                <a:gd name="connsiteY2" fmla="*/ 22900 h 108059"/>
                <a:gd name="connsiteX3" fmla="*/ 175450 w 237666"/>
                <a:gd name="connsiteY3" fmla="*/ 9851 h 108059"/>
                <a:gd name="connsiteX4" fmla="*/ 105537 w 237666"/>
                <a:gd name="connsiteY4" fmla="*/ 21090 h 108059"/>
                <a:gd name="connsiteX5" fmla="*/ 70580 w 237666"/>
                <a:gd name="connsiteY5" fmla="*/ 44236 h 108059"/>
                <a:gd name="connsiteX6" fmla="*/ 56864 w 237666"/>
                <a:gd name="connsiteY6" fmla="*/ 61190 h 108059"/>
                <a:gd name="connsiteX7" fmla="*/ 52102 w 237666"/>
                <a:gd name="connsiteY7" fmla="*/ 82146 h 108059"/>
                <a:gd name="connsiteX8" fmla="*/ 62198 w 237666"/>
                <a:gd name="connsiteY8" fmla="*/ 100052 h 108059"/>
                <a:gd name="connsiteX9" fmla="*/ 81248 w 237666"/>
                <a:gd name="connsiteY9" fmla="*/ 100910 h 108059"/>
                <a:gd name="connsiteX10" fmla="*/ 98965 w 237666"/>
                <a:gd name="connsiteY10" fmla="*/ 67477 h 108059"/>
                <a:gd name="connsiteX11" fmla="*/ 63627 w 237666"/>
                <a:gd name="connsiteY11" fmla="*/ 10327 h 108059"/>
                <a:gd name="connsiteX12" fmla="*/ 16954 w 237666"/>
                <a:gd name="connsiteY12" fmla="*/ 4231 h 108059"/>
                <a:gd name="connsiteX13" fmla="*/ 0 w 237666"/>
                <a:gd name="connsiteY13" fmla="*/ 9660 h 108059"/>
                <a:gd name="connsiteX14" fmla="*/ 4000 w 237666"/>
                <a:gd name="connsiteY14" fmla="*/ 7089 h 108059"/>
                <a:gd name="connsiteX15" fmla="*/ 16478 w 237666"/>
                <a:gd name="connsiteY15" fmla="*/ 2326 h 108059"/>
                <a:gd name="connsiteX16" fmla="*/ 65246 w 237666"/>
                <a:gd name="connsiteY16" fmla="*/ 7279 h 108059"/>
                <a:gd name="connsiteX17" fmla="*/ 103346 w 237666"/>
                <a:gd name="connsiteY17" fmla="*/ 67572 h 108059"/>
                <a:gd name="connsiteX18" fmla="*/ 99250 w 237666"/>
                <a:gd name="connsiteY18" fmla="*/ 89099 h 108059"/>
                <a:gd name="connsiteX19" fmla="*/ 83058 w 237666"/>
                <a:gd name="connsiteY19" fmla="*/ 105577 h 108059"/>
                <a:gd name="connsiteX20" fmla="*/ 58960 w 237666"/>
                <a:gd name="connsiteY20" fmla="*/ 104339 h 108059"/>
                <a:gd name="connsiteX21" fmla="*/ 46577 w 237666"/>
                <a:gd name="connsiteY21" fmla="*/ 82907 h 108059"/>
                <a:gd name="connsiteX22" fmla="*/ 52006 w 237666"/>
                <a:gd name="connsiteY22" fmla="*/ 59000 h 108059"/>
                <a:gd name="connsiteX23" fmla="*/ 66675 w 237666"/>
                <a:gd name="connsiteY23" fmla="*/ 40902 h 108059"/>
                <a:gd name="connsiteX24" fmla="*/ 103156 w 237666"/>
                <a:gd name="connsiteY24" fmla="*/ 17090 h 108059"/>
                <a:gd name="connsiteX25" fmla="*/ 175260 w 237666"/>
                <a:gd name="connsiteY25" fmla="*/ 6517 h 108059"/>
                <a:gd name="connsiteX26" fmla="*/ 222218 w 237666"/>
                <a:gd name="connsiteY26" fmla="*/ 21376 h 108059"/>
                <a:gd name="connsiteX27" fmla="*/ 233553 w 237666"/>
                <a:gd name="connsiteY27" fmla="*/ 28520 h 108059"/>
                <a:gd name="connsiteX28" fmla="*/ 237649 w 237666"/>
                <a:gd name="connsiteY28" fmla="*/ 31377 h 10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7666" h="108059">
                  <a:moveTo>
                    <a:pt x="237649" y="31377"/>
                  </a:moveTo>
                  <a:cubicBezTo>
                    <a:pt x="236210" y="30796"/>
                    <a:pt x="234839" y="30063"/>
                    <a:pt x="233553" y="29186"/>
                  </a:cubicBezTo>
                  <a:cubicBezTo>
                    <a:pt x="229800" y="26882"/>
                    <a:pt x="225914" y="24786"/>
                    <a:pt x="221933" y="22900"/>
                  </a:cubicBezTo>
                  <a:cubicBezTo>
                    <a:pt x="207331" y="15852"/>
                    <a:pt x="191595" y="11432"/>
                    <a:pt x="175450" y="9851"/>
                  </a:cubicBezTo>
                  <a:cubicBezTo>
                    <a:pt x="151571" y="7593"/>
                    <a:pt x="127511" y="11461"/>
                    <a:pt x="105537" y="21090"/>
                  </a:cubicBezTo>
                  <a:cubicBezTo>
                    <a:pt x="92621" y="26691"/>
                    <a:pt x="80782" y="34530"/>
                    <a:pt x="70580" y="44236"/>
                  </a:cubicBezTo>
                  <a:cubicBezTo>
                    <a:pt x="65170" y="49151"/>
                    <a:pt x="60541" y="54866"/>
                    <a:pt x="56864" y="61190"/>
                  </a:cubicBezTo>
                  <a:cubicBezTo>
                    <a:pt x="53054" y="67477"/>
                    <a:pt x="51378" y="74830"/>
                    <a:pt x="52102" y="82146"/>
                  </a:cubicBezTo>
                  <a:cubicBezTo>
                    <a:pt x="52740" y="89289"/>
                    <a:pt x="56417" y="95814"/>
                    <a:pt x="62198" y="100052"/>
                  </a:cubicBezTo>
                  <a:cubicBezTo>
                    <a:pt x="68018" y="103472"/>
                    <a:pt x="75152" y="103796"/>
                    <a:pt x="81248" y="100910"/>
                  </a:cubicBezTo>
                  <a:cubicBezTo>
                    <a:pt x="93364" y="94366"/>
                    <a:pt x="100355" y="81174"/>
                    <a:pt x="98965" y="67477"/>
                  </a:cubicBezTo>
                  <a:cubicBezTo>
                    <a:pt x="98136" y="43512"/>
                    <a:pt x="84696" y="21776"/>
                    <a:pt x="63627" y="10327"/>
                  </a:cubicBezTo>
                  <a:cubicBezTo>
                    <a:pt x="49254" y="2907"/>
                    <a:pt x="32747" y="754"/>
                    <a:pt x="16954" y="4231"/>
                  </a:cubicBezTo>
                  <a:cubicBezTo>
                    <a:pt x="11211" y="5736"/>
                    <a:pt x="5553" y="7546"/>
                    <a:pt x="0" y="9660"/>
                  </a:cubicBezTo>
                  <a:cubicBezTo>
                    <a:pt x="1200" y="8613"/>
                    <a:pt x="2553" y="7746"/>
                    <a:pt x="4000" y="7089"/>
                  </a:cubicBezTo>
                  <a:cubicBezTo>
                    <a:pt x="7992" y="5088"/>
                    <a:pt x="12173" y="3488"/>
                    <a:pt x="16478" y="2326"/>
                  </a:cubicBezTo>
                  <a:cubicBezTo>
                    <a:pt x="32795" y="-2008"/>
                    <a:pt x="50130" y="-246"/>
                    <a:pt x="65246" y="7279"/>
                  </a:cubicBezTo>
                  <a:cubicBezTo>
                    <a:pt x="87840" y="19090"/>
                    <a:pt x="102384" y="42093"/>
                    <a:pt x="103346" y="67572"/>
                  </a:cubicBezTo>
                  <a:cubicBezTo>
                    <a:pt x="103575" y="74964"/>
                    <a:pt x="102175" y="82308"/>
                    <a:pt x="99250" y="89099"/>
                  </a:cubicBezTo>
                  <a:cubicBezTo>
                    <a:pt x="96088" y="96414"/>
                    <a:pt x="90316" y="102281"/>
                    <a:pt x="83058" y="105577"/>
                  </a:cubicBezTo>
                  <a:cubicBezTo>
                    <a:pt x="75333" y="109282"/>
                    <a:pt x="66265" y="108815"/>
                    <a:pt x="58960" y="104339"/>
                  </a:cubicBezTo>
                  <a:cubicBezTo>
                    <a:pt x="51921" y="99329"/>
                    <a:pt x="47406" y="91509"/>
                    <a:pt x="46577" y="82907"/>
                  </a:cubicBezTo>
                  <a:cubicBezTo>
                    <a:pt x="45701" y="74554"/>
                    <a:pt x="47615" y="66153"/>
                    <a:pt x="52006" y="59000"/>
                  </a:cubicBezTo>
                  <a:cubicBezTo>
                    <a:pt x="55912" y="52228"/>
                    <a:pt x="60865" y="46122"/>
                    <a:pt x="66675" y="40902"/>
                  </a:cubicBezTo>
                  <a:cubicBezTo>
                    <a:pt x="77334" y="30872"/>
                    <a:pt x="89687" y="22805"/>
                    <a:pt x="103156" y="17090"/>
                  </a:cubicBezTo>
                  <a:cubicBezTo>
                    <a:pt x="125873" y="7393"/>
                    <a:pt x="150714" y="3745"/>
                    <a:pt x="175260" y="6517"/>
                  </a:cubicBezTo>
                  <a:cubicBezTo>
                    <a:pt x="191729" y="8384"/>
                    <a:pt x="207674" y="13432"/>
                    <a:pt x="222218" y="21376"/>
                  </a:cubicBezTo>
                  <a:cubicBezTo>
                    <a:pt x="226181" y="23453"/>
                    <a:pt x="229972" y="25843"/>
                    <a:pt x="233553" y="28520"/>
                  </a:cubicBezTo>
                  <a:cubicBezTo>
                    <a:pt x="236506" y="30139"/>
                    <a:pt x="237839" y="31187"/>
                    <a:pt x="237649" y="31377"/>
                  </a:cubicBezTo>
                  <a:close/>
                </a:path>
              </a:pathLst>
            </a:custGeom>
            <a:solidFill>
              <a:srgbClr val="FAFAFA"/>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D983C0FF-E34D-1B24-4FC1-64BC94ABEFCC}"/>
                </a:ext>
              </a:extLst>
            </p:cNvPr>
            <p:cNvSpPr/>
            <p:nvPr/>
          </p:nvSpPr>
          <p:spPr>
            <a:xfrm>
              <a:off x="4748402" y="2082758"/>
              <a:ext cx="27146" cy="40968"/>
            </a:xfrm>
            <a:custGeom>
              <a:avLst/>
              <a:gdLst>
                <a:gd name="connsiteX0" fmla="*/ 27146 w 27146"/>
                <a:gd name="connsiteY0" fmla="*/ 47 h 40968"/>
                <a:gd name="connsiteX1" fmla="*/ 15621 w 27146"/>
                <a:gd name="connsiteY1" fmla="*/ 21859 h 40968"/>
                <a:gd name="connsiteX2" fmla="*/ 0 w 27146"/>
                <a:gd name="connsiteY2" fmla="*/ 40909 h 40968"/>
                <a:gd name="connsiteX3" fmla="*/ 11525 w 27146"/>
                <a:gd name="connsiteY3" fmla="*/ 19097 h 40968"/>
                <a:gd name="connsiteX4" fmla="*/ 27146 w 27146"/>
                <a:gd name="connsiteY4" fmla="*/ 4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40968">
                  <a:moveTo>
                    <a:pt x="27146" y="47"/>
                  </a:moveTo>
                  <a:cubicBezTo>
                    <a:pt x="24803" y="8020"/>
                    <a:pt x="20889" y="15430"/>
                    <a:pt x="15621" y="21859"/>
                  </a:cubicBezTo>
                  <a:cubicBezTo>
                    <a:pt x="8096" y="33194"/>
                    <a:pt x="1143" y="41767"/>
                    <a:pt x="0" y="40909"/>
                  </a:cubicBezTo>
                  <a:cubicBezTo>
                    <a:pt x="2343" y="32937"/>
                    <a:pt x="6258" y="25527"/>
                    <a:pt x="11525" y="19097"/>
                  </a:cubicBezTo>
                  <a:cubicBezTo>
                    <a:pt x="19050" y="7858"/>
                    <a:pt x="26003" y="-715"/>
                    <a:pt x="27146" y="47"/>
                  </a:cubicBezTo>
                  <a:close/>
                </a:path>
              </a:pathLst>
            </a:custGeom>
            <a:solidFill>
              <a:srgbClr val="FAFAFA"/>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FE2C99AF-4699-7190-C6CA-018B9BDCF493}"/>
                </a:ext>
              </a:extLst>
            </p:cNvPr>
            <p:cNvSpPr/>
            <p:nvPr/>
          </p:nvSpPr>
          <p:spPr>
            <a:xfrm>
              <a:off x="4842795" y="2185923"/>
              <a:ext cx="53984" cy="33184"/>
            </a:xfrm>
            <a:custGeom>
              <a:avLst/>
              <a:gdLst>
                <a:gd name="connsiteX0" fmla="*/ 53721 w 53984"/>
                <a:gd name="connsiteY0" fmla="*/ 33185 h 33184"/>
                <a:gd name="connsiteX1" fmla="*/ 48292 w 53984"/>
                <a:gd name="connsiteY1" fmla="*/ 24898 h 33184"/>
                <a:gd name="connsiteX2" fmla="*/ 9525 w 53984"/>
                <a:gd name="connsiteY2" fmla="*/ 3371 h 33184"/>
                <a:gd name="connsiteX3" fmla="*/ 0 w 53984"/>
                <a:gd name="connsiteY3" fmla="*/ 3371 h 33184"/>
                <a:gd name="connsiteX4" fmla="*/ 9525 w 53984"/>
                <a:gd name="connsiteY4" fmla="*/ 133 h 33184"/>
                <a:gd name="connsiteX5" fmla="*/ 51435 w 53984"/>
                <a:gd name="connsiteY5" fmla="*/ 23469 h 33184"/>
                <a:gd name="connsiteX6" fmla="*/ 53721 w 53984"/>
                <a:gd name="connsiteY6" fmla="*/ 33185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84" h="33184">
                  <a:moveTo>
                    <a:pt x="53721" y="33185"/>
                  </a:moveTo>
                  <a:cubicBezTo>
                    <a:pt x="52959" y="33185"/>
                    <a:pt x="51626" y="29851"/>
                    <a:pt x="48292" y="24898"/>
                  </a:cubicBezTo>
                  <a:cubicBezTo>
                    <a:pt x="39510" y="11982"/>
                    <a:pt x="25127" y="3991"/>
                    <a:pt x="9525" y="3371"/>
                  </a:cubicBezTo>
                  <a:cubicBezTo>
                    <a:pt x="3620" y="3371"/>
                    <a:pt x="0" y="3848"/>
                    <a:pt x="0" y="3371"/>
                  </a:cubicBezTo>
                  <a:cubicBezTo>
                    <a:pt x="0" y="2895"/>
                    <a:pt x="3334" y="800"/>
                    <a:pt x="9525" y="133"/>
                  </a:cubicBezTo>
                  <a:cubicBezTo>
                    <a:pt x="26918" y="-1229"/>
                    <a:pt x="43434" y="7962"/>
                    <a:pt x="51435" y="23469"/>
                  </a:cubicBezTo>
                  <a:cubicBezTo>
                    <a:pt x="54102" y="28994"/>
                    <a:pt x="54293" y="33089"/>
                    <a:pt x="53721" y="33185"/>
                  </a:cubicBezTo>
                  <a:close/>
                </a:path>
              </a:pathLst>
            </a:custGeom>
            <a:solidFill>
              <a:srgbClr val="FAFAFA"/>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10ABC79C-B949-8601-F6D0-FC581C58453F}"/>
                </a:ext>
              </a:extLst>
            </p:cNvPr>
            <p:cNvSpPr/>
            <p:nvPr/>
          </p:nvSpPr>
          <p:spPr>
            <a:xfrm>
              <a:off x="4370252" y="2170531"/>
              <a:ext cx="132786" cy="173831"/>
            </a:xfrm>
            <a:custGeom>
              <a:avLst/>
              <a:gdLst>
                <a:gd name="connsiteX0" fmla="*/ 132787 w 132786"/>
                <a:gd name="connsiteY0" fmla="*/ 0 h 173831"/>
                <a:gd name="connsiteX1" fmla="*/ 102974 w 132786"/>
                <a:gd name="connsiteY1" fmla="*/ 17050 h 173831"/>
                <a:gd name="connsiteX2" fmla="*/ 38204 w 132786"/>
                <a:gd name="connsiteY2" fmla="*/ 67056 h 173831"/>
                <a:gd name="connsiteX3" fmla="*/ 3818 w 132786"/>
                <a:gd name="connsiteY3" fmla="*/ 139827 h 173831"/>
                <a:gd name="connsiteX4" fmla="*/ 4390 w 132786"/>
                <a:gd name="connsiteY4" fmla="*/ 173831 h 173831"/>
                <a:gd name="connsiteX5" fmla="*/ 1723 w 132786"/>
                <a:gd name="connsiteY5" fmla="*/ 164878 h 173831"/>
                <a:gd name="connsiteX6" fmla="*/ 389 w 132786"/>
                <a:gd name="connsiteY6" fmla="*/ 139541 h 173831"/>
                <a:gd name="connsiteX7" fmla="*/ 34489 w 132786"/>
                <a:gd name="connsiteY7" fmla="*/ 63817 h 173831"/>
                <a:gd name="connsiteX8" fmla="*/ 101164 w 132786"/>
                <a:gd name="connsiteY8" fmla="*/ 13907 h 173831"/>
                <a:gd name="connsiteX9" fmla="*/ 123929 w 132786"/>
                <a:gd name="connsiteY9" fmla="*/ 3048 h 173831"/>
                <a:gd name="connsiteX10" fmla="*/ 132787 w 132786"/>
                <a:gd name="connsiteY10" fmla="*/ 0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786" h="173831">
                  <a:moveTo>
                    <a:pt x="132787" y="0"/>
                  </a:moveTo>
                  <a:cubicBezTo>
                    <a:pt x="132787" y="667"/>
                    <a:pt x="121357" y="6477"/>
                    <a:pt x="102974" y="17050"/>
                  </a:cubicBezTo>
                  <a:cubicBezTo>
                    <a:pt x="78856" y="30166"/>
                    <a:pt x="56996" y="47044"/>
                    <a:pt x="38204" y="67056"/>
                  </a:cubicBezTo>
                  <a:cubicBezTo>
                    <a:pt x="19773" y="87363"/>
                    <a:pt x="7809" y="112700"/>
                    <a:pt x="3818" y="139827"/>
                  </a:cubicBezTo>
                  <a:cubicBezTo>
                    <a:pt x="2885" y="151152"/>
                    <a:pt x="3075" y="162544"/>
                    <a:pt x="4390" y="173831"/>
                  </a:cubicBezTo>
                  <a:cubicBezTo>
                    <a:pt x="3018" y="171012"/>
                    <a:pt x="2113" y="167992"/>
                    <a:pt x="1723" y="164878"/>
                  </a:cubicBezTo>
                  <a:cubicBezTo>
                    <a:pt x="37" y="156543"/>
                    <a:pt x="-420" y="148009"/>
                    <a:pt x="389" y="139541"/>
                  </a:cubicBezTo>
                  <a:cubicBezTo>
                    <a:pt x="3409" y="111309"/>
                    <a:pt x="15353" y="84782"/>
                    <a:pt x="34489" y="63817"/>
                  </a:cubicBezTo>
                  <a:cubicBezTo>
                    <a:pt x="53548" y="43320"/>
                    <a:pt x="76132" y="26422"/>
                    <a:pt x="101164" y="13907"/>
                  </a:cubicBezTo>
                  <a:cubicBezTo>
                    <a:pt x="110689" y="9049"/>
                    <a:pt x="118499" y="5429"/>
                    <a:pt x="123929" y="3048"/>
                  </a:cubicBezTo>
                  <a:cubicBezTo>
                    <a:pt x="126700" y="1572"/>
                    <a:pt x="129691" y="543"/>
                    <a:pt x="132787" y="0"/>
                  </a:cubicBezTo>
                  <a:close/>
                </a:path>
              </a:pathLst>
            </a:custGeom>
            <a:solidFill>
              <a:srgbClr val="FAFAFA"/>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D1D04DE-BFB2-5CA2-34B2-861A2541DD27}"/>
                </a:ext>
              </a:extLst>
            </p:cNvPr>
            <p:cNvSpPr/>
            <p:nvPr/>
          </p:nvSpPr>
          <p:spPr>
            <a:xfrm>
              <a:off x="4624451" y="2125001"/>
              <a:ext cx="26272" cy="92106"/>
            </a:xfrm>
            <a:custGeom>
              <a:avLst/>
              <a:gdLst>
                <a:gd name="connsiteX0" fmla="*/ 18510 w 26272"/>
                <a:gd name="connsiteY0" fmla="*/ 92107 h 92106"/>
                <a:gd name="connsiteX1" fmla="*/ 8127 w 26272"/>
                <a:gd name="connsiteY1" fmla="*/ 80677 h 92106"/>
                <a:gd name="connsiteX2" fmla="*/ 14128 w 26272"/>
                <a:gd name="connsiteY2" fmla="*/ 9525 h 92106"/>
                <a:gd name="connsiteX3" fmla="*/ 26225 w 26272"/>
                <a:gd name="connsiteY3" fmla="*/ 0 h 92106"/>
                <a:gd name="connsiteX4" fmla="*/ 16700 w 26272"/>
                <a:gd name="connsiteY4" fmla="*/ 11716 h 92106"/>
                <a:gd name="connsiteX5" fmla="*/ 11080 w 26272"/>
                <a:gd name="connsiteY5" fmla="*/ 79058 h 92106"/>
                <a:gd name="connsiteX6" fmla="*/ 18510 w 26272"/>
                <a:gd name="connsiteY6"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2" h="92106">
                  <a:moveTo>
                    <a:pt x="18510" y="92107"/>
                  </a:moveTo>
                  <a:cubicBezTo>
                    <a:pt x="18510" y="92107"/>
                    <a:pt x="13176" y="88963"/>
                    <a:pt x="8127" y="80677"/>
                  </a:cubicBezTo>
                  <a:cubicBezTo>
                    <a:pt x="-4598" y="57960"/>
                    <a:pt x="-2217" y="29785"/>
                    <a:pt x="14128" y="9525"/>
                  </a:cubicBezTo>
                  <a:cubicBezTo>
                    <a:pt x="17185" y="5277"/>
                    <a:pt x="21377" y="1981"/>
                    <a:pt x="26225" y="0"/>
                  </a:cubicBezTo>
                  <a:cubicBezTo>
                    <a:pt x="26796" y="762"/>
                    <a:pt x="22129" y="4286"/>
                    <a:pt x="16700" y="11716"/>
                  </a:cubicBezTo>
                  <a:cubicBezTo>
                    <a:pt x="3088" y="31604"/>
                    <a:pt x="955" y="57188"/>
                    <a:pt x="11080" y="79058"/>
                  </a:cubicBezTo>
                  <a:cubicBezTo>
                    <a:pt x="15176" y="87154"/>
                    <a:pt x="19176" y="91535"/>
                    <a:pt x="18510" y="92107"/>
                  </a:cubicBezTo>
                  <a:close/>
                </a:path>
              </a:pathLst>
            </a:custGeom>
            <a:solidFill>
              <a:srgbClr val="FAFAFA"/>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72159237-B447-F7B3-683D-27B114723AED}"/>
                </a:ext>
              </a:extLst>
            </p:cNvPr>
            <p:cNvSpPr/>
            <p:nvPr/>
          </p:nvSpPr>
          <p:spPr>
            <a:xfrm>
              <a:off x="4122869" y="2018548"/>
              <a:ext cx="301397" cy="182081"/>
            </a:xfrm>
            <a:custGeom>
              <a:avLst/>
              <a:gdLst>
                <a:gd name="connsiteX0" fmla="*/ 301397 w 301397"/>
                <a:gd name="connsiteY0" fmla="*/ 25967 h 182081"/>
                <a:gd name="connsiteX1" fmla="*/ 295873 w 301397"/>
                <a:gd name="connsiteY1" fmla="*/ 20442 h 182081"/>
                <a:gd name="connsiteX2" fmla="*/ 276061 w 301397"/>
                <a:gd name="connsiteY2" fmla="*/ 11679 h 182081"/>
                <a:gd name="connsiteX3" fmla="*/ 242819 w 301397"/>
                <a:gd name="connsiteY3" fmla="*/ 18537 h 182081"/>
                <a:gd name="connsiteX4" fmla="*/ 211291 w 301397"/>
                <a:gd name="connsiteY4" fmla="*/ 51875 h 182081"/>
                <a:gd name="connsiteX5" fmla="*/ 181859 w 301397"/>
                <a:gd name="connsiteY5" fmla="*/ 100738 h 182081"/>
                <a:gd name="connsiteX6" fmla="*/ 129376 w 301397"/>
                <a:gd name="connsiteY6" fmla="*/ 139981 h 182081"/>
                <a:gd name="connsiteX7" fmla="*/ 57272 w 301397"/>
                <a:gd name="connsiteY7" fmla="*/ 135790 h 182081"/>
                <a:gd name="connsiteX8" fmla="*/ 4217 w 301397"/>
                <a:gd name="connsiteY8" fmla="*/ 79212 h 182081"/>
                <a:gd name="connsiteX9" fmla="*/ 2598 w 301397"/>
                <a:gd name="connsiteY9" fmla="*/ 39111 h 182081"/>
                <a:gd name="connsiteX10" fmla="*/ 27363 w 301397"/>
                <a:gd name="connsiteY10" fmla="*/ 8822 h 182081"/>
                <a:gd name="connsiteX11" fmla="*/ 64130 w 301397"/>
                <a:gd name="connsiteY11" fmla="*/ 345 h 182081"/>
                <a:gd name="connsiteX12" fmla="*/ 96800 w 301397"/>
                <a:gd name="connsiteY12" fmla="*/ 15870 h 182081"/>
                <a:gd name="connsiteX13" fmla="*/ 122613 w 301397"/>
                <a:gd name="connsiteY13" fmla="*/ 75783 h 182081"/>
                <a:gd name="connsiteX14" fmla="*/ 104897 w 301397"/>
                <a:gd name="connsiteY14" fmla="*/ 130170 h 182081"/>
                <a:gd name="connsiteX15" fmla="*/ 70416 w 301397"/>
                <a:gd name="connsiteY15" fmla="*/ 162555 h 182081"/>
                <a:gd name="connsiteX16" fmla="*/ 37745 w 301397"/>
                <a:gd name="connsiteY16" fmla="*/ 176843 h 182081"/>
                <a:gd name="connsiteX17" fmla="*/ 15743 w 301397"/>
                <a:gd name="connsiteY17" fmla="*/ 181415 h 182081"/>
                <a:gd name="connsiteX18" fmla="*/ 9932 w 301397"/>
                <a:gd name="connsiteY18" fmla="*/ 182082 h 182081"/>
                <a:gd name="connsiteX19" fmla="*/ 7837 w 301397"/>
                <a:gd name="connsiteY19" fmla="*/ 182082 h 182081"/>
                <a:gd name="connsiteX20" fmla="*/ 15552 w 301397"/>
                <a:gd name="connsiteY20" fmla="*/ 180462 h 182081"/>
                <a:gd name="connsiteX21" fmla="*/ 37174 w 301397"/>
                <a:gd name="connsiteY21" fmla="*/ 174938 h 182081"/>
                <a:gd name="connsiteX22" fmla="*/ 68987 w 301397"/>
                <a:gd name="connsiteY22" fmla="*/ 160174 h 182081"/>
                <a:gd name="connsiteX23" fmla="*/ 101944 w 301397"/>
                <a:gd name="connsiteY23" fmla="*/ 128265 h 182081"/>
                <a:gd name="connsiteX24" fmla="*/ 118517 w 301397"/>
                <a:gd name="connsiteY24" fmla="*/ 75783 h 182081"/>
                <a:gd name="connsiteX25" fmla="*/ 93752 w 301397"/>
                <a:gd name="connsiteY25" fmla="*/ 19299 h 182081"/>
                <a:gd name="connsiteX26" fmla="*/ 63558 w 301397"/>
                <a:gd name="connsiteY26" fmla="*/ 5107 h 182081"/>
                <a:gd name="connsiteX27" fmla="*/ 29840 w 301397"/>
                <a:gd name="connsiteY27" fmla="*/ 12918 h 182081"/>
                <a:gd name="connsiteX28" fmla="*/ 7265 w 301397"/>
                <a:gd name="connsiteY28" fmla="*/ 40635 h 182081"/>
                <a:gd name="connsiteX29" fmla="*/ 8885 w 301397"/>
                <a:gd name="connsiteY29" fmla="*/ 77592 h 182081"/>
                <a:gd name="connsiteX30" fmla="*/ 59367 w 301397"/>
                <a:gd name="connsiteY30" fmla="*/ 131409 h 182081"/>
                <a:gd name="connsiteX31" fmla="*/ 127947 w 301397"/>
                <a:gd name="connsiteY31" fmla="*/ 135600 h 182081"/>
                <a:gd name="connsiteX32" fmla="*/ 178525 w 301397"/>
                <a:gd name="connsiteY32" fmla="*/ 98262 h 182081"/>
                <a:gd name="connsiteX33" fmla="*/ 208338 w 301397"/>
                <a:gd name="connsiteY33" fmla="*/ 49970 h 182081"/>
                <a:gd name="connsiteX34" fmla="*/ 241485 w 301397"/>
                <a:gd name="connsiteY34" fmla="*/ 16156 h 182081"/>
                <a:gd name="connsiteX35" fmla="*/ 276347 w 301397"/>
                <a:gd name="connsiteY35" fmla="*/ 9774 h 182081"/>
                <a:gd name="connsiteX36" fmla="*/ 296540 w 301397"/>
                <a:gd name="connsiteY36" fmla="*/ 19299 h 182081"/>
                <a:gd name="connsiteX37" fmla="*/ 301397 w 301397"/>
                <a:gd name="connsiteY37" fmla="*/ 25967 h 18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397" h="182081">
                  <a:moveTo>
                    <a:pt x="301397" y="25967"/>
                  </a:moveTo>
                  <a:cubicBezTo>
                    <a:pt x="301397" y="25967"/>
                    <a:pt x="299683" y="23871"/>
                    <a:pt x="295873" y="20442"/>
                  </a:cubicBezTo>
                  <a:cubicBezTo>
                    <a:pt x="290225" y="15718"/>
                    <a:pt x="283357" y="12680"/>
                    <a:pt x="276061" y="11679"/>
                  </a:cubicBezTo>
                  <a:cubicBezTo>
                    <a:pt x="264517" y="9974"/>
                    <a:pt x="252744" y="12403"/>
                    <a:pt x="242819" y="18537"/>
                  </a:cubicBezTo>
                  <a:cubicBezTo>
                    <a:pt x="229903" y="27100"/>
                    <a:pt x="219121" y="38502"/>
                    <a:pt x="211291" y="51875"/>
                  </a:cubicBezTo>
                  <a:cubicBezTo>
                    <a:pt x="201766" y="66353"/>
                    <a:pt x="193955" y="83784"/>
                    <a:pt x="181859" y="100738"/>
                  </a:cubicBezTo>
                  <a:cubicBezTo>
                    <a:pt x="169048" y="119131"/>
                    <a:pt x="150636" y="132895"/>
                    <a:pt x="129376" y="139981"/>
                  </a:cubicBezTo>
                  <a:cubicBezTo>
                    <a:pt x="105687" y="147868"/>
                    <a:pt x="79884" y="146372"/>
                    <a:pt x="57272" y="135790"/>
                  </a:cubicBezTo>
                  <a:cubicBezTo>
                    <a:pt x="32907" y="124541"/>
                    <a:pt x="13876" y="104253"/>
                    <a:pt x="4217" y="79212"/>
                  </a:cubicBezTo>
                  <a:cubicBezTo>
                    <a:pt x="-783" y="66401"/>
                    <a:pt x="-1355" y="52285"/>
                    <a:pt x="2598" y="39111"/>
                  </a:cubicBezTo>
                  <a:cubicBezTo>
                    <a:pt x="6932" y="26357"/>
                    <a:pt x="15733" y="15604"/>
                    <a:pt x="27363" y="8822"/>
                  </a:cubicBezTo>
                  <a:cubicBezTo>
                    <a:pt x="38307" y="1916"/>
                    <a:pt x="51271" y="-1075"/>
                    <a:pt x="64130" y="345"/>
                  </a:cubicBezTo>
                  <a:cubicBezTo>
                    <a:pt x="76341" y="2097"/>
                    <a:pt x="87733" y="7507"/>
                    <a:pt x="96800" y="15870"/>
                  </a:cubicBezTo>
                  <a:cubicBezTo>
                    <a:pt x="113536" y="31263"/>
                    <a:pt x="122928" y="53047"/>
                    <a:pt x="122613" y="75783"/>
                  </a:cubicBezTo>
                  <a:cubicBezTo>
                    <a:pt x="122204" y="95261"/>
                    <a:pt x="116041" y="114187"/>
                    <a:pt x="104897" y="130170"/>
                  </a:cubicBezTo>
                  <a:cubicBezTo>
                    <a:pt x="95867" y="143324"/>
                    <a:pt x="84104" y="154373"/>
                    <a:pt x="70416" y="162555"/>
                  </a:cubicBezTo>
                  <a:cubicBezTo>
                    <a:pt x="60186" y="168699"/>
                    <a:pt x="49204" y="173500"/>
                    <a:pt x="37745" y="176843"/>
                  </a:cubicBezTo>
                  <a:cubicBezTo>
                    <a:pt x="30535" y="178900"/>
                    <a:pt x="23182" y="180424"/>
                    <a:pt x="15743" y="181415"/>
                  </a:cubicBezTo>
                  <a:lnTo>
                    <a:pt x="9932" y="182082"/>
                  </a:lnTo>
                  <a:lnTo>
                    <a:pt x="7837" y="182082"/>
                  </a:lnTo>
                  <a:cubicBezTo>
                    <a:pt x="10371" y="181358"/>
                    <a:pt x="12942" y="180815"/>
                    <a:pt x="15552" y="180462"/>
                  </a:cubicBezTo>
                  <a:cubicBezTo>
                    <a:pt x="22877" y="179100"/>
                    <a:pt x="30097" y="177262"/>
                    <a:pt x="37174" y="174938"/>
                  </a:cubicBezTo>
                  <a:cubicBezTo>
                    <a:pt x="48356" y="171375"/>
                    <a:pt x="59043" y="166413"/>
                    <a:pt x="68987" y="160174"/>
                  </a:cubicBezTo>
                  <a:cubicBezTo>
                    <a:pt x="82122" y="152011"/>
                    <a:pt x="93362" y="141134"/>
                    <a:pt x="101944" y="128265"/>
                  </a:cubicBezTo>
                  <a:cubicBezTo>
                    <a:pt x="112479" y="112768"/>
                    <a:pt x="118241" y="94518"/>
                    <a:pt x="118517" y="75783"/>
                  </a:cubicBezTo>
                  <a:cubicBezTo>
                    <a:pt x="118594" y="54304"/>
                    <a:pt x="109602" y="33796"/>
                    <a:pt x="93752" y="19299"/>
                  </a:cubicBezTo>
                  <a:cubicBezTo>
                    <a:pt x="85370" y="11603"/>
                    <a:pt x="74836" y="6650"/>
                    <a:pt x="63558" y="5107"/>
                  </a:cubicBezTo>
                  <a:cubicBezTo>
                    <a:pt x="51757" y="3850"/>
                    <a:pt x="39879" y="6593"/>
                    <a:pt x="29840" y="12918"/>
                  </a:cubicBezTo>
                  <a:cubicBezTo>
                    <a:pt x="19286" y="19204"/>
                    <a:pt x="11285" y="29024"/>
                    <a:pt x="7265" y="40635"/>
                  </a:cubicBezTo>
                  <a:cubicBezTo>
                    <a:pt x="3694" y="52789"/>
                    <a:pt x="4265" y="65791"/>
                    <a:pt x="8885" y="77592"/>
                  </a:cubicBezTo>
                  <a:cubicBezTo>
                    <a:pt x="18143" y="101367"/>
                    <a:pt x="36231" y="120645"/>
                    <a:pt x="59367" y="131409"/>
                  </a:cubicBezTo>
                  <a:cubicBezTo>
                    <a:pt x="80837" y="141562"/>
                    <a:pt x="105401" y="143058"/>
                    <a:pt x="127947" y="135600"/>
                  </a:cubicBezTo>
                  <a:cubicBezTo>
                    <a:pt x="148388" y="128932"/>
                    <a:pt x="166133" y="115835"/>
                    <a:pt x="178525" y="98262"/>
                  </a:cubicBezTo>
                  <a:cubicBezTo>
                    <a:pt x="190431" y="81974"/>
                    <a:pt x="198623" y="64543"/>
                    <a:pt x="208338" y="49970"/>
                  </a:cubicBezTo>
                  <a:cubicBezTo>
                    <a:pt x="216625" y="36282"/>
                    <a:pt x="227969" y="24710"/>
                    <a:pt x="241485" y="16156"/>
                  </a:cubicBezTo>
                  <a:cubicBezTo>
                    <a:pt x="251972" y="9927"/>
                    <a:pt x="264336" y="7660"/>
                    <a:pt x="276347" y="9774"/>
                  </a:cubicBezTo>
                  <a:cubicBezTo>
                    <a:pt x="283862" y="10908"/>
                    <a:pt x="290882" y="14223"/>
                    <a:pt x="296540" y="19299"/>
                  </a:cubicBezTo>
                  <a:cubicBezTo>
                    <a:pt x="298530" y="21223"/>
                    <a:pt x="300169" y="23481"/>
                    <a:pt x="301397" y="25967"/>
                  </a:cubicBezTo>
                  <a:close/>
                </a:path>
              </a:pathLst>
            </a:custGeom>
            <a:solidFill>
              <a:srgbClr val="FAFAFA"/>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E33376A8-EBE4-24D0-08E5-B689095E782C}"/>
                </a:ext>
              </a:extLst>
            </p:cNvPr>
            <p:cNvSpPr/>
            <p:nvPr/>
          </p:nvSpPr>
          <p:spPr>
            <a:xfrm>
              <a:off x="4384254" y="2073376"/>
              <a:ext cx="43194" cy="119538"/>
            </a:xfrm>
            <a:custGeom>
              <a:avLst/>
              <a:gdLst>
                <a:gd name="connsiteX0" fmla="*/ 43156 w 43194"/>
                <a:gd name="connsiteY0" fmla="*/ 119539 h 119538"/>
                <a:gd name="connsiteX1" fmla="*/ 27821 w 43194"/>
                <a:gd name="connsiteY1" fmla="*/ 107442 h 119538"/>
                <a:gd name="connsiteX2" fmla="*/ 1436 w 43194"/>
                <a:gd name="connsiteY2" fmla="*/ 19050 h 119538"/>
                <a:gd name="connsiteX3" fmla="*/ 7628 w 43194"/>
                <a:gd name="connsiteY3" fmla="*/ 0 h 119538"/>
                <a:gd name="connsiteX4" fmla="*/ 4961 w 43194"/>
                <a:gd name="connsiteY4" fmla="*/ 19050 h 119538"/>
                <a:gd name="connsiteX5" fmla="*/ 30392 w 43194"/>
                <a:gd name="connsiteY5" fmla="*/ 104775 h 119538"/>
                <a:gd name="connsiteX6" fmla="*/ 43156 w 43194"/>
                <a:gd name="connsiteY6" fmla="*/ 119539 h 11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 h="119538">
                  <a:moveTo>
                    <a:pt x="43156" y="119539"/>
                  </a:moveTo>
                  <a:cubicBezTo>
                    <a:pt x="37193" y="116710"/>
                    <a:pt x="31954" y="112576"/>
                    <a:pt x="27821" y="107442"/>
                  </a:cubicBezTo>
                  <a:cubicBezTo>
                    <a:pt x="5827" y="83639"/>
                    <a:pt x="-3907" y="51006"/>
                    <a:pt x="1436" y="19050"/>
                  </a:cubicBezTo>
                  <a:cubicBezTo>
                    <a:pt x="2065" y="12316"/>
                    <a:pt x="4180" y="5810"/>
                    <a:pt x="7628" y="0"/>
                  </a:cubicBezTo>
                  <a:cubicBezTo>
                    <a:pt x="8485" y="0"/>
                    <a:pt x="6199" y="7334"/>
                    <a:pt x="4961" y="19050"/>
                  </a:cubicBezTo>
                  <a:cubicBezTo>
                    <a:pt x="1665" y="49873"/>
                    <a:pt x="10819" y="80734"/>
                    <a:pt x="30392" y="104775"/>
                  </a:cubicBezTo>
                  <a:cubicBezTo>
                    <a:pt x="37917" y="114205"/>
                    <a:pt x="43727" y="118872"/>
                    <a:pt x="43156" y="119539"/>
                  </a:cubicBezTo>
                  <a:close/>
                </a:path>
              </a:pathLst>
            </a:custGeom>
            <a:solidFill>
              <a:srgbClr val="FAFAFA"/>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C0C79215-7D08-8DF6-8B79-518D1CD1FE29}"/>
                </a:ext>
              </a:extLst>
            </p:cNvPr>
            <p:cNvSpPr/>
            <p:nvPr/>
          </p:nvSpPr>
          <p:spPr>
            <a:xfrm>
              <a:off x="4124705" y="1860425"/>
              <a:ext cx="337763" cy="153994"/>
            </a:xfrm>
            <a:custGeom>
              <a:avLst/>
              <a:gdLst>
                <a:gd name="connsiteX0" fmla="*/ 337757 w 337763"/>
                <a:gd name="connsiteY0" fmla="*/ 112938 h 153994"/>
                <a:gd name="connsiteX1" fmla="*/ 318707 w 337763"/>
                <a:gd name="connsiteY1" fmla="*/ 104842 h 153994"/>
                <a:gd name="connsiteX2" fmla="*/ 181547 w 337763"/>
                <a:gd name="connsiteY2" fmla="*/ 94555 h 153994"/>
                <a:gd name="connsiteX3" fmla="*/ 135827 w 337763"/>
                <a:gd name="connsiteY3" fmla="*/ 111700 h 153994"/>
                <a:gd name="connsiteX4" fmla="*/ 120682 w 337763"/>
                <a:gd name="connsiteY4" fmla="*/ 129797 h 153994"/>
                <a:gd name="connsiteX5" fmla="*/ 130207 w 337763"/>
                <a:gd name="connsiteY5" fmla="*/ 148847 h 153994"/>
                <a:gd name="connsiteX6" fmla="*/ 139732 w 337763"/>
                <a:gd name="connsiteY6" fmla="*/ 145799 h 153994"/>
                <a:gd name="connsiteX7" fmla="*/ 145447 w 337763"/>
                <a:gd name="connsiteY7" fmla="*/ 135226 h 153994"/>
                <a:gd name="connsiteX8" fmla="*/ 147638 w 337763"/>
                <a:gd name="connsiteY8" fmla="*/ 109890 h 153994"/>
                <a:gd name="connsiteX9" fmla="*/ 135446 w 337763"/>
                <a:gd name="connsiteY9" fmla="*/ 63122 h 153994"/>
                <a:gd name="connsiteX10" fmla="*/ 108585 w 337763"/>
                <a:gd name="connsiteY10" fmla="*/ 28546 h 153994"/>
                <a:gd name="connsiteX11" fmla="*/ 75343 w 337763"/>
                <a:gd name="connsiteY11" fmla="*/ 9496 h 153994"/>
                <a:gd name="connsiteX12" fmla="*/ 20193 w 337763"/>
                <a:gd name="connsiteY12" fmla="*/ 3972 h 153994"/>
                <a:gd name="connsiteX13" fmla="*/ 0 w 337763"/>
                <a:gd name="connsiteY13" fmla="*/ 8544 h 153994"/>
                <a:gd name="connsiteX14" fmla="*/ 4858 w 337763"/>
                <a:gd name="connsiteY14" fmla="*/ 6258 h 153994"/>
                <a:gd name="connsiteX15" fmla="*/ 76581 w 337763"/>
                <a:gd name="connsiteY15" fmla="*/ 6258 h 153994"/>
                <a:gd name="connsiteX16" fmla="*/ 111252 w 337763"/>
                <a:gd name="connsiteY16" fmla="*/ 25308 h 153994"/>
                <a:gd name="connsiteX17" fmla="*/ 139827 w 337763"/>
                <a:gd name="connsiteY17" fmla="*/ 60931 h 153994"/>
                <a:gd name="connsiteX18" fmla="*/ 152781 w 337763"/>
                <a:gd name="connsiteY18" fmla="*/ 109604 h 153994"/>
                <a:gd name="connsiteX19" fmla="*/ 150495 w 337763"/>
                <a:gd name="connsiteY19" fmla="*/ 136465 h 153994"/>
                <a:gd name="connsiteX20" fmla="*/ 143542 w 337763"/>
                <a:gd name="connsiteY20" fmla="*/ 149228 h 153994"/>
                <a:gd name="connsiteX21" fmla="*/ 128683 w 337763"/>
                <a:gd name="connsiteY21" fmla="*/ 153514 h 153994"/>
                <a:gd name="connsiteX22" fmla="*/ 117348 w 337763"/>
                <a:gd name="connsiteY22" fmla="*/ 143323 h 153994"/>
                <a:gd name="connsiteX23" fmla="*/ 115253 w 337763"/>
                <a:gd name="connsiteY23" fmla="*/ 128654 h 153994"/>
                <a:gd name="connsiteX24" fmla="*/ 132779 w 337763"/>
                <a:gd name="connsiteY24" fmla="*/ 107318 h 153994"/>
                <a:gd name="connsiteX25" fmla="*/ 179927 w 337763"/>
                <a:gd name="connsiteY25" fmla="*/ 89983 h 153994"/>
                <a:gd name="connsiteX26" fmla="*/ 264319 w 337763"/>
                <a:gd name="connsiteY26" fmla="*/ 86839 h 153994"/>
                <a:gd name="connsiteX27" fmla="*/ 318897 w 337763"/>
                <a:gd name="connsiteY27" fmla="*/ 102841 h 153994"/>
                <a:gd name="connsiteX28" fmla="*/ 332994 w 337763"/>
                <a:gd name="connsiteY28" fmla="*/ 110080 h 153994"/>
                <a:gd name="connsiteX29" fmla="*/ 337757 w 337763"/>
                <a:gd name="connsiteY29" fmla="*/ 112938 h 15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7763" h="153994">
                  <a:moveTo>
                    <a:pt x="337757" y="112938"/>
                  </a:moveTo>
                  <a:cubicBezTo>
                    <a:pt x="337757" y="112938"/>
                    <a:pt x="331089" y="109699"/>
                    <a:pt x="318707" y="104842"/>
                  </a:cubicBezTo>
                  <a:cubicBezTo>
                    <a:pt x="275130" y="87411"/>
                    <a:pt x="227238" y="83820"/>
                    <a:pt x="181547" y="94555"/>
                  </a:cubicBezTo>
                  <a:cubicBezTo>
                    <a:pt x="165621" y="98241"/>
                    <a:pt x="150247" y="104013"/>
                    <a:pt x="135827" y="111700"/>
                  </a:cubicBezTo>
                  <a:cubicBezTo>
                    <a:pt x="128578" y="115481"/>
                    <a:pt x="123120" y="121996"/>
                    <a:pt x="120682" y="129797"/>
                  </a:cubicBezTo>
                  <a:cubicBezTo>
                    <a:pt x="119120" y="137579"/>
                    <a:pt x="123044" y="145428"/>
                    <a:pt x="130207" y="148847"/>
                  </a:cubicBezTo>
                  <a:cubicBezTo>
                    <a:pt x="133693" y="149590"/>
                    <a:pt x="137322" y="148428"/>
                    <a:pt x="139732" y="145799"/>
                  </a:cubicBezTo>
                  <a:cubicBezTo>
                    <a:pt x="142513" y="142827"/>
                    <a:pt x="144485" y="139179"/>
                    <a:pt x="145447" y="135226"/>
                  </a:cubicBezTo>
                  <a:cubicBezTo>
                    <a:pt x="147409" y="126930"/>
                    <a:pt x="148152" y="118396"/>
                    <a:pt x="147638" y="109890"/>
                  </a:cubicBezTo>
                  <a:cubicBezTo>
                    <a:pt x="146980" y="93602"/>
                    <a:pt x="142827" y="77657"/>
                    <a:pt x="135446" y="63122"/>
                  </a:cubicBezTo>
                  <a:cubicBezTo>
                    <a:pt x="128911" y="49902"/>
                    <a:pt x="119777" y="38138"/>
                    <a:pt x="108585" y="28546"/>
                  </a:cubicBezTo>
                  <a:cubicBezTo>
                    <a:pt x="98736" y="20260"/>
                    <a:pt x="87478" y="13802"/>
                    <a:pt x="75343" y="9496"/>
                  </a:cubicBezTo>
                  <a:cubicBezTo>
                    <a:pt x="57674" y="3248"/>
                    <a:pt x="38757" y="1353"/>
                    <a:pt x="20193" y="3972"/>
                  </a:cubicBezTo>
                  <a:cubicBezTo>
                    <a:pt x="7049" y="6067"/>
                    <a:pt x="95" y="9020"/>
                    <a:pt x="0" y="8544"/>
                  </a:cubicBezTo>
                  <a:cubicBezTo>
                    <a:pt x="1505" y="7553"/>
                    <a:pt x="3143" y="6791"/>
                    <a:pt x="4858" y="6258"/>
                  </a:cubicBezTo>
                  <a:cubicBezTo>
                    <a:pt x="28042" y="-2086"/>
                    <a:pt x="53397" y="-2086"/>
                    <a:pt x="76581" y="6258"/>
                  </a:cubicBezTo>
                  <a:cubicBezTo>
                    <a:pt x="89183" y="10497"/>
                    <a:pt x="100917" y="16945"/>
                    <a:pt x="111252" y="25308"/>
                  </a:cubicBezTo>
                  <a:cubicBezTo>
                    <a:pt x="123073" y="35138"/>
                    <a:pt x="132798" y="47254"/>
                    <a:pt x="139827" y="60931"/>
                  </a:cubicBezTo>
                  <a:cubicBezTo>
                    <a:pt x="147609" y="76029"/>
                    <a:pt x="152029" y="92631"/>
                    <a:pt x="152781" y="109604"/>
                  </a:cubicBezTo>
                  <a:cubicBezTo>
                    <a:pt x="153334" y="118624"/>
                    <a:pt x="152562" y="127673"/>
                    <a:pt x="150495" y="136465"/>
                  </a:cubicBezTo>
                  <a:cubicBezTo>
                    <a:pt x="149257" y="141227"/>
                    <a:pt x="146866" y="145609"/>
                    <a:pt x="143542" y="149228"/>
                  </a:cubicBezTo>
                  <a:cubicBezTo>
                    <a:pt x="139732" y="153248"/>
                    <a:pt x="134045" y="154896"/>
                    <a:pt x="128683" y="153514"/>
                  </a:cubicBezTo>
                  <a:cubicBezTo>
                    <a:pt x="123654" y="151838"/>
                    <a:pt x="119539" y="148152"/>
                    <a:pt x="117348" y="143323"/>
                  </a:cubicBezTo>
                  <a:cubicBezTo>
                    <a:pt x="115186" y="138760"/>
                    <a:pt x="114452" y="133645"/>
                    <a:pt x="115253" y="128654"/>
                  </a:cubicBezTo>
                  <a:cubicBezTo>
                    <a:pt x="117958" y="119463"/>
                    <a:pt x="124282" y="111757"/>
                    <a:pt x="132779" y="107318"/>
                  </a:cubicBezTo>
                  <a:cubicBezTo>
                    <a:pt x="147628" y="99412"/>
                    <a:pt x="163497" y="93574"/>
                    <a:pt x="179927" y="89983"/>
                  </a:cubicBezTo>
                  <a:cubicBezTo>
                    <a:pt x="207607" y="83639"/>
                    <a:pt x="236239" y="82572"/>
                    <a:pt x="264319" y="86839"/>
                  </a:cubicBezTo>
                  <a:cubicBezTo>
                    <a:pt x="283150" y="89697"/>
                    <a:pt x="301504" y="95079"/>
                    <a:pt x="318897" y="102841"/>
                  </a:cubicBezTo>
                  <a:cubicBezTo>
                    <a:pt x="323736" y="104975"/>
                    <a:pt x="328441" y="107394"/>
                    <a:pt x="332994" y="110080"/>
                  </a:cubicBezTo>
                  <a:cubicBezTo>
                    <a:pt x="336299" y="111795"/>
                    <a:pt x="337880" y="112747"/>
                    <a:pt x="337757" y="112938"/>
                  </a:cubicBezTo>
                  <a:close/>
                </a:path>
              </a:pathLst>
            </a:custGeom>
            <a:solidFill>
              <a:srgbClr val="FAFAFA"/>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4238AF9C-E7F8-E71D-A903-C02E78ECBA50}"/>
                </a:ext>
              </a:extLst>
            </p:cNvPr>
            <p:cNvSpPr/>
            <p:nvPr/>
          </p:nvSpPr>
          <p:spPr>
            <a:xfrm>
              <a:off x="3636851" y="1749526"/>
              <a:ext cx="140022" cy="251198"/>
            </a:xfrm>
            <a:custGeom>
              <a:avLst/>
              <a:gdLst>
                <a:gd name="connsiteX0" fmla="*/ 83328 w 140022"/>
                <a:gd name="connsiteY0" fmla="*/ 251174 h 251198"/>
                <a:gd name="connsiteX1" fmla="*/ 98663 w 140022"/>
                <a:gd name="connsiteY1" fmla="*/ 237077 h 251198"/>
                <a:gd name="connsiteX2" fmla="*/ 128572 w 140022"/>
                <a:gd name="connsiteY2" fmla="*/ 189452 h 251198"/>
                <a:gd name="connsiteX3" fmla="*/ 126190 w 140022"/>
                <a:gd name="connsiteY3" fmla="*/ 108871 h 251198"/>
                <a:gd name="connsiteX4" fmla="*/ 95806 w 140022"/>
                <a:gd name="connsiteY4" fmla="*/ 71342 h 251198"/>
                <a:gd name="connsiteX5" fmla="*/ 48181 w 140022"/>
                <a:gd name="connsiteY5" fmla="*/ 53340 h 251198"/>
                <a:gd name="connsiteX6" fmla="*/ 23035 w 140022"/>
                <a:gd name="connsiteY6" fmla="*/ 58579 h 251198"/>
                <a:gd name="connsiteX7" fmla="*/ 6270 w 140022"/>
                <a:gd name="connsiteY7" fmla="*/ 75629 h 251198"/>
                <a:gd name="connsiteX8" fmla="*/ 9699 w 140022"/>
                <a:gd name="connsiteY8" fmla="*/ 97726 h 251198"/>
                <a:gd name="connsiteX9" fmla="*/ 27702 w 140022"/>
                <a:gd name="connsiteY9" fmla="*/ 111157 h 251198"/>
                <a:gd name="connsiteX10" fmla="*/ 68945 w 140022"/>
                <a:gd name="connsiteY10" fmla="*/ 104108 h 251198"/>
                <a:gd name="connsiteX11" fmla="*/ 93996 w 140022"/>
                <a:gd name="connsiteY11" fmla="*/ 75533 h 251198"/>
                <a:gd name="connsiteX12" fmla="*/ 105902 w 140022"/>
                <a:gd name="connsiteY12" fmla="*/ 20860 h 251198"/>
                <a:gd name="connsiteX13" fmla="*/ 106569 w 140022"/>
                <a:gd name="connsiteY13" fmla="*/ 5334 h 251198"/>
                <a:gd name="connsiteX14" fmla="*/ 107045 w 140022"/>
                <a:gd name="connsiteY14" fmla="*/ 0 h 251198"/>
                <a:gd name="connsiteX15" fmla="*/ 107045 w 140022"/>
                <a:gd name="connsiteY15" fmla="*/ 5334 h 251198"/>
                <a:gd name="connsiteX16" fmla="*/ 107045 w 140022"/>
                <a:gd name="connsiteY16" fmla="*/ 20860 h 251198"/>
                <a:gd name="connsiteX17" fmla="*/ 96949 w 140022"/>
                <a:gd name="connsiteY17" fmla="*/ 78105 h 251198"/>
                <a:gd name="connsiteX18" fmla="*/ 71040 w 140022"/>
                <a:gd name="connsiteY18" fmla="*/ 108394 h 251198"/>
                <a:gd name="connsiteX19" fmla="*/ 26178 w 140022"/>
                <a:gd name="connsiteY19" fmla="*/ 116300 h 251198"/>
                <a:gd name="connsiteX20" fmla="*/ 5604 w 140022"/>
                <a:gd name="connsiteY20" fmla="*/ 101251 h 251198"/>
                <a:gd name="connsiteX21" fmla="*/ 1508 w 140022"/>
                <a:gd name="connsiteY21" fmla="*/ 74867 h 251198"/>
                <a:gd name="connsiteX22" fmla="*/ 20558 w 140022"/>
                <a:gd name="connsiteY22" fmla="*/ 55054 h 251198"/>
                <a:gd name="connsiteX23" fmla="*/ 48085 w 140022"/>
                <a:gd name="connsiteY23" fmla="*/ 49244 h 251198"/>
                <a:gd name="connsiteX24" fmla="*/ 98853 w 140022"/>
                <a:gd name="connsiteY24" fmla="*/ 68294 h 251198"/>
                <a:gd name="connsiteX25" fmla="*/ 130477 w 140022"/>
                <a:gd name="connsiteY25" fmla="*/ 107823 h 251198"/>
                <a:gd name="connsiteX26" fmla="*/ 140002 w 140022"/>
                <a:gd name="connsiteY26" fmla="*/ 152495 h 251198"/>
                <a:gd name="connsiteX27" fmla="*/ 132191 w 140022"/>
                <a:gd name="connsiteY27" fmla="*/ 191548 h 251198"/>
                <a:gd name="connsiteX28" fmla="*/ 100282 w 140022"/>
                <a:gd name="connsiteY28" fmla="*/ 239173 h 251198"/>
                <a:gd name="connsiteX29" fmla="*/ 88281 w 140022"/>
                <a:gd name="connsiteY29" fmla="*/ 248698 h 251198"/>
                <a:gd name="connsiteX30" fmla="*/ 83328 w 140022"/>
                <a:gd name="connsiteY30" fmla="*/ 251174 h 2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22" h="251198">
                  <a:moveTo>
                    <a:pt x="83328" y="251174"/>
                  </a:moveTo>
                  <a:cubicBezTo>
                    <a:pt x="83328" y="251174"/>
                    <a:pt x="89233" y="246602"/>
                    <a:pt x="98663" y="237077"/>
                  </a:cubicBezTo>
                  <a:cubicBezTo>
                    <a:pt x="111931" y="223533"/>
                    <a:pt x="122133" y="207283"/>
                    <a:pt x="128572" y="189452"/>
                  </a:cubicBezTo>
                  <a:cubicBezTo>
                    <a:pt x="138706" y="163373"/>
                    <a:pt x="137849" y="134302"/>
                    <a:pt x="126190" y="108871"/>
                  </a:cubicBezTo>
                  <a:cubicBezTo>
                    <a:pt x="119208" y="94107"/>
                    <a:pt x="108788" y="81239"/>
                    <a:pt x="95806" y="71342"/>
                  </a:cubicBezTo>
                  <a:cubicBezTo>
                    <a:pt x="82118" y="60655"/>
                    <a:pt x="65516" y="54378"/>
                    <a:pt x="48181" y="53340"/>
                  </a:cubicBezTo>
                  <a:cubicBezTo>
                    <a:pt x="39503" y="53073"/>
                    <a:pt x="30883" y="54874"/>
                    <a:pt x="23035" y="58579"/>
                  </a:cubicBezTo>
                  <a:cubicBezTo>
                    <a:pt x="15462" y="61903"/>
                    <a:pt x="9461" y="68008"/>
                    <a:pt x="6270" y="75629"/>
                  </a:cubicBezTo>
                  <a:cubicBezTo>
                    <a:pt x="3784" y="83115"/>
                    <a:pt x="5061" y="91345"/>
                    <a:pt x="9699" y="97726"/>
                  </a:cubicBezTo>
                  <a:cubicBezTo>
                    <a:pt x="14110" y="104013"/>
                    <a:pt x="20415" y="108718"/>
                    <a:pt x="27702" y="111157"/>
                  </a:cubicBezTo>
                  <a:cubicBezTo>
                    <a:pt x="41818" y="115024"/>
                    <a:pt x="56915" y="112443"/>
                    <a:pt x="68945" y="104108"/>
                  </a:cubicBezTo>
                  <a:cubicBezTo>
                    <a:pt x="79794" y="97098"/>
                    <a:pt x="88471" y="87201"/>
                    <a:pt x="93996" y="75533"/>
                  </a:cubicBezTo>
                  <a:cubicBezTo>
                    <a:pt x="101492" y="58264"/>
                    <a:pt x="105540" y="39691"/>
                    <a:pt x="105902" y="20860"/>
                  </a:cubicBezTo>
                  <a:cubicBezTo>
                    <a:pt x="105902" y="14573"/>
                    <a:pt x="105902" y="9430"/>
                    <a:pt x="106569" y="5334"/>
                  </a:cubicBezTo>
                  <a:cubicBezTo>
                    <a:pt x="106464" y="3543"/>
                    <a:pt x="106616" y="1743"/>
                    <a:pt x="107045" y="0"/>
                  </a:cubicBezTo>
                  <a:cubicBezTo>
                    <a:pt x="107312" y="1772"/>
                    <a:pt x="107312" y="3562"/>
                    <a:pt x="107045" y="5334"/>
                  </a:cubicBezTo>
                  <a:cubicBezTo>
                    <a:pt x="107045" y="8954"/>
                    <a:pt x="107045" y="14192"/>
                    <a:pt x="107045" y="20860"/>
                  </a:cubicBezTo>
                  <a:cubicBezTo>
                    <a:pt x="107778" y="40443"/>
                    <a:pt x="104340" y="59960"/>
                    <a:pt x="96949" y="78105"/>
                  </a:cubicBezTo>
                  <a:cubicBezTo>
                    <a:pt x="91300" y="90411"/>
                    <a:pt x="82328" y="100908"/>
                    <a:pt x="71040" y="108394"/>
                  </a:cubicBezTo>
                  <a:cubicBezTo>
                    <a:pt x="58020" y="117605"/>
                    <a:pt x="41561" y="120501"/>
                    <a:pt x="26178" y="116300"/>
                  </a:cubicBezTo>
                  <a:cubicBezTo>
                    <a:pt x="17853" y="113671"/>
                    <a:pt x="10623" y="108385"/>
                    <a:pt x="5604" y="101251"/>
                  </a:cubicBezTo>
                  <a:cubicBezTo>
                    <a:pt x="41" y="93640"/>
                    <a:pt x="-1492" y="83801"/>
                    <a:pt x="1508" y="74867"/>
                  </a:cubicBezTo>
                  <a:cubicBezTo>
                    <a:pt x="4994" y="66008"/>
                    <a:pt x="11843" y="58883"/>
                    <a:pt x="20558" y="55054"/>
                  </a:cubicBezTo>
                  <a:cubicBezTo>
                    <a:pt x="29150" y="50978"/>
                    <a:pt x="38579" y="48987"/>
                    <a:pt x="48085" y="49244"/>
                  </a:cubicBezTo>
                  <a:cubicBezTo>
                    <a:pt x="66564" y="50235"/>
                    <a:pt x="84290" y="56883"/>
                    <a:pt x="98853" y="68294"/>
                  </a:cubicBezTo>
                  <a:cubicBezTo>
                    <a:pt x="112427" y="78734"/>
                    <a:pt x="123276" y="92288"/>
                    <a:pt x="130477" y="107823"/>
                  </a:cubicBezTo>
                  <a:cubicBezTo>
                    <a:pt x="137058" y="121777"/>
                    <a:pt x="140316" y="137065"/>
                    <a:pt x="140002" y="152495"/>
                  </a:cubicBezTo>
                  <a:cubicBezTo>
                    <a:pt x="139697" y="165868"/>
                    <a:pt x="137049" y="179089"/>
                    <a:pt x="132191" y="191548"/>
                  </a:cubicBezTo>
                  <a:cubicBezTo>
                    <a:pt x="125228" y="209598"/>
                    <a:pt x="114332" y="225866"/>
                    <a:pt x="100282" y="239173"/>
                  </a:cubicBezTo>
                  <a:cubicBezTo>
                    <a:pt x="96577" y="242707"/>
                    <a:pt x="92567" y="245897"/>
                    <a:pt x="88281" y="248698"/>
                  </a:cubicBezTo>
                  <a:cubicBezTo>
                    <a:pt x="85042" y="250412"/>
                    <a:pt x="83423" y="251365"/>
                    <a:pt x="83328" y="251174"/>
                  </a:cubicBezTo>
                  <a:close/>
                </a:path>
              </a:pathLst>
            </a:custGeom>
            <a:solidFill>
              <a:srgbClr val="FAFAFA"/>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164BE566-4973-E3BF-BEDB-CF2C3280852C}"/>
                </a:ext>
              </a:extLst>
            </p:cNvPr>
            <p:cNvSpPr/>
            <p:nvPr/>
          </p:nvSpPr>
          <p:spPr>
            <a:xfrm>
              <a:off x="3872761" y="1894306"/>
              <a:ext cx="61090" cy="248126"/>
            </a:xfrm>
            <a:custGeom>
              <a:avLst/>
              <a:gdLst>
                <a:gd name="connsiteX0" fmla="*/ 44871 w 61090"/>
                <a:gd name="connsiteY0" fmla="*/ 248126 h 248126"/>
                <a:gd name="connsiteX1" fmla="*/ 37442 w 61090"/>
                <a:gd name="connsiteY1" fmla="*/ 240221 h 248126"/>
                <a:gd name="connsiteX2" fmla="*/ 21059 w 61090"/>
                <a:gd name="connsiteY2" fmla="*/ 215455 h 248126"/>
                <a:gd name="connsiteX3" fmla="*/ 33346 w 61090"/>
                <a:gd name="connsiteY3" fmla="*/ 29051 h 248126"/>
                <a:gd name="connsiteX4" fmla="*/ 52396 w 61090"/>
                <a:gd name="connsiteY4" fmla="*/ 6667 h 248126"/>
                <a:gd name="connsiteX5" fmla="*/ 61064 w 61090"/>
                <a:gd name="connsiteY5" fmla="*/ 0 h 248126"/>
                <a:gd name="connsiteX6" fmla="*/ 36108 w 61090"/>
                <a:gd name="connsiteY6" fmla="*/ 31337 h 248126"/>
                <a:gd name="connsiteX7" fmla="*/ 24011 w 61090"/>
                <a:gd name="connsiteY7" fmla="*/ 214122 h 248126"/>
                <a:gd name="connsiteX8" fmla="*/ 44871 w 61090"/>
                <a:gd name="connsiteY8" fmla="*/ 248126 h 2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90" h="248126">
                  <a:moveTo>
                    <a:pt x="44871" y="248126"/>
                  </a:moveTo>
                  <a:cubicBezTo>
                    <a:pt x="42004" y="245888"/>
                    <a:pt x="39499" y="243221"/>
                    <a:pt x="37442" y="240221"/>
                  </a:cubicBezTo>
                  <a:cubicBezTo>
                    <a:pt x="31193" y="232515"/>
                    <a:pt x="25707" y="224218"/>
                    <a:pt x="21059" y="215455"/>
                  </a:cubicBezTo>
                  <a:cubicBezTo>
                    <a:pt x="-10945" y="156105"/>
                    <a:pt x="-6173" y="83687"/>
                    <a:pt x="33346" y="29051"/>
                  </a:cubicBezTo>
                  <a:cubicBezTo>
                    <a:pt x="38985" y="21012"/>
                    <a:pt x="45357" y="13516"/>
                    <a:pt x="52396" y="6667"/>
                  </a:cubicBezTo>
                  <a:cubicBezTo>
                    <a:pt x="54968" y="4067"/>
                    <a:pt x="57892" y="1819"/>
                    <a:pt x="61064" y="0"/>
                  </a:cubicBezTo>
                  <a:cubicBezTo>
                    <a:pt x="61730" y="762"/>
                    <a:pt x="49824" y="10858"/>
                    <a:pt x="36108" y="31337"/>
                  </a:cubicBezTo>
                  <a:cubicBezTo>
                    <a:pt x="-744" y="85573"/>
                    <a:pt x="-5364" y="155505"/>
                    <a:pt x="24011" y="214122"/>
                  </a:cubicBezTo>
                  <a:cubicBezTo>
                    <a:pt x="30355" y="225819"/>
                    <a:pt x="37318" y="237172"/>
                    <a:pt x="44871" y="248126"/>
                  </a:cubicBezTo>
                  <a:close/>
                </a:path>
              </a:pathLst>
            </a:custGeom>
            <a:solidFill>
              <a:srgbClr val="FAFAFA"/>
            </a:solid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95B616BF-9A77-E36C-5DDD-75FB63757D64}"/>
                </a:ext>
              </a:extLst>
            </p:cNvPr>
            <p:cNvSpPr/>
            <p:nvPr/>
          </p:nvSpPr>
          <p:spPr>
            <a:xfrm>
              <a:off x="3897534" y="1796469"/>
              <a:ext cx="206216" cy="138793"/>
            </a:xfrm>
            <a:custGeom>
              <a:avLst/>
              <a:gdLst>
                <a:gd name="connsiteX0" fmla="*/ 206216 w 206216"/>
                <a:gd name="connsiteY0" fmla="*/ 138794 h 138793"/>
                <a:gd name="connsiteX1" fmla="*/ 189547 w 206216"/>
                <a:gd name="connsiteY1" fmla="*/ 103456 h 138793"/>
                <a:gd name="connsiteX2" fmla="*/ 39052 w 206216"/>
                <a:gd name="connsiteY2" fmla="*/ 3920 h 138793"/>
                <a:gd name="connsiteX3" fmla="*/ 0 w 206216"/>
                <a:gd name="connsiteY3" fmla="*/ 2396 h 138793"/>
                <a:gd name="connsiteX4" fmla="*/ 10477 w 206216"/>
                <a:gd name="connsiteY4" fmla="*/ 586 h 138793"/>
                <a:gd name="connsiteX5" fmla="*/ 39052 w 206216"/>
                <a:gd name="connsiteY5" fmla="*/ 586 h 138793"/>
                <a:gd name="connsiteX6" fmla="*/ 192405 w 206216"/>
                <a:gd name="connsiteY6" fmla="*/ 102027 h 138793"/>
                <a:gd name="connsiteX7" fmla="*/ 203549 w 206216"/>
                <a:gd name="connsiteY7" fmla="*/ 128697 h 138793"/>
                <a:gd name="connsiteX8" fmla="*/ 206216 w 206216"/>
                <a:gd name="connsiteY8" fmla="*/ 138794 h 13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216" h="138793">
                  <a:moveTo>
                    <a:pt x="206216" y="138794"/>
                  </a:moveTo>
                  <a:cubicBezTo>
                    <a:pt x="205359" y="138794"/>
                    <a:pt x="201359" y="124506"/>
                    <a:pt x="189547" y="103456"/>
                  </a:cubicBezTo>
                  <a:cubicBezTo>
                    <a:pt x="158563" y="47763"/>
                    <a:pt x="102422" y="10635"/>
                    <a:pt x="39052" y="3920"/>
                  </a:cubicBezTo>
                  <a:cubicBezTo>
                    <a:pt x="15050" y="1253"/>
                    <a:pt x="0" y="3348"/>
                    <a:pt x="0" y="2396"/>
                  </a:cubicBezTo>
                  <a:cubicBezTo>
                    <a:pt x="3400" y="1329"/>
                    <a:pt x="6925" y="729"/>
                    <a:pt x="10477" y="586"/>
                  </a:cubicBezTo>
                  <a:cubicBezTo>
                    <a:pt x="19983" y="-195"/>
                    <a:pt x="29547" y="-195"/>
                    <a:pt x="39052" y="586"/>
                  </a:cubicBezTo>
                  <a:cubicBezTo>
                    <a:pt x="104318" y="5472"/>
                    <a:pt x="162373" y="43867"/>
                    <a:pt x="192405" y="102027"/>
                  </a:cubicBezTo>
                  <a:cubicBezTo>
                    <a:pt x="196910" y="110571"/>
                    <a:pt x="200635" y="119496"/>
                    <a:pt x="203549" y="128697"/>
                  </a:cubicBezTo>
                  <a:cubicBezTo>
                    <a:pt x="204902" y="131926"/>
                    <a:pt x="205797" y="135317"/>
                    <a:pt x="206216" y="138794"/>
                  </a:cubicBezTo>
                  <a:close/>
                </a:path>
              </a:pathLst>
            </a:custGeom>
            <a:solidFill>
              <a:srgbClr val="FAFAFA"/>
            </a:solid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9625E0C2-78C1-F21D-D257-D2ABE495D4A0}"/>
                </a:ext>
              </a:extLst>
            </p:cNvPr>
            <p:cNvSpPr/>
            <p:nvPr/>
          </p:nvSpPr>
          <p:spPr>
            <a:xfrm>
              <a:off x="4357304" y="2074138"/>
              <a:ext cx="316898" cy="158994"/>
            </a:xfrm>
            <a:custGeom>
              <a:avLst/>
              <a:gdLst>
                <a:gd name="connsiteX0" fmla="*/ 6765 w 316898"/>
                <a:gd name="connsiteY0" fmla="*/ 127730 h 158994"/>
                <a:gd name="connsiteX1" fmla="*/ 6098 w 316898"/>
                <a:gd name="connsiteY1" fmla="*/ 152400 h 158994"/>
                <a:gd name="connsiteX2" fmla="*/ 34673 w 316898"/>
                <a:gd name="connsiteY2" fmla="*/ 158496 h 158994"/>
                <a:gd name="connsiteX3" fmla="*/ 316899 w 316898"/>
                <a:gd name="connsiteY3" fmla="*/ 0 h 158994"/>
                <a:gd name="connsiteX4" fmla="*/ 9146 w 316898"/>
                <a:gd name="connsiteY4" fmla="*/ 121920 h 158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98" h="158994">
                  <a:moveTo>
                    <a:pt x="6765" y="127730"/>
                  </a:moveTo>
                  <a:cubicBezTo>
                    <a:pt x="-2760" y="131635"/>
                    <a:pt x="-1522" y="146113"/>
                    <a:pt x="6098" y="152400"/>
                  </a:cubicBezTo>
                  <a:cubicBezTo>
                    <a:pt x="14546" y="157896"/>
                    <a:pt x="24719" y="160068"/>
                    <a:pt x="34673" y="158496"/>
                  </a:cubicBezTo>
                  <a:cubicBezTo>
                    <a:pt x="148182" y="152114"/>
                    <a:pt x="252367" y="93602"/>
                    <a:pt x="316899" y="0"/>
                  </a:cubicBezTo>
                  <a:cubicBezTo>
                    <a:pt x="231173" y="70580"/>
                    <a:pt x="117826" y="97346"/>
                    <a:pt x="9146" y="121920"/>
                  </a:cubicBezTo>
                </a:path>
              </a:pathLst>
            </a:custGeom>
            <a:solidFill>
              <a:srgbClr val="000000"/>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D7C97F39-12A1-D616-F624-E78D42C09C9C}"/>
                </a:ext>
              </a:extLst>
            </p:cNvPr>
            <p:cNvSpPr/>
            <p:nvPr/>
          </p:nvSpPr>
          <p:spPr>
            <a:xfrm>
              <a:off x="4342461" y="1801056"/>
              <a:ext cx="255255" cy="303656"/>
            </a:xfrm>
            <a:custGeom>
              <a:avLst/>
              <a:gdLst>
                <a:gd name="connsiteX0" fmla="*/ 4558 w 255255"/>
                <a:gd name="connsiteY0" fmla="*/ 303657 h 303656"/>
                <a:gd name="connsiteX1" fmla="*/ 14083 w 255255"/>
                <a:gd name="connsiteY1" fmla="*/ 256889 h 303656"/>
                <a:gd name="connsiteX2" fmla="*/ 58088 w 255255"/>
                <a:gd name="connsiteY2" fmla="*/ 230695 h 303656"/>
                <a:gd name="connsiteX3" fmla="*/ 186485 w 255255"/>
                <a:gd name="connsiteY3" fmla="*/ 98965 h 303656"/>
                <a:gd name="connsiteX4" fmla="*/ 255256 w 255255"/>
                <a:gd name="connsiteY4" fmla="*/ 0 h 303656"/>
                <a:gd name="connsiteX5" fmla="*/ 10368 w 255255"/>
                <a:gd name="connsiteY5" fmla="*/ 292036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55" h="303656">
                  <a:moveTo>
                    <a:pt x="4558" y="303657"/>
                  </a:moveTo>
                  <a:cubicBezTo>
                    <a:pt x="-4967" y="289274"/>
                    <a:pt x="1510" y="269081"/>
                    <a:pt x="14083" y="256889"/>
                  </a:cubicBezTo>
                  <a:cubicBezTo>
                    <a:pt x="27246" y="245850"/>
                    <a:pt x="42106" y="237001"/>
                    <a:pt x="58088" y="230695"/>
                  </a:cubicBezTo>
                  <a:cubicBezTo>
                    <a:pt x="114600" y="202635"/>
                    <a:pt x="159882" y="156172"/>
                    <a:pt x="186485" y="98965"/>
                  </a:cubicBezTo>
                  <a:cubicBezTo>
                    <a:pt x="203821" y="61436"/>
                    <a:pt x="216870" y="15430"/>
                    <a:pt x="255256" y="0"/>
                  </a:cubicBezTo>
                  <a:cubicBezTo>
                    <a:pt x="233472" y="134941"/>
                    <a:pt x="139441" y="247069"/>
                    <a:pt x="10368" y="292036"/>
                  </a:cubicBezTo>
                </a:path>
              </a:pathLst>
            </a:custGeom>
            <a:solidFill>
              <a:srgbClr val="000000"/>
            </a:solid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E50A5792-0465-E3F6-CD43-D5B8FF76E934}"/>
                </a:ext>
              </a:extLst>
            </p:cNvPr>
            <p:cNvSpPr/>
            <p:nvPr/>
          </p:nvSpPr>
          <p:spPr>
            <a:xfrm>
              <a:off x="4044219" y="1610842"/>
              <a:ext cx="70568" cy="438530"/>
            </a:xfrm>
            <a:custGeom>
              <a:avLst/>
              <a:gdLst>
                <a:gd name="connsiteX0" fmla="*/ 32480 w 70568"/>
                <a:gd name="connsiteY0" fmla="*/ 0 h 438530"/>
                <a:gd name="connsiteX1" fmla="*/ 10573 w 70568"/>
                <a:gd name="connsiteY1" fmla="*/ 311277 h 438530"/>
                <a:gd name="connsiteX2" fmla="*/ 0 w 70568"/>
                <a:gd name="connsiteY2" fmla="*/ 376904 h 438530"/>
                <a:gd name="connsiteX3" fmla="*/ 31623 w 70568"/>
                <a:gd name="connsiteY3" fmla="*/ 438531 h 438530"/>
                <a:gd name="connsiteX4" fmla="*/ 54388 w 70568"/>
                <a:gd name="connsiteY4" fmla="*/ 327660 h 438530"/>
                <a:gd name="connsiteX5" fmla="*/ 70485 w 70568"/>
                <a:gd name="connsiteY5" fmla="*/ 208502 h 438530"/>
                <a:gd name="connsiteX6" fmla="*/ 27051 w 70568"/>
                <a:gd name="connsiteY6" fmla="*/ 9334 h 43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8" h="438530">
                  <a:moveTo>
                    <a:pt x="32480" y="0"/>
                  </a:moveTo>
                  <a:cubicBezTo>
                    <a:pt x="42081" y="104261"/>
                    <a:pt x="34690" y="209388"/>
                    <a:pt x="10573" y="311277"/>
                  </a:cubicBezTo>
                  <a:cubicBezTo>
                    <a:pt x="4277" y="332613"/>
                    <a:pt x="724" y="354673"/>
                    <a:pt x="0" y="376904"/>
                  </a:cubicBezTo>
                  <a:cubicBezTo>
                    <a:pt x="1591" y="400926"/>
                    <a:pt x="13030" y="423234"/>
                    <a:pt x="31623" y="438531"/>
                  </a:cubicBezTo>
                  <a:cubicBezTo>
                    <a:pt x="47435" y="402050"/>
                    <a:pt x="47720" y="366903"/>
                    <a:pt x="54388" y="327660"/>
                  </a:cubicBezTo>
                  <a:cubicBezTo>
                    <a:pt x="60388" y="292322"/>
                    <a:pt x="70485" y="209740"/>
                    <a:pt x="70485" y="208502"/>
                  </a:cubicBezTo>
                  <a:cubicBezTo>
                    <a:pt x="71914" y="136303"/>
                    <a:pt x="54864" y="74390"/>
                    <a:pt x="27051" y="9334"/>
                  </a:cubicBezTo>
                </a:path>
              </a:pathLst>
            </a:custGeom>
            <a:solidFill>
              <a:srgbClr val="000000"/>
            </a:solid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28BEDA2B-7BC2-A9E2-6E8E-F1005E96B2D5}"/>
                </a:ext>
              </a:extLst>
            </p:cNvPr>
            <p:cNvSpPr/>
            <p:nvPr/>
          </p:nvSpPr>
          <p:spPr>
            <a:xfrm>
              <a:off x="4250721" y="1296516"/>
              <a:ext cx="360062" cy="242096"/>
            </a:xfrm>
            <a:custGeom>
              <a:avLst/>
              <a:gdLst>
                <a:gd name="connsiteX0" fmla="*/ 5429 w 360062"/>
                <a:gd name="connsiteY0" fmla="*/ 1619 h 242096"/>
                <a:gd name="connsiteX1" fmla="*/ 113252 w 360062"/>
                <a:gd name="connsiteY1" fmla="*/ 203930 h 242096"/>
                <a:gd name="connsiteX2" fmla="*/ 189929 w 360062"/>
                <a:gd name="connsiteY2" fmla="*/ 242030 h 242096"/>
                <a:gd name="connsiteX3" fmla="*/ 175165 w 360062"/>
                <a:gd name="connsiteY3" fmla="*/ 129826 h 242096"/>
                <a:gd name="connsiteX4" fmla="*/ 253651 w 360062"/>
                <a:gd name="connsiteY4" fmla="*/ 172498 h 242096"/>
                <a:gd name="connsiteX5" fmla="*/ 341281 w 360062"/>
                <a:gd name="connsiteY5" fmla="*/ 182023 h 242096"/>
                <a:gd name="connsiteX6" fmla="*/ 359378 w 360062"/>
                <a:gd name="connsiteY6" fmla="*/ 24575 h 242096"/>
                <a:gd name="connsiteX7" fmla="*/ 357759 w 360062"/>
                <a:gd name="connsiteY7" fmla="*/ 6858 h 242096"/>
                <a:gd name="connsiteX8" fmla="*/ 344072 w 360062"/>
                <a:gd name="connsiteY8" fmla="*/ 2343 h 242096"/>
                <a:gd name="connsiteX9" fmla="*/ 342614 w 360062"/>
                <a:gd name="connsiteY9" fmla="*/ 3239 h 242096"/>
                <a:gd name="connsiteX10" fmla="*/ 339661 w 360062"/>
                <a:gd name="connsiteY10" fmla="*/ 10192 h 242096"/>
                <a:gd name="connsiteX11" fmla="*/ 312230 w 360062"/>
                <a:gd name="connsiteY11" fmla="*/ 144113 h 242096"/>
                <a:gd name="connsiteX12" fmla="*/ 265176 w 360062"/>
                <a:gd name="connsiteY12" fmla="*/ 142780 h 242096"/>
                <a:gd name="connsiteX13" fmla="*/ 237363 w 360062"/>
                <a:gd name="connsiteY13" fmla="*/ 115157 h 242096"/>
                <a:gd name="connsiteX14" fmla="*/ 216598 w 360062"/>
                <a:gd name="connsiteY14" fmla="*/ 100108 h 242096"/>
                <a:gd name="connsiteX15" fmla="*/ 134588 w 360062"/>
                <a:gd name="connsiteY15" fmla="*/ 120015 h 242096"/>
                <a:gd name="connsiteX16" fmla="*/ 138970 w 360062"/>
                <a:gd name="connsiteY16" fmla="*/ 192786 h 242096"/>
                <a:gd name="connsiteX17" fmla="*/ 0 w 360062"/>
                <a:gd name="connsiteY17" fmla="*/ 0 h 24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62" h="242096">
                  <a:moveTo>
                    <a:pt x="5429" y="1619"/>
                  </a:moveTo>
                  <a:cubicBezTo>
                    <a:pt x="19698" y="78543"/>
                    <a:pt x="57350" y="149190"/>
                    <a:pt x="113252" y="203930"/>
                  </a:cubicBezTo>
                  <a:cubicBezTo>
                    <a:pt x="134302" y="224409"/>
                    <a:pt x="160877" y="243364"/>
                    <a:pt x="189929" y="242030"/>
                  </a:cubicBezTo>
                  <a:cubicBezTo>
                    <a:pt x="173031" y="207197"/>
                    <a:pt x="167859" y="167840"/>
                    <a:pt x="175165" y="129826"/>
                  </a:cubicBezTo>
                  <a:cubicBezTo>
                    <a:pt x="199892" y="146542"/>
                    <a:pt x="226181" y="160830"/>
                    <a:pt x="253651" y="172498"/>
                  </a:cubicBezTo>
                  <a:cubicBezTo>
                    <a:pt x="281330" y="184042"/>
                    <a:pt x="311763" y="187357"/>
                    <a:pt x="341281" y="182023"/>
                  </a:cubicBezTo>
                  <a:lnTo>
                    <a:pt x="359378" y="24575"/>
                  </a:lnTo>
                  <a:cubicBezTo>
                    <a:pt x="360683" y="18640"/>
                    <a:pt x="360112" y="12459"/>
                    <a:pt x="357759" y="6858"/>
                  </a:cubicBezTo>
                  <a:cubicBezTo>
                    <a:pt x="355225" y="1829"/>
                    <a:pt x="349101" y="-190"/>
                    <a:pt x="344072" y="2343"/>
                  </a:cubicBezTo>
                  <a:cubicBezTo>
                    <a:pt x="343557" y="2600"/>
                    <a:pt x="343071" y="2896"/>
                    <a:pt x="342614" y="3239"/>
                  </a:cubicBezTo>
                  <a:cubicBezTo>
                    <a:pt x="341062" y="5267"/>
                    <a:pt x="340042" y="7658"/>
                    <a:pt x="339661" y="10192"/>
                  </a:cubicBezTo>
                  <a:cubicBezTo>
                    <a:pt x="328993" y="56388"/>
                    <a:pt x="322993" y="97822"/>
                    <a:pt x="312230" y="144113"/>
                  </a:cubicBezTo>
                  <a:cubicBezTo>
                    <a:pt x="304514" y="151733"/>
                    <a:pt x="280797" y="148590"/>
                    <a:pt x="265176" y="142780"/>
                  </a:cubicBezTo>
                  <a:cubicBezTo>
                    <a:pt x="251555" y="137731"/>
                    <a:pt x="246126" y="126492"/>
                    <a:pt x="237363" y="115157"/>
                  </a:cubicBezTo>
                  <a:cubicBezTo>
                    <a:pt x="228600" y="103823"/>
                    <a:pt x="229934" y="105632"/>
                    <a:pt x="216598" y="100108"/>
                  </a:cubicBezTo>
                  <a:cubicBezTo>
                    <a:pt x="192024" y="89726"/>
                    <a:pt x="144875" y="98012"/>
                    <a:pt x="134588" y="120015"/>
                  </a:cubicBezTo>
                  <a:cubicBezTo>
                    <a:pt x="124301" y="142018"/>
                    <a:pt x="132112" y="171069"/>
                    <a:pt x="138970" y="192786"/>
                  </a:cubicBezTo>
                  <a:cubicBezTo>
                    <a:pt x="70313" y="148009"/>
                    <a:pt x="20774" y="79286"/>
                    <a:pt x="0" y="0"/>
                  </a:cubicBezTo>
                </a:path>
              </a:pathLst>
            </a:custGeom>
            <a:solidFill>
              <a:srgbClr val="000000"/>
            </a:solid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3C6E5DE7-F93B-DC70-ACD0-1BC3C738E1C6}"/>
                </a:ext>
              </a:extLst>
            </p:cNvPr>
            <p:cNvSpPr/>
            <p:nvPr/>
          </p:nvSpPr>
          <p:spPr>
            <a:xfrm>
              <a:off x="4755546" y="1521592"/>
              <a:ext cx="79343" cy="210312"/>
            </a:xfrm>
            <a:custGeom>
              <a:avLst/>
              <a:gdLst>
                <a:gd name="connsiteX0" fmla="*/ 20003 w 79343"/>
                <a:gd name="connsiteY0" fmla="*/ 0 h 210312"/>
                <a:gd name="connsiteX1" fmla="*/ 79343 w 79343"/>
                <a:gd name="connsiteY1" fmla="*/ 210312 h 210312"/>
                <a:gd name="connsiteX2" fmla="*/ 0 w 79343"/>
                <a:gd name="connsiteY2" fmla="*/ 165068 h 210312"/>
              </a:gdLst>
              <a:ahLst/>
              <a:cxnLst>
                <a:cxn ang="0">
                  <a:pos x="connsiteX0" y="connsiteY0"/>
                </a:cxn>
                <a:cxn ang="0">
                  <a:pos x="connsiteX1" y="connsiteY1"/>
                </a:cxn>
                <a:cxn ang="0">
                  <a:pos x="connsiteX2" y="connsiteY2"/>
                </a:cxn>
              </a:cxnLst>
              <a:rect l="l" t="t" r="r" b="b"/>
              <a:pathLst>
                <a:path w="79343" h="210312">
                  <a:moveTo>
                    <a:pt x="20003" y="0"/>
                  </a:moveTo>
                  <a:cubicBezTo>
                    <a:pt x="18098" y="3810"/>
                    <a:pt x="79343" y="210312"/>
                    <a:pt x="79343" y="210312"/>
                  </a:cubicBezTo>
                  <a:lnTo>
                    <a:pt x="0" y="165068"/>
                  </a:lnTo>
                  <a:close/>
                </a:path>
              </a:pathLst>
            </a:custGeom>
            <a:solidFill>
              <a:srgbClr val="000000"/>
            </a:solid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B023B748-D910-D043-1F77-5FF35C7E3AA9}"/>
                </a:ext>
              </a:extLst>
            </p:cNvPr>
            <p:cNvSpPr/>
            <p:nvPr/>
          </p:nvSpPr>
          <p:spPr>
            <a:xfrm>
              <a:off x="4282531" y="751255"/>
              <a:ext cx="341480" cy="643654"/>
            </a:xfrm>
            <a:custGeom>
              <a:avLst/>
              <a:gdLst>
                <a:gd name="connsiteX0" fmla="*/ 3 w 341480"/>
                <a:gd name="connsiteY0" fmla="*/ 171500 h 643654"/>
                <a:gd name="connsiteX1" fmla="*/ 3 w 341480"/>
                <a:gd name="connsiteY1" fmla="*/ 500208 h 643654"/>
                <a:gd name="connsiteX2" fmla="*/ 19053 w 341480"/>
                <a:gd name="connsiteY2" fmla="*/ 551548 h 643654"/>
                <a:gd name="connsiteX3" fmla="*/ 19053 w 341480"/>
                <a:gd name="connsiteY3" fmla="*/ 551548 h 643654"/>
                <a:gd name="connsiteX4" fmla="*/ 85157 w 341480"/>
                <a:gd name="connsiteY4" fmla="*/ 606221 h 643654"/>
                <a:gd name="connsiteX5" fmla="*/ 151832 w 341480"/>
                <a:gd name="connsiteY5" fmla="*/ 643655 h 643654"/>
                <a:gd name="connsiteX6" fmla="*/ 206696 w 341480"/>
                <a:gd name="connsiteY6" fmla="*/ 594601 h 643654"/>
                <a:gd name="connsiteX7" fmla="*/ 233271 w 341480"/>
                <a:gd name="connsiteY7" fmla="*/ 538308 h 643654"/>
                <a:gd name="connsiteX8" fmla="*/ 234128 w 341480"/>
                <a:gd name="connsiteY8" fmla="*/ 490683 h 643654"/>
                <a:gd name="connsiteX9" fmla="*/ 335855 w 341480"/>
                <a:gd name="connsiteY9" fmla="*/ 392385 h 643654"/>
                <a:gd name="connsiteX10" fmla="*/ 341475 w 341480"/>
                <a:gd name="connsiteY10" fmla="*/ 179311 h 643654"/>
                <a:gd name="connsiteX11" fmla="*/ 177073 w 341480"/>
                <a:gd name="connsiteY11" fmla="*/ 50 h 643654"/>
                <a:gd name="connsiteX12" fmla="*/ 174501 w 341480"/>
                <a:gd name="connsiteY12" fmla="*/ 50 h 643654"/>
                <a:gd name="connsiteX13" fmla="*/ 51 w 341480"/>
                <a:gd name="connsiteY13" fmla="*/ 166304 h 643654"/>
                <a:gd name="connsiteX14" fmla="*/ 3 w 341480"/>
                <a:gd name="connsiteY14" fmla="*/ 171500 h 64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480" h="643654">
                  <a:moveTo>
                    <a:pt x="3" y="171500"/>
                  </a:moveTo>
                  <a:lnTo>
                    <a:pt x="3" y="500208"/>
                  </a:lnTo>
                  <a:cubicBezTo>
                    <a:pt x="80" y="519039"/>
                    <a:pt x="6823" y="537232"/>
                    <a:pt x="19053" y="551548"/>
                  </a:cubicBezTo>
                  <a:lnTo>
                    <a:pt x="19053" y="551548"/>
                  </a:lnTo>
                  <a:cubicBezTo>
                    <a:pt x="37608" y="573608"/>
                    <a:pt x="60001" y="592134"/>
                    <a:pt x="85157" y="606221"/>
                  </a:cubicBezTo>
                  <a:lnTo>
                    <a:pt x="151832" y="643655"/>
                  </a:lnTo>
                  <a:lnTo>
                    <a:pt x="206696" y="594601"/>
                  </a:lnTo>
                  <a:cubicBezTo>
                    <a:pt x="222803" y="580199"/>
                    <a:pt x="232385" y="559892"/>
                    <a:pt x="233271" y="538308"/>
                  </a:cubicBezTo>
                  <a:cubicBezTo>
                    <a:pt x="234223" y="514305"/>
                    <a:pt x="234128" y="490683"/>
                    <a:pt x="234128" y="490683"/>
                  </a:cubicBezTo>
                  <a:cubicBezTo>
                    <a:pt x="234128" y="490683"/>
                    <a:pt x="327092" y="484016"/>
                    <a:pt x="335855" y="392385"/>
                  </a:cubicBezTo>
                  <a:cubicBezTo>
                    <a:pt x="339951" y="349142"/>
                    <a:pt x="341284" y="260750"/>
                    <a:pt x="341475" y="179311"/>
                  </a:cubicBezTo>
                  <a:cubicBezTo>
                    <a:pt x="342256" y="85653"/>
                    <a:pt x="270447" y="7352"/>
                    <a:pt x="177073" y="50"/>
                  </a:cubicBezTo>
                  <a:lnTo>
                    <a:pt x="174501" y="50"/>
                  </a:lnTo>
                  <a:cubicBezTo>
                    <a:pt x="80413" y="-2214"/>
                    <a:pt x="2308" y="72220"/>
                    <a:pt x="51" y="166304"/>
                  </a:cubicBezTo>
                  <a:cubicBezTo>
                    <a:pt x="3" y="168036"/>
                    <a:pt x="-6" y="169768"/>
                    <a:pt x="3" y="171500"/>
                  </a:cubicBezTo>
                  <a:close/>
                </a:path>
              </a:pathLst>
            </a:custGeom>
            <a:solidFill>
              <a:srgbClr val="FFBE9D"/>
            </a:solid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132AFDA0-FA6C-6E5A-D5BC-587644567E14}"/>
                </a:ext>
              </a:extLst>
            </p:cNvPr>
            <p:cNvSpPr/>
            <p:nvPr/>
          </p:nvSpPr>
          <p:spPr>
            <a:xfrm>
              <a:off x="4399407" y="1195933"/>
              <a:ext cx="116490" cy="68870"/>
            </a:xfrm>
            <a:custGeom>
              <a:avLst/>
              <a:gdLst>
                <a:gd name="connsiteX0" fmla="*/ 116491 w 116490"/>
                <a:gd name="connsiteY0" fmla="*/ 45244 h 68870"/>
                <a:gd name="connsiteX1" fmla="*/ 0 w 116490"/>
                <a:gd name="connsiteY1" fmla="*/ 0 h 68870"/>
                <a:gd name="connsiteX2" fmla="*/ 116300 w 116490"/>
                <a:gd name="connsiteY2" fmla="*/ 68866 h 68870"/>
              </a:gdLst>
              <a:ahLst/>
              <a:cxnLst>
                <a:cxn ang="0">
                  <a:pos x="connsiteX0" y="connsiteY0"/>
                </a:cxn>
                <a:cxn ang="0">
                  <a:pos x="connsiteX1" y="connsiteY1"/>
                </a:cxn>
                <a:cxn ang="0">
                  <a:pos x="connsiteX2" y="connsiteY2"/>
                </a:cxn>
              </a:cxnLst>
              <a:rect l="l" t="t" r="r" b="b"/>
              <a:pathLst>
                <a:path w="116490" h="68870">
                  <a:moveTo>
                    <a:pt x="116491" y="45244"/>
                  </a:moveTo>
                  <a:cubicBezTo>
                    <a:pt x="74133" y="41605"/>
                    <a:pt x="33709" y="25908"/>
                    <a:pt x="0" y="0"/>
                  </a:cubicBezTo>
                  <a:cubicBezTo>
                    <a:pt x="0" y="0"/>
                    <a:pt x="24003" y="69533"/>
                    <a:pt x="116300" y="68866"/>
                  </a:cubicBezTo>
                  <a:close/>
                </a:path>
              </a:pathLst>
            </a:custGeom>
            <a:solidFill>
              <a:srgbClr val="EB996E"/>
            </a:solid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AA314715-7251-5FA9-413D-2D9D8CC4302B}"/>
                </a:ext>
              </a:extLst>
            </p:cNvPr>
            <p:cNvSpPr/>
            <p:nvPr/>
          </p:nvSpPr>
          <p:spPr>
            <a:xfrm>
              <a:off x="4569894" y="975796"/>
              <a:ext cx="26213" cy="25174"/>
            </a:xfrm>
            <a:custGeom>
              <a:avLst/>
              <a:gdLst>
                <a:gd name="connsiteX0" fmla="*/ 26204 w 26213"/>
                <a:gd name="connsiteY0" fmla="*/ 12968 h 25174"/>
                <a:gd name="connsiteX1" fmla="*/ 12487 w 26213"/>
                <a:gd name="connsiteY1" fmla="*/ 25160 h 25174"/>
                <a:gd name="connsiteX2" fmla="*/ 0 w 26213"/>
                <a:gd name="connsiteY2" fmla="*/ 12498 h 25174"/>
                <a:gd name="connsiteX3" fmla="*/ 10 w 26213"/>
                <a:gd name="connsiteY3" fmla="*/ 12206 h 25174"/>
                <a:gd name="connsiteX4" fmla="*/ 13726 w 26213"/>
                <a:gd name="connsiteY4" fmla="*/ 14 h 25174"/>
                <a:gd name="connsiteX5" fmla="*/ 26213 w 26213"/>
                <a:gd name="connsiteY5" fmla="*/ 12482 h 25174"/>
                <a:gd name="connsiteX6" fmla="*/ 26204 w 26213"/>
                <a:gd name="connsiteY6" fmla="*/ 12968 h 2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3" h="25174">
                  <a:moveTo>
                    <a:pt x="26204" y="12968"/>
                  </a:moveTo>
                  <a:cubicBezTo>
                    <a:pt x="25699" y="20080"/>
                    <a:pt x="19612" y="25489"/>
                    <a:pt x="12487" y="25160"/>
                  </a:cubicBezTo>
                  <a:cubicBezTo>
                    <a:pt x="5544" y="25111"/>
                    <a:pt x="-47" y="19441"/>
                    <a:pt x="0" y="12498"/>
                  </a:cubicBezTo>
                  <a:cubicBezTo>
                    <a:pt x="0" y="12401"/>
                    <a:pt x="10" y="12303"/>
                    <a:pt x="10" y="12206"/>
                  </a:cubicBezTo>
                  <a:cubicBezTo>
                    <a:pt x="515" y="5095"/>
                    <a:pt x="6601" y="-314"/>
                    <a:pt x="13726" y="14"/>
                  </a:cubicBezTo>
                  <a:cubicBezTo>
                    <a:pt x="20612" y="9"/>
                    <a:pt x="26204" y="5592"/>
                    <a:pt x="26213" y="12482"/>
                  </a:cubicBezTo>
                  <a:cubicBezTo>
                    <a:pt x="26213" y="12644"/>
                    <a:pt x="26213" y="12806"/>
                    <a:pt x="26204" y="12968"/>
                  </a:cubicBezTo>
                  <a:close/>
                </a:path>
              </a:pathLst>
            </a:custGeom>
            <a:solidFill>
              <a:srgbClr val="263238"/>
            </a:solid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FBA3F8BC-5C2E-10F5-4984-7EB9159455D4}"/>
                </a:ext>
              </a:extLst>
            </p:cNvPr>
            <p:cNvSpPr/>
            <p:nvPr/>
          </p:nvSpPr>
          <p:spPr>
            <a:xfrm>
              <a:off x="4547924" y="950804"/>
              <a:ext cx="52118" cy="16240"/>
            </a:xfrm>
            <a:custGeom>
              <a:avLst/>
              <a:gdLst>
                <a:gd name="connsiteX0" fmla="*/ 51888 w 52118"/>
                <a:gd name="connsiteY0" fmla="*/ 16052 h 16240"/>
                <a:gd name="connsiteX1" fmla="*/ 26742 w 52118"/>
                <a:gd name="connsiteY1" fmla="*/ 8241 h 16240"/>
                <a:gd name="connsiteX2" fmla="*/ 358 w 52118"/>
                <a:gd name="connsiteY2" fmla="*/ 11480 h 16240"/>
                <a:gd name="connsiteX3" fmla="*/ 6359 w 52118"/>
                <a:gd name="connsiteY3" fmla="*/ 4812 h 16240"/>
                <a:gd name="connsiteX4" fmla="*/ 27600 w 52118"/>
                <a:gd name="connsiteY4" fmla="*/ 145 h 16240"/>
                <a:gd name="connsiteX5" fmla="*/ 47507 w 52118"/>
                <a:gd name="connsiteY5" fmla="*/ 8432 h 16240"/>
                <a:gd name="connsiteX6" fmla="*/ 51888 w 52118"/>
                <a:gd name="connsiteY6" fmla="*/ 16052 h 1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18" h="16240">
                  <a:moveTo>
                    <a:pt x="51888" y="16052"/>
                  </a:moveTo>
                  <a:cubicBezTo>
                    <a:pt x="50174" y="17576"/>
                    <a:pt x="40839" y="9384"/>
                    <a:pt x="26742" y="8241"/>
                  </a:cubicBezTo>
                  <a:cubicBezTo>
                    <a:pt x="12645" y="7098"/>
                    <a:pt x="1692" y="13385"/>
                    <a:pt x="358" y="11480"/>
                  </a:cubicBezTo>
                  <a:cubicBezTo>
                    <a:pt x="-975" y="9575"/>
                    <a:pt x="1501" y="7765"/>
                    <a:pt x="6359" y="4812"/>
                  </a:cubicBezTo>
                  <a:cubicBezTo>
                    <a:pt x="12788" y="1110"/>
                    <a:pt x="20208" y="-520"/>
                    <a:pt x="27600" y="145"/>
                  </a:cubicBezTo>
                  <a:cubicBezTo>
                    <a:pt x="34953" y="708"/>
                    <a:pt x="41925" y="3612"/>
                    <a:pt x="47507" y="8432"/>
                  </a:cubicBezTo>
                  <a:cubicBezTo>
                    <a:pt x="51603" y="12147"/>
                    <a:pt x="52650" y="15290"/>
                    <a:pt x="51888" y="16052"/>
                  </a:cubicBezTo>
                  <a:close/>
                </a:path>
              </a:pathLst>
            </a:custGeom>
            <a:solidFill>
              <a:srgbClr val="263238"/>
            </a:solid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24D0E77F-03F9-89A5-DD0E-25A730F0F5E1}"/>
                </a:ext>
              </a:extLst>
            </p:cNvPr>
            <p:cNvSpPr/>
            <p:nvPr/>
          </p:nvSpPr>
          <p:spPr>
            <a:xfrm>
              <a:off x="4436839" y="969132"/>
              <a:ext cx="26298" cy="25170"/>
            </a:xfrm>
            <a:custGeom>
              <a:avLst/>
              <a:gdLst>
                <a:gd name="connsiteX0" fmla="*/ 26290 w 26298"/>
                <a:gd name="connsiteY0" fmla="*/ 12964 h 25170"/>
                <a:gd name="connsiteX1" fmla="*/ 12574 w 26298"/>
                <a:gd name="connsiteY1" fmla="*/ 25156 h 25170"/>
                <a:gd name="connsiteX2" fmla="*/ 0 w 26298"/>
                <a:gd name="connsiteY2" fmla="*/ 12397 h 25170"/>
                <a:gd name="connsiteX3" fmla="*/ 0 w 26298"/>
                <a:gd name="connsiteY3" fmla="*/ 12202 h 25170"/>
                <a:gd name="connsiteX4" fmla="*/ 13716 w 26298"/>
                <a:gd name="connsiteY4" fmla="*/ 10 h 25170"/>
                <a:gd name="connsiteX5" fmla="*/ 26299 w 26298"/>
                <a:gd name="connsiteY5" fmla="*/ 12578 h 25170"/>
                <a:gd name="connsiteX6" fmla="*/ 26290 w 26298"/>
                <a:gd name="connsiteY6" fmla="*/ 12964 h 2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98" h="25170">
                  <a:moveTo>
                    <a:pt x="26290" y="12964"/>
                  </a:moveTo>
                  <a:cubicBezTo>
                    <a:pt x="25785" y="20076"/>
                    <a:pt x="19698" y="25485"/>
                    <a:pt x="12574" y="25156"/>
                  </a:cubicBezTo>
                  <a:cubicBezTo>
                    <a:pt x="5573" y="25106"/>
                    <a:pt x="-57" y="19393"/>
                    <a:pt x="0" y="12397"/>
                  </a:cubicBezTo>
                  <a:cubicBezTo>
                    <a:pt x="0" y="12332"/>
                    <a:pt x="0" y="12267"/>
                    <a:pt x="0" y="12202"/>
                  </a:cubicBezTo>
                  <a:cubicBezTo>
                    <a:pt x="562" y="5115"/>
                    <a:pt x="6611" y="-267"/>
                    <a:pt x="13716" y="10"/>
                  </a:cubicBezTo>
                  <a:cubicBezTo>
                    <a:pt x="20660" y="7"/>
                    <a:pt x="26290" y="5634"/>
                    <a:pt x="26299" y="12578"/>
                  </a:cubicBezTo>
                  <a:cubicBezTo>
                    <a:pt x="26299" y="12706"/>
                    <a:pt x="26290" y="12836"/>
                    <a:pt x="26290" y="12964"/>
                  </a:cubicBezTo>
                  <a:close/>
                </a:path>
              </a:pathLst>
            </a:custGeom>
            <a:solidFill>
              <a:srgbClr val="263238"/>
            </a:solid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FD673D91-BE43-A047-332E-944502533822}"/>
                </a:ext>
              </a:extLst>
            </p:cNvPr>
            <p:cNvSpPr/>
            <p:nvPr/>
          </p:nvSpPr>
          <p:spPr>
            <a:xfrm>
              <a:off x="4409023" y="941702"/>
              <a:ext cx="52268" cy="16486"/>
            </a:xfrm>
            <a:custGeom>
              <a:avLst/>
              <a:gdLst>
                <a:gd name="connsiteX0" fmla="*/ 52011 w 52268"/>
                <a:gd name="connsiteY0" fmla="*/ 16296 h 16486"/>
                <a:gd name="connsiteX1" fmla="*/ 26769 w 52268"/>
                <a:gd name="connsiteY1" fmla="*/ 8581 h 16486"/>
                <a:gd name="connsiteX2" fmla="*/ 385 w 52268"/>
                <a:gd name="connsiteY2" fmla="*/ 11724 h 16486"/>
                <a:gd name="connsiteX3" fmla="*/ 6386 w 52268"/>
                <a:gd name="connsiteY3" fmla="*/ 5057 h 16486"/>
                <a:gd name="connsiteX4" fmla="*/ 27722 w 52268"/>
                <a:gd name="connsiteY4" fmla="*/ 104 h 16486"/>
                <a:gd name="connsiteX5" fmla="*/ 47629 w 52268"/>
                <a:gd name="connsiteY5" fmla="*/ 8390 h 16486"/>
                <a:gd name="connsiteX6" fmla="*/ 52011 w 52268"/>
                <a:gd name="connsiteY6" fmla="*/ 16296 h 1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8" h="16486">
                  <a:moveTo>
                    <a:pt x="52011" y="16296"/>
                  </a:moveTo>
                  <a:cubicBezTo>
                    <a:pt x="50201" y="17820"/>
                    <a:pt x="40866" y="9724"/>
                    <a:pt x="26769" y="8581"/>
                  </a:cubicBezTo>
                  <a:cubicBezTo>
                    <a:pt x="12672" y="7438"/>
                    <a:pt x="1814" y="13629"/>
                    <a:pt x="385" y="11724"/>
                  </a:cubicBezTo>
                  <a:cubicBezTo>
                    <a:pt x="-1044" y="9819"/>
                    <a:pt x="1623" y="8009"/>
                    <a:pt x="6386" y="5057"/>
                  </a:cubicBezTo>
                  <a:cubicBezTo>
                    <a:pt x="12825" y="1270"/>
                    <a:pt x="20273" y="-457"/>
                    <a:pt x="27722" y="104"/>
                  </a:cubicBezTo>
                  <a:cubicBezTo>
                    <a:pt x="35066" y="706"/>
                    <a:pt x="42029" y="3605"/>
                    <a:pt x="47629" y="8390"/>
                  </a:cubicBezTo>
                  <a:cubicBezTo>
                    <a:pt x="51630" y="12391"/>
                    <a:pt x="52868" y="15534"/>
                    <a:pt x="52011" y="16296"/>
                  </a:cubicBezTo>
                  <a:close/>
                </a:path>
              </a:pathLst>
            </a:custGeom>
            <a:solidFill>
              <a:srgbClr val="263238"/>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D39699C5-929A-63D0-1A1A-86753FA31FCF}"/>
                </a:ext>
              </a:extLst>
            </p:cNvPr>
            <p:cNvSpPr/>
            <p:nvPr/>
          </p:nvSpPr>
          <p:spPr>
            <a:xfrm>
              <a:off x="4503515" y="948468"/>
              <a:ext cx="36733" cy="119935"/>
            </a:xfrm>
            <a:custGeom>
              <a:avLst/>
              <a:gdLst>
                <a:gd name="connsiteX0" fmla="*/ 0 w 36733"/>
                <a:gd name="connsiteY0" fmla="*/ 118306 h 119935"/>
                <a:gd name="connsiteX1" fmla="*/ 23241 w 36733"/>
                <a:gd name="connsiteY1" fmla="*/ 116020 h 119935"/>
                <a:gd name="connsiteX2" fmla="*/ 31147 w 36733"/>
                <a:gd name="connsiteY2" fmla="*/ 113162 h 119935"/>
                <a:gd name="connsiteX3" fmla="*/ 29623 w 36733"/>
                <a:gd name="connsiteY3" fmla="*/ 102304 h 119935"/>
                <a:gd name="connsiteX4" fmla="*/ 21241 w 36733"/>
                <a:gd name="connsiteY4" fmla="*/ 73729 h 119935"/>
                <a:gd name="connsiteX5" fmla="*/ 3334 w 36733"/>
                <a:gd name="connsiteY5" fmla="*/ 5 h 119935"/>
                <a:gd name="connsiteX6" fmla="*/ 27146 w 36733"/>
                <a:gd name="connsiteY6" fmla="*/ 72109 h 119935"/>
                <a:gd name="connsiteX7" fmla="*/ 35052 w 36733"/>
                <a:gd name="connsiteY7" fmla="*/ 100684 h 119935"/>
                <a:gd name="connsiteX8" fmla="*/ 35814 w 36733"/>
                <a:gd name="connsiteY8" fmla="*/ 114972 h 119935"/>
                <a:gd name="connsiteX9" fmla="*/ 29432 w 36733"/>
                <a:gd name="connsiteY9" fmla="*/ 119734 h 119935"/>
                <a:gd name="connsiteX10" fmla="*/ 23241 w 36733"/>
                <a:gd name="connsiteY10" fmla="*/ 119734 h 119935"/>
                <a:gd name="connsiteX11" fmla="*/ 0 w 36733"/>
                <a:gd name="connsiteY11" fmla="*/ 118306 h 11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33" h="119935">
                  <a:moveTo>
                    <a:pt x="0" y="118306"/>
                  </a:moveTo>
                  <a:cubicBezTo>
                    <a:pt x="7620" y="116550"/>
                    <a:pt x="15430" y="115783"/>
                    <a:pt x="23241" y="116020"/>
                  </a:cubicBezTo>
                  <a:cubicBezTo>
                    <a:pt x="26861" y="116020"/>
                    <a:pt x="30385" y="116020"/>
                    <a:pt x="31147" y="113162"/>
                  </a:cubicBezTo>
                  <a:cubicBezTo>
                    <a:pt x="31766" y="109472"/>
                    <a:pt x="31233" y="105680"/>
                    <a:pt x="29623" y="102304"/>
                  </a:cubicBezTo>
                  <a:cubicBezTo>
                    <a:pt x="26956" y="92779"/>
                    <a:pt x="24194" y="83825"/>
                    <a:pt x="21241" y="73729"/>
                  </a:cubicBezTo>
                  <a:cubicBezTo>
                    <a:pt x="9716" y="33438"/>
                    <a:pt x="2191" y="481"/>
                    <a:pt x="3334" y="5"/>
                  </a:cubicBezTo>
                  <a:cubicBezTo>
                    <a:pt x="4477" y="-471"/>
                    <a:pt x="15621" y="31819"/>
                    <a:pt x="27146" y="72109"/>
                  </a:cubicBezTo>
                  <a:cubicBezTo>
                    <a:pt x="29908" y="81634"/>
                    <a:pt x="32575" y="91159"/>
                    <a:pt x="35052" y="100684"/>
                  </a:cubicBezTo>
                  <a:cubicBezTo>
                    <a:pt x="36995" y="105206"/>
                    <a:pt x="37262" y="110269"/>
                    <a:pt x="35814" y="114972"/>
                  </a:cubicBezTo>
                  <a:cubicBezTo>
                    <a:pt x="34480" y="117415"/>
                    <a:pt x="32156" y="119155"/>
                    <a:pt x="29432" y="119734"/>
                  </a:cubicBezTo>
                  <a:cubicBezTo>
                    <a:pt x="27375" y="120003"/>
                    <a:pt x="25298" y="120003"/>
                    <a:pt x="23241" y="119734"/>
                  </a:cubicBezTo>
                  <a:cubicBezTo>
                    <a:pt x="15469" y="120180"/>
                    <a:pt x="7668" y="119701"/>
                    <a:pt x="0" y="118306"/>
                  </a:cubicBezTo>
                  <a:close/>
                </a:path>
              </a:pathLst>
            </a:custGeom>
            <a:solidFill>
              <a:srgbClr val="263238"/>
            </a:solid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7A6C1C55-A04F-708F-EC10-7ADD7309BA92}"/>
                </a:ext>
              </a:extLst>
            </p:cNvPr>
            <p:cNvSpPr/>
            <p:nvPr/>
          </p:nvSpPr>
          <p:spPr>
            <a:xfrm>
              <a:off x="4458268" y="1073053"/>
              <a:ext cx="44770" cy="43542"/>
            </a:xfrm>
            <a:custGeom>
              <a:avLst/>
              <a:gdLst>
                <a:gd name="connsiteX0" fmla="*/ 2956 w 44770"/>
                <a:gd name="connsiteY0" fmla="*/ 7 h 43542"/>
                <a:gd name="connsiteX1" fmla="*/ 16196 w 44770"/>
                <a:gd name="connsiteY1" fmla="*/ 27344 h 43542"/>
                <a:gd name="connsiteX2" fmla="*/ 44771 w 44770"/>
                <a:gd name="connsiteY2" fmla="*/ 41060 h 43542"/>
                <a:gd name="connsiteX3" fmla="*/ 34008 w 44770"/>
                <a:gd name="connsiteY3" fmla="*/ 43441 h 43542"/>
                <a:gd name="connsiteX4" fmla="*/ 10100 w 44770"/>
                <a:gd name="connsiteY4" fmla="*/ 32773 h 43542"/>
                <a:gd name="connsiteX5" fmla="*/ 3 w 44770"/>
                <a:gd name="connsiteY5" fmla="*/ 9913 h 43542"/>
                <a:gd name="connsiteX6" fmla="*/ 2956 w 44770"/>
                <a:gd name="connsiteY6" fmla="*/ 7 h 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70" h="43542">
                  <a:moveTo>
                    <a:pt x="2956" y="7"/>
                  </a:moveTo>
                  <a:cubicBezTo>
                    <a:pt x="5242" y="7"/>
                    <a:pt x="4004" y="15438"/>
                    <a:pt x="16196" y="27344"/>
                  </a:cubicBezTo>
                  <a:cubicBezTo>
                    <a:pt x="28388" y="39250"/>
                    <a:pt x="44771" y="38964"/>
                    <a:pt x="44771" y="41060"/>
                  </a:cubicBezTo>
                  <a:cubicBezTo>
                    <a:pt x="44771" y="43155"/>
                    <a:pt x="40961" y="43822"/>
                    <a:pt x="34008" y="43441"/>
                  </a:cubicBezTo>
                  <a:cubicBezTo>
                    <a:pt x="25025" y="42821"/>
                    <a:pt x="16558" y="39041"/>
                    <a:pt x="10100" y="32773"/>
                  </a:cubicBezTo>
                  <a:cubicBezTo>
                    <a:pt x="3890" y="26756"/>
                    <a:pt x="270" y="18556"/>
                    <a:pt x="3" y="9913"/>
                  </a:cubicBezTo>
                  <a:cubicBezTo>
                    <a:pt x="-92" y="3531"/>
                    <a:pt x="1908" y="-183"/>
                    <a:pt x="2956" y="7"/>
                  </a:cubicBezTo>
                  <a:close/>
                </a:path>
              </a:pathLst>
            </a:custGeom>
            <a:solidFill>
              <a:srgbClr val="263238"/>
            </a:solid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2450A423-32CC-7ACA-3C4B-5EB5B47CD039}"/>
                </a:ext>
              </a:extLst>
            </p:cNvPr>
            <p:cNvSpPr/>
            <p:nvPr/>
          </p:nvSpPr>
          <p:spPr>
            <a:xfrm>
              <a:off x="4404389" y="889586"/>
              <a:ext cx="64960" cy="16698"/>
            </a:xfrm>
            <a:custGeom>
              <a:avLst/>
              <a:gdLst>
                <a:gd name="connsiteX0" fmla="*/ 64836 w 64960"/>
                <a:gd name="connsiteY0" fmla="*/ 13453 h 16698"/>
                <a:gd name="connsiteX1" fmla="*/ 32546 w 64960"/>
                <a:gd name="connsiteY1" fmla="*/ 14787 h 16698"/>
                <a:gd name="connsiteX2" fmla="*/ 161 w 64960"/>
                <a:gd name="connsiteY2" fmla="*/ 14787 h 16698"/>
                <a:gd name="connsiteX3" fmla="*/ 7591 w 64960"/>
                <a:gd name="connsiteY3" fmla="*/ 6405 h 16698"/>
                <a:gd name="connsiteX4" fmla="*/ 56930 w 64960"/>
                <a:gd name="connsiteY4" fmla="*/ 5071 h 16698"/>
                <a:gd name="connsiteX5" fmla="*/ 64836 w 64960"/>
                <a:gd name="connsiteY5" fmla="*/ 13453 h 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60" h="16698">
                  <a:moveTo>
                    <a:pt x="64836" y="13453"/>
                  </a:moveTo>
                  <a:cubicBezTo>
                    <a:pt x="63122" y="17168"/>
                    <a:pt x="49215" y="14215"/>
                    <a:pt x="32546" y="14787"/>
                  </a:cubicBezTo>
                  <a:cubicBezTo>
                    <a:pt x="15878" y="15358"/>
                    <a:pt x="2066" y="18787"/>
                    <a:pt x="161" y="14787"/>
                  </a:cubicBezTo>
                  <a:cubicBezTo>
                    <a:pt x="-696" y="13072"/>
                    <a:pt x="1876" y="9643"/>
                    <a:pt x="7591" y="6405"/>
                  </a:cubicBezTo>
                  <a:cubicBezTo>
                    <a:pt x="22945" y="-1639"/>
                    <a:pt x="41157" y="-2132"/>
                    <a:pt x="56930" y="5071"/>
                  </a:cubicBezTo>
                  <a:cubicBezTo>
                    <a:pt x="62836" y="8405"/>
                    <a:pt x="65598" y="11643"/>
                    <a:pt x="64836" y="13453"/>
                  </a:cubicBezTo>
                  <a:close/>
                </a:path>
              </a:pathLst>
            </a:custGeom>
            <a:solidFill>
              <a:srgbClr val="263238"/>
            </a:solid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202AEFB7-05A9-9469-2241-6B754CDCF133}"/>
                </a:ext>
              </a:extLst>
            </p:cNvPr>
            <p:cNvSpPr/>
            <p:nvPr/>
          </p:nvSpPr>
          <p:spPr>
            <a:xfrm>
              <a:off x="4550234" y="908875"/>
              <a:ext cx="48257" cy="17787"/>
            </a:xfrm>
            <a:custGeom>
              <a:avLst/>
              <a:gdLst>
                <a:gd name="connsiteX0" fmla="*/ 47769 w 48257"/>
                <a:gd name="connsiteY0" fmla="*/ 16738 h 17787"/>
                <a:gd name="connsiteX1" fmla="*/ 23956 w 48257"/>
                <a:gd name="connsiteY1" fmla="*/ 14452 h 17787"/>
                <a:gd name="connsiteX2" fmla="*/ 239 w 48257"/>
                <a:gd name="connsiteY2" fmla="*/ 11309 h 17787"/>
                <a:gd name="connsiteX3" fmla="*/ 5764 w 48257"/>
                <a:gd name="connsiteY3" fmla="*/ 3784 h 17787"/>
                <a:gd name="connsiteX4" fmla="*/ 43864 w 48257"/>
                <a:gd name="connsiteY4" fmla="*/ 8166 h 17787"/>
                <a:gd name="connsiteX5" fmla="*/ 47769 w 48257"/>
                <a:gd name="connsiteY5" fmla="*/ 16738 h 1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57" h="17787">
                  <a:moveTo>
                    <a:pt x="47769" y="16738"/>
                  </a:moveTo>
                  <a:cubicBezTo>
                    <a:pt x="45007" y="19691"/>
                    <a:pt x="35577" y="15595"/>
                    <a:pt x="23956" y="14452"/>
                  </a:cubicBezTo>
                  <a:cubicBezTo>
                    <a:pt x="12336" y="13309"/>
                    <a:pt x="2239" y="14452"/>
                    <a:pt x="239" y="11309"/>
                  </a:cubicBezTo>
                  <a:cubicBezTo>
                    <a:pt x="-714" y="9594"/>
                    <a:pt x="1191" y="6451"/>
                    <a:pt x="5764" y="3784"/>
                  </a:cubicBezTo>
                  <a:cubicBezTo>
                    <a:pt x="18184" y="-2552"/>
                    <a:pt x="33205" y="-825"/>
                    <a:pt x="43864" y="8166"/>
                  </a:cubicBezTo>
                  <a:cubicBezTo>
                    <a:pt x="47959" y="11785"/>
                    <a:pt x="49007" y="15214"/>
                    <a:pt x="47769" y="16738"/>
                  </a:cubicBezTo>
                  <a:close/>
                </a:path>
              </a:pathLst>
            </a:custGeom>
            <a:solidFill>
              <a:srgbClr val="263238"/>
            </a:solid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B5022F6B-849E-04D5-9740-74B5F08E37E7}"/>
                </a:ext>
              </a:extLst>
            </p:cNvPr>
            <p:cNvSpPr/>
            <p:nvPr/>
          </p:nvSpPr>
          <p:spPr>
            <a:xfrm>
              <a:off x="4268447" y="769412"/>
              <a:ext cx="122006" cy="238067"/>
            </a:xfrm>
            <a:custGeom>
              <a:avLst/>
              <a:gdLst>
                <a:gd name="connsiteX0" fmla="*/ 122006 w 122006"/>
                <a:gd name="connsiteY0" fmla="*/ 60665 h 238067"/>
                <a:gd name="connsiteX1" fmla="*/ 121435 w 122006"/>
                <a:gd name="connsiteY1" fmla="*/ 60665 h 238067"/>
                <a:gd name="connsiteX2" fmla="*/ 90764 w 122006"/>
                <a:gd name="connsiteY2" fmla="*/ 105718 h 238067"/>
                <a:gd name="connsiteX3" fmla="*/ 90764 w 122006"/>
                <a:gd name="connsiteY3" fmla="*/ 107623 h 238067"/>
                <a:gd name="connsiteX4" fmla="*/ 77429 w 122006"/>
                <a:gd name="connsiteY4" fmla="*/ 185919 h 238067"/>
                <a:gd name="connsiteX5" fmla="*/ 46663 w 122006"/>
                <a:gd name="connsiteY5" fmla="*/ 237258 h 238067"/>
                <a:gd name="connsiteX6" fmla="*/ 10659 w 122006"/>
                <a:gd name="connsiteY6" fmla="*/ 222685 h 238067"/>
                <a:gd name="connsiteX7" fmla="*/ 8278 w 122006"/>
                <a:gd name="connsiteY7" fmla="*/ 210493 h 238067"/>
                <a:gd name="connsiteX8" fmla="*/ 1420 w 122006"/>
                <a:gd name="connsiteY8" fmla="*/ 56188 h 238067"/>
                <a:gd name="connsiteX9" fmla="*/ 28280 w 122006"/>
                <a:gd name="connsiteY9" fmla="*/ 12754 h 238067"/>
                <a:gd name="connsiteX10" fmla="*/ 75905 w 122006"/>
                <a:gd name="connsiteY10" fmla="*/ 3229 h 238067"/>
                <a:gd name="connsiteX11" fmla="*/ 119149 w 122006"/>
                <a:gd name="connsiteY11" fmla="*/ 55426 h 23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06" h="238067">
                  <a:moveTo>
                    <a:pt x="122006" y="60665"/>
                  </a:moveTo>
                  <a:lnTo>
                    <a:pt x="121435" y="60665"/>
                  </a:lnTo>
                  <a:cubicBezTo>
                    <a:pt x="105728" y="71114"/>
                    <a:pt x="94726" y="87279"/>
                    <a:pt x="90764" y="105718"/>
                  </a:cubicBezTo>
                  <a:lnTo>
                    <a:pt x="90764" y="107623"/>
                  </a:lnTo>
                  <a:cubicBezTo>
                    <a:pt x="84954" y="133436"/>
                    <a:pt x="83430" y="160106"/>
                    <a:pt x="77429" y="185919"/>
                  </a:cubicBezTo>
                  <a:cubicBezTo>
                    <a:pt x="71428" y="211731"/>
                    <a:pt x="72571" y="231448"/>
                    <a:pt x="46663" y="237258"/>
                  </a:cubicBezTo>
                  <a:cubicBezTo>
                    <a:pt x="32804" y="240322"/>
                    <a:pt x="18488" y="234527"/>
                    <a:pt x="10659" y="222685"/>
                  </a:cubicBezTo>
                  <a:cubicBezTo>
                    <a:pt x="8782" y="218909"/>
                    <a:pt x="7963" y="214697"/>
                    <a:pt x="8278" y="210493"/>
                  </a:cubicBezTo>
                  <a:cubicBezTo>
                    <a:pt x="8278" y="146866"/>
                    <a:pt x="-4105" y="122196"/>
                    <a:pt x="1420" y="56188"/>
                  </a:cubicBezTo>
                  <a:cubicBezTo>
                    <a:pt x="2867" y="38233"/>
                    <a:pt x="12859" y="22070"/>
                    <a:pt x="28280" y="12754"/>
                  </a:cubicBezTo>
                  <a:cubicBezTo>
                    <a:pt x="42949" y="3991"/>
                    <a:pt x="60665" y="-4962"/>
                    <a:pt x="75905" y="3229"/>
                  </a:cubicBezTo>
                  <a:cubicBezTo>
                    <a:pt x="91145" y="11421"/>
                    <a:pt x="108290" y="42186"/>
                    <a:pt x="119149" y="55426"/>
                  </a:cubicBezTo>
                </a:path>
              </a:pathLst>
            </a:custGeom>
            <a:solidFill>
              <a:srgbClr val="263238"/>
            </a:solid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B42F6811-081D-1F96-BA39-7A65BF104B1A}"/>
                </a:ext>
              </a:extLst>
            </p:cNvPr>
            <p:cNvSpPr/>
            <p:nvPr/>
          </p:nvSpPr>
          <p:spPr>
            <a:xfrm>
              <a:off x="4245173" y="961732"/>
              <a:ext cx="64793" cy="96748"/>
            </a:xfrm>
            <a:custGeom>
              <a:avLst/>
              <a:gdLst>
                <a:gd name="connsiteX0" fmla="*/ 64794 w 64793"/>
                <a:gd name="connsiteY0" fmla="*/ 4744 h 96748"/>
                <a:gd name="connsiteX1" fmla="*/ 119 w 64793"/>
                <a:gd name="connsiteY1" fmla="*/ 43796 h 96748"/>
                <a:gd name="connsiteX2" fmla="*/ 60984 w 64793"/>
                <a:gd name="connsiteY2" fmla="*/ 95136 h 96748"/>
                <a:gd name="connsiteX3" fmla="*/ 64794 w 64793"/>
                <a:gd name="connsiteY3" fmla="*/ 4744 h 96748"/>
              </a:gdLst>
              <a:ahLst/>
              <a:cxnLst>
                <a:cxn ang="0">
                  <a:pos x="connsiteX0" y="connsiteY0"/>
                </a:cxn>
                <a:cxn ang="0">
                  <a:pos x="connsiteX1" y="connsiteY1"/>
                </a:cxn>
                <a:cxn ang="0">
                  <a:pos x="connsiteX2" y="connsiteY2"/>
                </a:cxn>
                <a:cxn ang="0">
                  <a:pos x="connsiteX3" y="connsiteY3"/>
                </a:cxn>
              </a:cxnLst>
              <a:rect l="l" t="t" r="r" b="b"/>
              <a:pathLst>
                <a:path w="64793" h="96748">
                  <a:moveTo>
                    <a:pt x="64794" y="4744"/>
                  </a:moveTo>
                  <a:cubicBezTo>
                    <a:pt x="63365" y="3982"/>
                    <a:pt x="3358" y="-19069"/>
                    <a:pt x="119" y="43796"/>
                  </a:cubicBezTo>
                  <a:cubicBezTo>
                    <a:pt x="-3119" y="106661"/>
                    <a:pt x="60793" y="96946"/>
                    <a:pt x="60984" y="95136"/>
                  </a:cubicBezTo>
                  <a:cubicBezTo>
                    <a:pt x="61174" y="93326"/>
                    <a:pt x="64794" y="4744"/>
                    <a:pt x="64794" y="4744"/>
                  </a:cubicBezTo>
                  <a:close/>
                </a:path>
              </a:pathLst>
            </a:custGeom>
            <a:solidFill>
              <a:srgbClr val="FFBE9D"/>
            </a:solid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D6217558-DF6B-6522-88AC-5EA75AFE3554}"/>
                </a:ext>
              </a:extLst>
            </p:cNvPr>
            <p:cNvSpPr/>
            <p:nvPr/>
          </p:nvSpPr>
          <p:spPr>
            <a:xfrm>
              <a:off x="4261039" y="981869"/>
              <a:ext cx="27158" cy="55526"/>
            </a:xfrm>
            <a:custGeom>
              <a:avLst/>
              <a:gdLst>
                <a:gd name="connsiteX0" fmla="*/ 27115 w 27158"/>
                <a:gd name="connsiteY0" fmla="*/ 50138 h 55526"/>
                <a:gd name="connsiteX1" fmla="*/ 24067 w 27158"/>
                <a:gd name="connsiteY1" fmla="*/ 51662 h 55526"/>
                <a:gd name="connsiteX2" fmla="*/ 15876 w 27158"/>
                <a:gd name="connsiteY2" fmla="*/ 51662 h 55526"/>
                <a:gd name="connsiteX3" fmla="*/ 4541 w 27158"/>
                <a:gd name="connsiteY3" fmla="*/ 26611 h 55526"/>
                <a:gd name="connsiteX4" fmla="*/ 8446 w 27158"/>
                <a:gd name="connsiteY4" fmla="*/ 11085 h 55526"/>
                <a:gd name="connsiteX5" fmla="*/ 17114 w 27158"/>
                <a:gd name="connsiteY5" fmla="*/ 3084 h 55526"/>
                <a:gd name="connsiteX6" fmla="*/ 23401 w 27158"/>
                <a:gd name="connsiteY6" fmla="*/ 6418 h 55526"/>
                <a:gd name="connsiteX7" fmla="*/ 23972 w 27158"/>
                <a:gd name="connsiteY7" fmla="*/ 9561 h 55526"/>
                <a:gd name="connsiteX8" fmla="*/ 25020 w 27158"/>
                <a:gd name="connsiteY8" fmla="*/ 6037 h 55526"/>
                <a:gd name="connsiteX9" fmla="*/ 22734 w 27158"/>
                <a:gd name="connsiteY9" fmla="*/ 1941 h 55526"/>
                <a:gd name="connsiteX10" fmla="*/ 16828 w 27158"/>
                <a:gd name="connsiteY10" fmla="*/ 36 h 55526"/>
                <a:gd name="connsiteX11" fmla="*/ 4827 w 27158"/>
                <a:gd name="connsiteY11" fmla="*/ 9561 h 55526"/>
                <a:gd name="connsiteX12" fmla="*/ 160 w 27158"/>
                <a:gd name="connsiteY12" fmla="*/ 26897 h 55526"/>
                <a:gd name="connsiteX13" fmla="*/ 14733 w 27158"/>
                <a:gd name="connsiteY13" fmla="*/ 54900 h 55526"/>
                <a:gd name="connsiteX14" fmla="*/ 24829 w 27158"/>
                <a:gd name="connsiteY14" fmla="*/ 53757 h 55526"/>
                <a:gd name="connsiteX15" fmla="*/ 27115 w 27158"/>
                <a:gd name="connsiteY15" fmla="*/ 50138 h 5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58" h="55526">
                  <a:moveTo>
                    <a:pt x="27115" y="50138"/>
                  </a:moveTo>
                  <a:cubicBezTo>
                    <a:pt x="27115" y="50138"/>
                    <a:pt x="25972" y="50900"/>
                    <a:pt x="24067" y="51662"/>
                  </a:cubicBezTo>
                  <a:cubicBezTo>
                    <a:pt x="21448" y="52751"/>
                    <a:pt x="18495" y="52751"/>
                    <a:pt x="15876" y="51662"/>
                  </a:cubicBezTo>
                  <a:cubicBezTo>
                    <a:pt x="7818" y="45997"/>
                    <a:pt x="3474" y="36402"/>
                    <a:pt x="4541" y="26611"/>
                  </a:cubicBezTo>
                  <a:cubicBezTo>
                    <a:pt x="4636" y="21205"/>
                    <a:pt x="5970" y="15893"/>
                    <a:pt x="8446" y="11085"/>
                  </a:cubicBezTo>
                  <a:cubicBezTo>
                    <a:pt x="9847" y="7153"/>
                    <a:pt x="13085" y="4162"/>
                    <a:pt x="17114" y="3084"/>
                  </a:cubicBezTo>
                  <a:cubicBezTo>
                    <a:pt x="19734" y="2559"/>
                    <a:pt x="22362" y="3953"/>
                    <a:pt x="23401" y="6418"/>
                  </a:cubicBezTo>
                  <a:cubicBezTo>
                    <a:pt x="24163" y="8228"/>
                    <a:pt x="23401" y="9466"/>
                    <a:pt x="23972" y="9561"/>
                  </a:cubicBezTo>
                  <a:cubicBezTo>
                    <a:pt x="24544" y="9657"/>
                    <a:pt x="25401" y="8609"/>
                    <a:pt x="25020" y="6037"/>
                  </a:cubicBezTo>
                  <a:cubicBezTo>
                    <a:pt x="24782" y="4440"/>
                    <a:pt x="23963" y="2984"/>
                    <a:pt x="22734" y="1941"/>
                  </a:cubicBezTo>
                  <a:cubicBezTo>
                    <a:pt x="21115" y="518"/>
                    <a:pt x="18972" y="-171"/>
                    <a:pt x="16828" y="36"/>
                  </a:cubicBezTo>
                  <a:cubicBezTo>
                    <a:pt x="11418" y="842"/>
                    <a:pt x="6837" y="4472"/>
                    <a:pt x="4827" y="9561"/>
                  </a:cubicBezTo>
                  <a:cubicBezTo>
                    <a:pt x="1912" y="14886"/>
                    <a:pt x="312" y="20829"/>
                    <a:pt x="160" y="26897"/>
                  </a:cubicBezTo>
                  <a:cubicBezTo>
                    <a:pt x="-1050" y="38311"/>
                    <a:pt x="4694" y="49340"/>
                    <a:pt x="14733" y="54900"/>
                  </a:cubicBezTo>
                  <a:cubicBezTo>
                    <a:pt x="18105" y="56033"/>
                    <a:pt x="21800" y="55615"/>
                    <a:pt x="24829" y="53757"/>
                  </a:cubicBezTo>
                  <a:cubicBezTo>
                    <a:pt x="26925" y="51662"/>
                    <a:pt x="27306" y="50328"/>
                    <a:pt x="27115" y="50138"/>
                  </a:cubicBezTo>
                  <a:close/>
                </a:path>
              </a:pathLst>
            </a:custGeom>
            <a:solidFill>
              <a:srgbClr val="EB996E"/>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5CF9CE4C-3B97-B891-0208-81AEC0353483}"/>
                </a:ext>
              </a:extLst>
            </p:cNvPr>
            <p:cNvSpPr/>
            <p:nvPr/>
          </p:nvSpPr>
          <p:spPr>
            <a:xfrm>
              <a:off x="4336425" y="714440"/>
              <a:ext cx="364895" cy="189799"/>
            </a:xfrm>
            <a:custGeom>
              <a:avLst/>
              <a:gdLst>
                <a:gd name="connsiteX0" fmla="*/ 4307 w 364895"/>
                <a:gd name="connsiteY0" fmla="*/ 67727 h 189799"/>
                <a:gd name="connsiteX1" fmla="*/ 67934 w 364895"/>
                <a:gd name="connsiteY1" fmla="*/ 1623 h 189799"/>
                <a:gd name="connsiteX2" fmla="*/ 169280 w 364895"/>
                <a:gd name="connsiteY2" fmla="*/ 25722 h 189799"/>
                <a:gd name="connsiteX3" fmla="*/ 227288 w 364895"/>
                <a:gd name="connsiteY3" fmla="*/ 44772 h 189799"/>
                <a:gd name="connsiteX4" fmla="*/ 267864 w 364895"/>
                <a:gd name="connsiteY4" fmla="*/ 38009 h 189799"/>
                <a:gd name="connsiteX5" fmla="*/ 308726 w 364895"/>
                <a:gd name="connsiteY5" fmla="*/ 33342 h 189799"/>
                <a:gd name="connsiteX6" fmla="*/ 340349 w 364895"/>
                <a:gd name="connsiteY6" fmla="*/ 57440 h 189799"/>
                <a:gd name="connsiteX7" fmla="*/ 324976 w 364895"/>
                <a:gd name="connsiteY7" fmla="*/ 87251 h 189799"/>
                <a:gd name="connsiteX8" fmla="*/ 321299 w 364895"/>
                <a:gd name="connsiteY8" fmla="*/ 88110 h 189799"/>
                <a:gd name="connsiteX9" fmla="*/ 362190 w 364895"/>
                <a:gd name="connsiteY9" fmla="*/ 103737 h 189799"/>
                <a:gd name="connsiteX10" fmla="*/ 346569 w 364895"/>
                <a:gd name="connsiteY10" fmla="*/ 144632 h 189799"/>
                <a:gd name="connsiteX11" fmla="*/ 324728 w 364895"/>
                <a:gd name="connsiteY11" fmla="*/ 145927 h 189799"/>
                <a:gd name="connsiteX12" fmla="*/ 344921 w 364895"/>
                <a:gd name="connsiteY12" fmla="*/ 163167 h 189799"/>
                <a:gd name="connsiteX13" fmla="*/ 321585 w 364895"/>
                <a:gd name="connsiteY13" fmla="*/ 185170 h 189799"/>
                <a:gd name="connsiteX14" fmla="*/ 237956 w 364895"/>
                <a:gd name="connsiteY14" fmla="*/ 176979 h 189799"/>
                <a:gd name="connsiteX15" fmla="*/ 161756 w 364895"/>
                <a:gd name="connsiteY15" fmla="*/ 137355 h 189799"/>
                <a:gd name="connsiteX16" fmla="*/ 64505 w 364895"/>
                <a:gd name="connsiteY16" fmla="*/ 111351 h 189799"/>
                <a:gd name="connsiteX17" fmla="*/ 17547 w 364895"/>
                <a:gd name="connsiteY17" fmla="*/ 133164 h 189799"/>
                <a:gd name="connsiteX18" fmla="*/ 116 w 364895"/>
                <a:gd name="connsiteY18" fmla="*/ 103541 h 189799"/>
                <a:gd name="connsiteX19" fmla="*/ 4307 w 364895"/>
                <a:gd name="connsiteY19" fmla="*/ 67917 h 18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895" h="189799">
                  <a:moveTo>
                    <a:pt x="4307" y="67727"/>
                  </a:moveTo>
                  <a:cubicBezTo>
                    <a:pt x="-9123" y="41343"/>
                    <a:pt x="36216" y="8862"/>
                    <a:pt x="67934" y="1623"/>
                  </a:cubicBezTo>
                  <a:cubicBezTo>
                    <a:pt x="99652" y="-5616"/>
                    <a:pt x="139277" y="12958"/>
                    <a:pt x="169280" y="25722"/>
                  </a:cubicBezTo>
                  <a:cubicBezTo>
                    <a:pt x="188330" y="33723"/>
                    <a:pt x="206809" y="44772"/>
                    <a:pt x="227288" y="44772"/>
                  </a:cubicBezTo>
                  <a:cubicBezTo>
                    <a:pt x="241070" y="44522"/>
                    <a:pt x="254748" y="42243"/>
                    <a:pt x="267864" y="38009"/>
                  </a:cubicBezTo>
                  <a:cubicBezTo>
                    <a:pt x="281037" y="33726"/>
                    <a:pt x="294934" y="32139"/>
                    <a:pt x="308726" y="33342"/>
                  </a:cubicBezTo>
                  <a:cubicBezTo>
                    <a:pt x="322957" y="34802"/>
                    <a:pt x="335168" y="44108"/>
                    <a:pt x="340349" y="57440"/>
                  </a:cubicBezTo>
                  <a:cubicBezTo>
                    <a:pt x="344340" y="69917"/>
                    <a:pt x="337454" y="83264"/>
                    <a:pt x="324976" y="87251"/>
                  </a:cubicBezTo>
                  <a:cubicBezTo>
                    <a:pt x="323776" y="87635"/>
                    <a:pt x="322547" y="87922"/>
                    <a:pt x="321299" y="88110"/>
                  </a:cubicBezTo>
                  <a:cubicBezTo>
                    <a:pt x="336911" y="81132"/>
                    <a:pt x="355218" y="88129"/>
                    <a:pt x="362190" y="103737"/>
                  </a:cubicBezTo>
                  <a:cubicBezTo>
                    <a:pt x="369172" y="119345"/>
                    <a:pt x="362171" y="137655"/>
                    <a:pt x="346569" y="144632"/>
                  </a:cubicBezTo>
                  <a:cubicBezTo>
                    <a:pt x="339692" y="147707"/>
                    <a:pt x="331920" y="148168"/>
                    <a:pt x="324728" y="145927"/>
                  </a:cubicBezTo>
                  <a:cubicBezTo>
                    <a:pt x="334253" y="139831"/>
                    <a:pt x="347017" y="152118"/>
                    <a:pt x="344921" y="163167"/>
                  </a:cubicBezTo>
                  <a:cubicBezTo>
                    <a:pt x="341559" y="174098"/>
                    <a:pt x="332691" y="182456"/>
                    <a:pt x="321585" y="185170"/>
                  </a:cubicBezTo>
                  <a:cubicBezTo>
                    <a:pt x="294439" y="194695"/>
                    <a:pt x="264435" y="188313"/>
                    <a:pt x="237956" y="176979"/>
                  </a:cubicBezTo>
                  <a:cubicBezTo>
                    <a:pt x="211476" y="165644"/>
                    <a:pt x="187664" y="149356"/>
                    <a:pt x="161756" y="137355"/>
                  </a:cubicBezTo>
                  <a:cubicBezTo>
                    <a:pt x="135848" y="125353"/>
                    <a:pt x="92223" y="104017"/>
                    <a:pt x="64505" y="111351"/>
                  </a:cubicBezTo>
                  <a:cubicBezTo>
                    <a:pt x="44027" y="116685"/>
                    <a:pt x="28310" y="139450"/>
                    <a:pt x="17547" y="133164"/>
                  </a:cubicBezTo>
                  <a:cubicBezTo>
                    <a:pt x="7355" y="126620"/>
                    <a:pt x="888" y="115624"/>
                    <a:pt x="116" y="103541"/>
                  </a:cubicBezTo>
                  <a:cubicBezTo>
                    <a:pt x="-436" y="91518"/>
                    <a:pt x="983" y="79485"/>
                    <a:pt x="4307" y="67917"/>
                  </a:cubicBezTo>
                </a:path>
              </a:pathLst>
            </a:custGeom>
            <a:solidFill>
              <a:srgbClr val="263238"/>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2B729D23-821A-C39A-058F-ACE99EF0BEAF}"/>
                </a:ext>
              </a:extLst>
            </p:cNvPr>
            <p:cNvSpPr/>
            <p:nvPr/>
          </p:nvSpPr>
          <p:spPr>
            <a:xfrm>
              <a:off x="4354448" y="731867"/>
              <a:ext cx="311213" cy="107427"/>
            </a:xfrm>
            <a:custGeom>
              <a:avLst/>
              <a:gdLst>
                <a:gd name="connsiteX0" fmla="*/ 311182 w 311213"/>
                <a:gd name="connsiteY0" fmla="*/ 69636 h 107427"/>
                <a:gd name="connsiteX1" fmla="*/ 300228 w 311213"/>
                <a:gd name="connsiteY1" fmla="*/ 80685 h 107427"/>
                <a:gd name="connsiteX2" fmla="*/ 263462 w 311213"/>
                <a:gd name="connsiteY2" fmla="*/ 100306 h 107427"/>
                <a:gd name="connsiteX3" fmla="*/ 203835 w 311213"/>
                <a:gd name="connsiteY3" fmla="*/ 92877 h 107427"/>
                <a:gd name="connsiteX4" fmla="*/ 147161 w 311213"/>
                <a:gd name="connsiteY4" fmla="*/ 41156 h 107427"/>
                <a:gd name="connsiteX5" fmla="*/ 79439 w 311213"/>
                <a:gd name="connsiteY5" fmla="*/ 1532 h 107427"/>
                <a:gd name="connsiteX6" fmla="*/ 17526 w 311213"/>
                <a:gd name="connsiteY6" fmla="*/ 17343 h 107427"/>
                <a:gd name="connsiteX7" fmla="*/ 0 w 311213"/>
                <a:gd name="connsiteY7" fmla="*/ 56682 h 107427"/>
                <a:gd name="connsiteX8" fmla="*/ 1715 w 311213"/>
                <a:gd name="connsiteY8" fmla="*/ 68397 h 107427"/>
                <a:gd name="connsiteX9" fmla="*/ 3429 w 311213"/>
                <a:gd name="connsiteY9" fmla="*/ 72208 h 107427"/>
                <a:gd name="connsiteX10" fmla="*/ 2381 w 311213"/>
                <a:gd name="connsiteY10" fmla="*/ 56777 h 107427"/>
                <a:gd name="connsiteX11" fmla="*/ 20479 w 311213"/>
                <a:gd name="connsiteY11" fmla="*/ 20582 h 107427"/>
                <a:gd name="connsiteX12" fmla="*/ 78200 w 311213"/>
                <a:gd name="connsiteY12" fmla="*/ 7152 h 107427"/>
                <a:gd name="connsiteX13" fmla="*/ 142589 w 311213"/>
                <a:gd name="connsiteY13" fmla="*/ 45252 h 107427"/>
                <a:gd name="connsiteX14" fmla="*/ 200882 w 311213"/>
                <a:gd name="connsiteY14" fmla="*/ 97544 h 107427"/>
                <a:gd name="connsiteX15" fmla="*/ 301657 w 311213"/>
                <a:gd name="connsiteY15" fmla="*/ 82114 h 107427"/>
                <a:gd name="connsiteX16" fmla="*/ 309086 w 311213"/>
                <a:gd name="connsiteY16" fmla="*/ 72589 h 107427"/>
                <a:gd name="connsiteX17" fmla="*/ 311182 w 311213"/>
                <a:gd name="connsiteY17" fmla="*/ 69636 h 1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213" h="107427">
                  <a:moveTo>
                    <a:pt x="311182" y="69636"/>
                  </a:moveTo>
                  <a:cubicBezTo>
                    <a:pt x="310706" y="69636"/>
                    <a:pt x="307562" y="73922"/>
                    <a:pt x="300228" y="80685"/>
                  </a:cubicBezTo>
                  <a:cubicBezTo>
                    <a:pt x="289760" y="90131"/>
                    <a:pt x="277140" y="96868"/>
                    <a:pt x="263462" y="100306"/>
                  </a:cubicBezTo>
                  <a:cubicBezTo>
                    <a:pt x="243383" y="105722"/>
                    <a:pt x="221971" y="103055"/>
                    <a:pt x="203835" y="92877"/>
                  </a:cubicBezTo>
                  <a:cubicBezTo>
                    <a:pt x="183356" y="81637"/>
                    <a:pt x="166688" y="60968"/>
                    <a:pt x="147161" y="41156"/>
                  </a:cubicBezTo>
                  <a:cubicBezTo>
                    <a:pt x="129169" y="21333"/>
                    <a:pt x="105537" y="7503"/>
                    <a:pt x="79439" y="1532"/>
                  </a:cubicBezTo>
                  <a:cubicBezTo>
                    <a:pt x="57464" y="-3054"/>
                    <a:pt x="34604" y="2784"/>
                    <a:pt x="17526" y="17343"/>
                  </a:cubicBezTo>
                  <a:cubicBezTo>
                    <a:pt x="6534" y="27493"/>
                    <a:pt x="191" y="41719"/>
                    <a:pt x="0" y="56682"/>
                  </a:cubicBezTo>
                  <a:cubicBezTo>
                    <a:pt x="-9" y="60650"/>
                    <a:pt x="572" y="64598"/>
                    <a:pt x="1715" y="68397"/>
                  </a:cubicBezTo>
                  <a:cubicBezTo>
                    <a:pt x="2067" y="69754"/>
                    <a:pt x="2648" y="71042"/>
                    <a:pt x="3429" y="72208"/>
                  </a:cubicBezTo>
                  <a:cubicBezTo>
                    <a:pt x="2658" y="67101"/>
                    <a:pt x="2305" y="61941"/>
                    <a:pt x="2381" y="56777"/>
                  </a:cubicBezTo>
                  <a:cubicBezTo>
                    <a:pt x="3467" y="42814"/>
                    <a:pt x="9963" y="29827"/>
                    <a:pt x="20479" y="20582"/>
                  </a:cubicBezTo>
                  <a:cubicBezTo>
                    <a:pt x="36700" y="7619"/>
                    <a:pt x="57922" y="2684"/>
                    <a:pt x="78200" y="7152"/>
                  </a:cubicBezTo>
                  <a:cubicBezTo>
                    <a:pt x="103003" y="13096"/>
                    <a:pt x="125444" y="26373"/>
                    <a:pt x="142589" y="45252"/>
                  </a:cubicBezTo>
                  <a:cubicBezTo>
                    <a:pt x="161639" y="64302"/>
                    <a:pt x="178880" y="85733"/>
                    <a:pt x="200882" y="97544"/>
                  </a:cubicBezTo>
                  <a:cubicBezTo>
                    <a:pt x="234210" y="115104"/>
                    <a:pt x="275101" y="108843"/>
                    <a:pt x="301657" y="82114"/>
                  </a:cubicBezTo>
                  <a:cubicBezTo>
                    <a:pt x="304409" y="79166"/>
                    <a:pt x="306896" y="75979"/>
                    <a:pt x="309086" y="72589"/>
                  </a:cubicBezTo>
                  <a:cubicBezTo>
                    <a:pt x="310706" y="70969"/>
                    <a:pt x="311372" y="69731"/>
                    <a:pt x="311182" y="69636"/>
                  </a:cubicBezTo>
                  <a:close/>
                </a:path>
              </a:pathLst>
            </a:custGeom>
            <a:solidFill>
              <a:srgbClr val="455A64"/>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93A2D1D6-ABF1-48FD-05E5-784A71F3F274}"/>
                </a:ext>
              </a:extLst>
            </p:cNvPr>
            <p:cNvSpPr/>
            <p:nvPr/>
          </p:nvSpPr>
          <p:spPr>
            <a:xfrm>
              <a:off x="4282960" y="801406"/>
              <a:ext cx="70463" cy="161068"/>
            </a:xfrm>
            <a:custGeom>
              <a:avLst/>
              <a:gdLst>
                <a:gd name="connsiteX0" fmla="*/ 11291 w 70463"/>
                <a:gd name="connsiteY0" fmla="*/ 161069 h 161068"/>
                <a:gd name="connsiteX1" fmla="*/ 16910 w 70463"/>
                <a:gd name="connsiteY1" fmla="*/ 154782 h 161068"/>
                <a:gd name="connsiteX2" fmla="*/ 21959 w 70463"/>
                <a:gd name="connsiteY2" fmla="*/ 132303 h 161068"/>
                <a:gd name="connsiteX3" fmla="*/ 6147 w 70463"/>
                <a:gd name="connsiteY3" fmla="*/ 60675 h 161068"/>
                <a:gd name="connsiteX4" fmla="*/ 16244 w 70463"/>
                <a:gd name="connsiteY4" fmla="*/ 23814 h 161068"/>
                <a:gd name="connsiteX5" fmla="*/ 41390 w 70463"/>
                <a:gd name="connsiteY5" fmla="*/ 5621 h 161068"/>
                <a:gd name="connsiteX6" fmla="*/ 62535 w 70463"/>
                <a:gd name="connsiteY6" fmla="*/ 4478 h 161068"/>
                <a:gd name="connsiteX7" fmla="*/ 70441 w 70463"/>
                <a:gd name="connsiteY7" fmla="*/ 6669 h 161068"/>
                <a:gd name="connsiteX8" fmla="*/ 63297 w 70463"/>
                <a:gd name="connsiteY8" fmla="*/ 2192 h 161068"/>
                <a:gd name="connsiteX9" fmla="*/ 40247 w 70463"/>
                <a:gd name="connsiteY9" fmla="*/ 1335 h 161068"/>
                <a:gd name="connsiteX10" fmla="*/ 11672 w 70463"/>
                <a:gd name="connsiteY10" fmla="*/ 20385 h 161068"/>
                <a:gd name="connsiteX11" fmla="*/ 51 w 70463"/>
                <a:gd name="connsiteY11" fmla="*/ 60675 h 161068"/>
                <a:gd name="connsiteX12" fmla="*/ 8909 w 70463"/>
                <a:gd name="connsiteY12" fmla="*/ 101157 h 161068"/>
                <a:gd name="connsiteX13" fmla="*/ 17672 w 70463"/>
                <a:gd name="connsiteY13" fmla="*/ 132399 h 161068"/>
                <a:gd name="connsiteX14" fmla="*/ 11291 w 70463"/>
                <a:gd name="connsiteY14" fmla="*/ 161069 h 1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63" h="161068">
                  <a:moveTo>
                    <a:pt x="11291" y="161069"/>
                  </a:moveTo>
                  <a:cubicBezTo>
                    <a:pt x="11291" y="161069"/>
                    <a:pt x="14148" y="159545"/>
                    <a:pt x="16910" y="154782"/>
                  </a:cubicBezTo>
                  <a:cubicBezTo>
                    <a:pt x="20635" y="147900"/>
                    <a:pt x="22387" y="140119"/>
                    <a:pt x="21959" y="132303"/>
                  </a:cubicBezTo>
                  <a:cubicBezTo>
                    <a:pt x="21959" y="111920"/>
                    <a:pt x="6147" y="88774"/>
                    <a:pt x="6147" y="60675"/>
                  </a:cubicBezTo>
                  <a:cubicBezTo>
                    <a:pt x="5652" y="47643"/>
                    <a:pt x="9176" y="34776"/>
                    <a:pt x="16244" y="23814"/>
                  </a:cubicBezTo>
                  <a:cubicBezTo>
                    <a:pt x="22359" y="15112"/>
                    <a:pt x="31207" y="8707"/>
                    <a:pt x="41390" y="5621"/>
                  </a:cubicBezTo>
                  <a:cubicBezTo>
                    <a:pt x="48219" y="3410"/>
                    <a:pt x="55506" y="3017"/>
                    <a:pt x="62535" y="4478"/>
                  </a:cubicBezTo>
                  <a:cubicBezTo>
                    <a:pt x="67583" y="5716"/>
                    <a:pt x="70155" y="7145"/>
                    <a:pt x="70441" y="6669"/>
                  </a:cubicBezTo>
                  <a:cubicBezTo>
                    <a:pt x="70727" y="6192"/>
                    <a:pt x="68345" y="4192"/>
                    <a:pt x="63297" y="2192"/>
                  </a:cubicBezTo>
                  <a:cubicBezTo>
                    <a:pt x="55877" y="-403"/>
                    <a:pt x="47838" y="-701"/>
                    <a:pt x="40247" y="1335"/>
                  </a:cubicBezTo>
                  <a:cubicBezTo>
                    <a:pt x="28798" y="4180"/>
                    <a:pt x="18701" y="10914"/>
                    <a:pt x="11672" y="20385"/>
                  </a:cubicBezTo>
                  <a:cubicBezTo>
                    <a:pt x="3566" y="32216"/>
                    <a:pt x="-511" y="46345"/>
                    <a:pt x="51" y="60675"/>
                  </a:cubicBezTo>
                  <a:cubicBezTo>
                    <a:pt x="537" y="74593"/>
                    <a:pt x="3537" y="88308"/>
                    <a:pt x="8909" y="101157"/>
                  </a:cubicBezTo>
                  <a:cubicBezTo>
                    <a:pt x="13205" y="111136"/>
                    <a:pt x="16148" y="121642"/>
                    <a:pt x="17672" y="132399"/>
                  </a:cubicBezTo>
                  <a:cubicBezTo>
                    <a:pt x="18530" y="142384"/>
                    <a:pt x="16301" y="152391"/>
                    <a:pt x="11291" y="161069"/>
                  </a:cubicBezTo>
                  <a:close/>
                </a:path>
              </a:pathLst>
            </a:custGeom>
            <a:solidFill>
              <a:srgbClr val="455A64"/>
            </a:solidFill>
            <a:ln w="9525" cap="flat">
              <a:noFill/>
              <a:prstDash val="solid"/>
              <a:miter/>
            </a:ln>
          </p:spPr>
          <p:txBody>
            <a:bodyPr rtlCol="0" anchor="ctr"/>
            <a:lstStyle/>
            <a:p>
              <a:endParaRPr lang="en-IN"/>
            </a:p>
          </p:txBody>
        </p:sp>
      </p:grpSp>
      <p:grpSp>
        <p:nvGrpSpPr>
          <p:cNvPr id="189" name="Graphic 32">
            <a:extLst>
              <a:ext uri="{FF2B5EF4-FFF2-40B4-BE49-F238E27FC236}">
                <a16:creationId xmlns:a16="http://schemas.microsoft.com/office/drawing/2014/main" id="{FBAE0B9D-0F52-FC8C-BDD6-503FF1AE8170}"/>
              </a:ext>
            </a:extLst>
          </p:cNvPr>
          <p:cNvGrpSpPr/>
          <p:nvPr/>
        </p:nvGrpSpPr>
        <p:grpSpPr>
          <a:xfrm>
            <a:off x="2969137" y="1650180"/>
            <a:ext cx="3241238" cy="2969072"/>
            <a:chOff x="2969137" y="1650180"/>
            <a:chExt cx="3241238" cy="2969072"/>
          </a:xfrm>
          <a:solidFill>
            <a:srgbClr val="FFD45E"/>
          </a:solidFill>
        </p:grpSpPr>
        <p:sp>
          <p:nvSpPr>
            <p:cNvPr id="190" name="Freeform: Shape 189">
              <a:extLst>
                <a:ext uri="{FF2B5EF4-FFF2-40B4-BE49-F238E27FC236}">
                  <a16:creationId xmlns:a16="http://schemas.microsoft.com/office/drawing/2014/main" id="{E3A2F683-BFEB-4F7B-E5D5-121460F93F81}"/>
                </a:ext>
              </a:extLst>
            </p:cNvPr>
            <p:cNvSpPr/>
            <p:nvPr/>
          </p:nvSpPr>
          <p:spPr>
            <a:xfrm>
              <a:off x="3176178" y="2778988"/>
              <a:ext cx="2753148" cy="871804"/>
            </a:xfrm>
            <a:custGeom>
              <a:avLst/>
              <a:gdLst>
                <a:gd name="connsiteX0" fmla="*/ 1376772 w 2753148"/>
                <a:gd name="connsiteY0" fmla="*/ 0 h 871804"/>
                <a:gd name="connsiteX1" fmla="*/ 1362579 w 2753148"/>
                <a:gd name="connsiteY1" fmla="*/ 0 h 871804"/>
                <a:gd name="connsiteX2" fmla="*/ 1321050 w 2753148"/>
                <a:gd name="connsiteY2" fmla="*/ 571 h 871804"/>
                <a:gd name="connsiteX3" fmla="*/ 1161221 w 2753148"/>
                <a:gd name="connsiteY3" fmla="*/ 5905 h 871804"/>
                <a:gd name="connsiteX4" fmla="*/ 909094 w 2753148"/>
                <a:gd name="connsiteY4" fmla="*/ 26861 h 871804"/>
                <a:gd name="connsiteX5" fmla="*/ 752694 w 2753148"/>
                <a:gd name="connsiteY5" fmla="*/ 48578 h 871804"/>
                <a:gd name="connsiteX6" fmla="*/ 578958 w 2753148"/>
                <a:gd name="connsiteY6" fmla="*/ 82201 h 871804"/>
                <a:gd name="connsiteX7" fmla="*/ 391125 w 2753148"/>
                <a:gd name="connsiteY7" fmla="*/ 133445 h 871804"/>
                <a:gd name="connsiteX8" fmla="*/ 196338 w 2753148"/>
                <a:gd name="connsiteY8" fmla="*/ 213741 h 871804"/>
                <a:gd name="connsiteX9" fmla="*/ 102993 w 2753148"/>
                <a:gd name="connsiteY9" fmla="*/ 273463 h 871804"/>
                <a:gd name="connsiteX10" fmla="*/ 26793 w 2753148"/>
                <a:gd name="connsiteY10" fmla="*/ 357092 h 871804"/>
                <a:gd name="connsiteX11" fmla="*/ 19745 w 2753148"/>
                <a:gd name="connsiteY11" fmla="*/ 369665 h 871804"/>
                <a:gd name="connsiteX12" fmla="*/ 14411 w 2753148"/>
                <a:gd name="connsiteY12" fmla="*/ 383096 h 871804"/>
                <a:gd name="connsiteX13" fmla="*/ 11649 w 2753148"/>
                <a:gd name="connsiteY13" fmla="*/ 389858 h 871804"/>
                <a:gd name="connsiteX14" fmla="*/ 9839 w 2753148"/>
                <a:gd name="connsiteY14" fmla="*/ 396907 h 871804"/>
                <a:gd name="connsiteX15" fmla="*/ 6505 w 2753148"/>
                <a:gd name="connsiteY15" fmla="*/ 411004 h 871804"/>
                <a:gd name="connsiteX16" fmla="*/ 9363 w 2753148"/>
                <a:gd name="connsiteY16" fmla="*/ 469202 h 871804"/>
                <a:gd name="connsiteX17" fmla="*/ 73371 w 2753148"/>
                <a:gd name="connsiteY17" fmla="*/ 569023 h 871804"/>
                <a:gd name="connsiteX18" fmla="*/ 288064 w 2753148"/>
                <a:gd name="connsiteY18" fmla="*/ 696849 h 871804"/>
                <a:gd name="connsiteX19" fmla="*/ 538286 w 2753148"/>
                <a:gd name="connsiteY19" fmla="*/ 776002 h 871804"/>
                <a:gd name="connsiteX20" fmla="*/ 1084354 w 2753148"/>
                <a:gd name="connsiteY20" fmla="*/ 856393 h 871804"/>
                <a:gd name="connsiteX21" fmla="*/ 1636804 w 2753148"/>
                <a:gd name="connsiteY21" fmla="*/ 858583 h 871804"/>
                <a:gd name="connsiteX22" fmla="*/ 2146963 w 2753148"/>
                <a:gd name="connsiteY22" fmla="*/ 791908 h 871804"/>
                <a:gd name="connsiteX23" fmla="*/ 2378230 w 2753148"/>
                <a:gd name="connsiteY23" fmla="*/ 729520 h 871804"/>
                <a:gd name="connsiteX24" fmla="*/ 2585018 w 2753148"/>
                <a:gd name="connsiteY24" fmla="*/ 639413 h 871804"/>
                <a:gd name="connsiteX25" fmla="*/ 2672172 w 2753148"/>
                <a:gd name="connsiteY25" fmla="*/ 577405 h 871804"/>
                <a:gd name="connsiteX26" fmla="*/ 2735227 w 2753148"/>
                <a:gd name="connsiteY26" fmla="*/ 497014 h 871804"/>
                <a:gd name="connsiteX27" fmla="*/ 2739990 w 2753148"/>
                <a:gd name="connsiteY27" fmla="*/ 485394 h 871804"/>
                <a:gd name="connsiteX28" fmla="*/ 2743990 w 2753148"/>
                <a:gd name="connsiteY28" fmla="*/ 473583 h 871804"/>
                <a:gd name="connsiteX29" fmla="*/ 2746848 w 2753148"/>
                <a:gd name="connsiteY29" fmla="*/ 461581 h 871804"/>
                <a:gd name="connsiteX30" fmla="*/ 2748276 w 2753148"/>
                <a:gd name="connsiteY30" fmla="*/ 455581 h 871804"/>
                <a:gd name="connsiteX31" fmla="*/ 2748276 w 2753148"/>
                <a:gd name="connsiteY31" fmla="*/ 449389 h 871804"/>
                <a:gd name="connsiteX32" fmla="*/ 2744657 w 2753148"/>
                <a:gd name="connsiteY32" fmla="*/ 401764 h 871804"/>
                <a:gd name="connsiteX33" fmla="*/ 2724559 w 2753148"/>
                <a:gd name="connsiteY33" fmla="*/ 358807 h 871804"/>
                <a:gd name="connsiteX34" fmla="*/ 2695032 w 2753148"/>
                <a:gd name="connsiteY34" fmla="*/ 322516 h 871804"/>
                <a:gd name="connsiteX35" fmla="*/ 2625309 w 2753148"/>
                <a:gd name="connsiteY35" fmla="*/ 265366 h 871804"/>
                <a:gd name="connsiteX36" fmla="*/ 2551395 w 2753148"/>
                <a:gd name="connsiteY36" fmla="*/ 221361 h 871804"/>
                <a:gd name="connsiteX37" fmla="*/ 2407377 w 2753148"/>
                <a:gd name="connsiteY37" fmla="*/ 157163 h 871804"/>
                <a:gd name="connsiteX38" fmla="*/ 2165823 w 2753148"/>
                <a:gd name="connsiteY38" fmla="*/ 82677 h 871804"/>
                <a:gd name="connsiteX39" fmla="*/ 2009708 w 2753148"/>
                <a:gd name="connsiteY39" fmla="*/ 48387 h 871804"/>
                <a:gd name="connsiteX40" fmla="*/ 1968846 w 2753148"/>
                <a:gd name="connsiteY40" fmla="*/ 40767 h 871804"/>
                <a:gd name="connsiteX41" fmla="*/ 1954844 w 2753148"/>
                <a:gd name="connsiteY41" fmla="*/ 38100 h 871804"/>
                <a:gd name="connsiteX42" fmla="*/ 2009898 w 2753148"/>
                <a:gd name="connsiteY42" fmla="*/ 47625 h 871804"/>
                <a:gd name="connsiteX43" fmla="*/ 2166299 w 2753148"/>
                <a:gd name="connsiteY43" fmla="*/ 81058 h 871804"/>
                <a:gd name="connsiteX44" fmla="*/ 2408329 w 2753148"/>
                <a:gd name="connsiteY44" fmla="*/ 154781 h 871804"/>
                <a:gd name="connsiteX45" fmla="*/ 2552919 w 2753148"/>
                <a:gd name="connsiteY45" fmla="*/ 218694 h 871804"/>
                <a:gd name="connsiteX46" fmla="*/ 2627214 w 2753148"/>
                <a:gd name="connsiteY46" fmla="*/ 262795 h 871804"/>
                <a:gd name="connsiteX47" fmla="*/ 2697604 w 2753148"/>
                <a:gd name="connsiteY47" fmla="*/ 320612 h 871804"/>
                <a:gd name="connsiteX48" fmla="*/ 2727512 w 2753148"/>
                <a:gd name="connsiteY48" fmla="*/ 357283 h 871804"/>
                <a:gd name="connsiteX49" fmla="*/ 2748372 w 2753148"/>
                <a:gd name="connsiteY49" fmla="*/ 401193 h 871804"/>
                <a:gd name="connsiteX50" fmla="*/ 2752182 w 2753148"/>
                <a:gd name="connsiteY50" fmla="*/ 450723 h 871804"/>
                <a:gd name="connsiteX51" fmla="*/ 2751705 w 2753148"/>
                <a:gd name="connsiteY51" fmla="*/ 457009 h 871804"/>
                <a:gd name="connsiteX52" fmla="*/ 2750277 w 2753148"/>
                <a:gd name="connsiteY52" fmla="*/ 463201 h 871804"/>
                <a:gd name="connsiteX53" fmla="*/ 2747324 w 2753148"/>
                <a:gd name="connsiteY53" fmla="*/ 475488 h 871804"/>
                <a:gd name="connsiteX54" fmla="*/ 2743228 w 2753148"/>
                <a:gd name="connsiteY54" fmla="*/ 487585 h 871804"/>
                <a:gd name="connsiteX55" fmla="*/ 2738466 w 2753148"/>
                <a:gd name="connsiteY55" fmla="*/ 499491 h 871804"/>
                <a:gd name="connsiteX56" fmla="*/ 2674553 w 2753148"/>
                <a:gd name="connsiteY56" fmla="*/ 581215 h 871804"/>
                <a:gd name="connsiteX57" fmla="*/ 2586732 w 2753148"/>
                <a:gd name="connsiteY57" fmla="*/ 643890 h 871804"/>
                <a:gd name="connsiteX58" fmla="*/ 2379468 w 2753148"/>
                <a:gd name="connsiteY58" fmla="*/ 734568 h 871804"/>
                <a:gd name="connsiteX59" fmla="*/ 2147725 w 2753148"/>
                <a:gd name="connsiteY59" fmla="*/ 797338 h 871804"/>
                <a:gd name="connsiteX60" fmla="*/ 1636899 w 2753148"/>
                <a:gd name="connsiteY60" fmla="*/ 864013 h 871804"/>
                <a:gd name="connsiteX61" fmla="*/ 1083783 w 2753148"/>
                <a:gd name="connsiteY61" fmla="*/ 861917 h 871804"/>
                <a:gd name="connsiteX62" fmla="*/ 536857 w 2753148"/>
                <a:gd name="connsiteY62" fmla="*/ 781240 h 871804"/>
                <a:gd name="connsiteX63" fmla="*/ 285969 w 2753148"/>
                <a:gd name="connsiteY63" fmla="*/ 701802 h 871804"/>
                <a:gd name="connsiteX64" fmla="*/ 69942 w 2753148"/>
                <a:gd name="connsiteY64" fmla="*/ 572929 h 871804"/>
                <a:gd name="connsiteX65" fmla="*/ 4695 w 2753148"/>
                <a:gd name="connsiteY65" fmla="*/ 470821 h 871804"/>
                <a:gd name="connsiteX66" fmla="*/ 1838 w 2753148"/>
                <a:gd name="connsiteY66" fmla="*/ 410908 h 871804"/>
                <a:gd name="connsiteX67" fmla="*/ 5362 w 2753148"/>
                <a:gd name="connsiteY67" fmla="*/ 396335 h 871804"/>
                <a:gd name="connsiteX68" fmla="*/ 7172 w 2753148"/>
                <a:gd name="connsiteY68" fmla="*/ 389096 h 871804"/>
                <a:gd name="connsiteX69" fmla="*/ 9934 w 2753148"/>
                <a:gd name="connsiteY69" fmla="*/ 382143 h 871804"/>
                <a:gd name="connsiteX70" fmla="*/ 15554 w 2753148"/>
                <a:gd name="connsiteY70" fmla="*/ 368427 h 871804"/>
                <a:gd name="connsiteX71" fmla="*/ 22698 w 2753148"/>
                <a:gd name="connsiteY71" fmla="*/ 355473 h 871804"/>
                <a:gd name="connsiteX72" fmla="*/ 100326 w 2753148"/>
                <a:gd name="connsiteY72" fmla="*/ 270700 h 871804"/>
                <a:gd name="connsiteX73" fmla="*/ 194433 w 2753148"/>
                <a:gd name="connsiteY73" fmla="*/ 210693 h 871804"/>
                <a:gd name="connsiteX74" fmla="*/ 389886 w 2753148"/>
                <a:gd name="connsiteY74" fmla="*/ 130397 h 871804"/>
                <a:gd name="connsiteX75" fmla="*/ 578100 w 2753148"/>
                <a:gd name="connsiteY75" fmla="*/ 79343 h 871804"/>
                <a:gd name="connsiteX76" fmla="*/ 752217 w 2753148"/>
                <a:gd name="connsiteY76" fmla="*/ 46101 h 871804"/>
                <a:gd name="connsiteX77" fmla="*/ 908808 w 2753148"/>
                <a:gd name="connsiteY77" fmla="*/ 24670 h 871804"/>
                <a:gd name="connsiteX78" fmla="*/ 1161126 w 2753148"/>
                <a:gd name="connsiteY78" fmla="*/ 4572 h 871804"/>
                <a:gd name="connsiteX79" fmla="*/ 1321050 w 2753148"/>
                <a:gd name="connsiteY79" fmla="*/ 95 h 871804"/>
                <a:gd name="connsiteX80" fmla="*/ 1376772 w 2753148"/>
                <a:gd name="connsiteY80" fmla="*/ 95 h 8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753148" h="871804">
                  <a:moveTo>
                    <a:pt x="1376772" y="0"/>
                  </a:moveTo>
                  <a:lnTo>
                    <a:pt x="1362579" y="0"/>
                  </a:lnTo>
                  <a:lnTo>
                    <a:pt x="1321050" y="571"/>
                  </a:lnTo>
                  <a:cubicBezTo>
                    <a:pt x="1284474" y="1143"/>
                    <a:pt x="1230563" y="2572"/>
                    <a:pt x="1161221" y="5905"/>
                  </a:cubicBezTo>
                  <a:cubicBezTo>
                    <a:pt x="1091879" y="9239"/>
                    <a:pt x="1007106" y="15430"/>
                    <a:pt x="909094" y="26861"/>
                  </a:cubicBezTo>
                  <a:cubicBezTo>
                    <a:pt x="860231" y="32766"/>
                    <a:pt x="807843" y="39433"/>
                    <a:pt x="752694" y="48578"/>
                  </a:cubicBezTo>
                  <a:cubicBezTo>
                    <a:pt x="697544" y="57721"/>
                    <a:pt x="639441" y="68389"/>
                    <a:pt x="578958" y="82201"/>
                  </a:cubicBezTo>
                  <a:cubicBezTo>
                    <a:pt x="518474" y="96012"/>
                    <a:pt x="455133" y="112395"/>
                    <a:pt x="391125" y="133445"/>
                  </a:cubicBezTo>
                  <a:cubicBezTo>
                    <a:pt x="324059" y="154696"/>
                    <a:pt x="258899" y="181556"/>
                    <a:pt x="196338" y="213741"/>
                  </a:cubicBezTo>
                  <a:cubicBezTo>
                    <a:pt x="163525" y="230857"/>
                    <a:pt x="132292" y="250850"/>
                    <a:pt x="102993" y="273463"/>
                  </a:cubicBezTo>
                  <a:cubicBezTo>
                    <a:pt x="72475" y="296208"/>
                    <a:pt x="46605" y="324593"/>
                    <a:pt x="26793" y="357092"/>
                  </a:cubicBezTo>
                  <a:cubicBezTo>
                    <a:pt x="24412" y="361283"/>
                    <a:pt x="21936" y="365379"/>
                    <a:pt x="19745" y="369665"/>
                  </a:cubicBezTo>
                  <a:lnTo>
                    <a:pt x="14411" y="383096"/>
                  </a:lnTo>
                  <a:lnTo>
                    <a:pt x="11649" y="389858"/>
                  </a:lnTo>
                  <a:cubicBezTo>
                    <a:pt x="10887" y="392144"/>
                    <a:pt x="10506" y="394525"/>
                    <a:pt x="9839" y="396907"/>
                  </a:cubicBezTo>
                  <a:lnTo>
                    <a:pt x="6505" y="411004"/>
                  </a:lnTo>
                  <a:cubicBezTo>
                    <a:pt x="3409" y="430387"/>
                    <a:pt x="4381" y="450209"/>
                    <a:pt x="9363" y="469202"/>
                  </a:cubicBezTo>
                  <a:cubicBezTo>
                    <a:pt x="18888" y="507778"/>
                    <a:pt x="44129" y="541020"/>
                    <a:pt x="73371" y="569023"/>
                  </a:cubicBezTo>
                  <a:cubicBezTo>
                    <a:pt x="132997" y="625126"/>
                    <a:pt x="209102" y="664273"/>
                    <a:pt x="288064" y="696849"/>
                  </a:cubicBezTo>
                  <a:cubicBezTo>
                    <a:pt x="369398" y="729386"/>
                    <a:pt x="453037" y="755847"/>
                    <a:pt x="538286" y="776002"/>
                  </a:cubicBezTo>
                  <a:cubicBezTo>
                    <a:pt x="717737" y="818026"/>
                    <a:pt x="900407" y="844925"/>
                    <a:pt x="1084354" y="856393"/>
                  </a:cubicBezTo>
                  <a:cubicBezTo>
                    <a:pt x="1268272" y="868813"/>
                    <a:pt x="1452791" y="869547"/>
                    <a:pt x="1636804" y="858583"/>
                  </a:cubicBezTo>
                  <a:cubicBezTo>
                    <a:pt x="1808264" y="848963"/>
                    <a:pt x="1978790" y="826675"/>
                    <a:pt x="2146963" y="791908"/>
                  </a:cubicBezTo>
                  <a:cubicBezTo>
                    <a:pt x="2225154" y="775421"/>
                    <a:pt x="2302354" y="754589"/>
                    <a:pt x="2378230" y="729520"/>
                  </a:cubicBezTo>
                  <a:cubicBezTo>
                    <a:pt x="2449954" y="706345"/>
                    <a:pt x="2519210" y="676161"/>
                    <a:pt x="2585018" y="639413"/>
                  </a:cubicBezTo>
                  <a:cubicBezTo>
                    <a:pt x="2615936" y="621506"/>
                    <a:pt x="2645121" y="600751"/>
                    <a:pt x="2672172" y="577405"/>
                  </a:cubicBezTo>
                  <a:cubicBezTo>
                    <a:pt x="2698470" y="555203"/>
                    <a:pt x="2719930" y="527837"/>
                    <a:pt x="2735227" y="497014"/>
                  </a:cubicBezTo>
                  <a:lnTo>
                    <a:pt x="2739990" y="485394"/>
                  </a:lnTo>
                  <a:cubicBezTo>
                    <a:pt x="2741685" y="481594"/>
                    <a:pt x="2743028" y="477641"/>
                    <a:pt x="2743990" y="473583"/>
                  </a:cubicBezTo>
                  <a:lnTo>
                    <a:pt x="2746848" y="461581"/>
                  </a:lnTo>
                  <a:cubicBezTo>
                    <a:pt x="2747324" y="459581"/>
                    <a:pt x="2747991" y="457581"/>
                    <a:pt x="2748276" y="455581"/>
                  </a:cubicBezTo>
                  <a:lnTo>
                    <a:pt x="2748276" y="449389"/>
                  </a:lnTo>
                  <a:cubicBezTo>
                    <a:pt x="2750286" y="433435"/>
                    <a:pt x="2749048" y="417233"/>
                    <a:pt x="2744657" y="401764"/>
                  </a:cubicBezTo>
                  <a:cubicBezTo>
                    <a:pt x="2740018" y="386572"/>
                    <a:pt x="2733246" y="372104"/>
                    <a:pt x="2724559" y="358807"/>
                  </a:cubicBezTo>
                  <a:cubicBezTo>
                    <a:pt x="2715825" y="345843"/>
                    <a:pt x="2705947" y="333699"/>
                    <a:pt x="2695032" y="322516"/>
                  </a:cubicBezTo>
                  <a:cubicBezTo>
                    <a:pt x="2673791" y="301142"/>
                    <a:pt x="2650435" y="281997"/>
                    <a:pt x="2625309" y="265366"/>
                  </a:cubicBezTo>
                  <a:cubicBezTo>
                    <a:pt x="2601572" y="249231"/>
                    <a:pt x="2576893" y="234544"/>
                    <a:pt x="2551395" y="221361"/>
                  </a:cubicBezTo>
                  <a:cubicBezTo>
                    <a:pt x="2504760" y="197005"/>
                    <a:pt x="2456669" y="175565"/>
                    <a:pt x="2407377" y="157163"/>
                  </a:cubicBezTo>
                  <a:cubicBezTo>
                    <a:pt x="2328357" y="127711"/>
                    <a:pt x="2247709" y="102841"/>
                    <a:pt x="2165823" y="82677"/>
                  </a:cubicBezTo>
                  <a:cubicBezTo>
                    <a:pt x="2098481" y="65913"/>
                    <a:pt x="2045617" y="55245"/>
                    <a:pt x="2009708" y="48387"/>
                  </a:cubicBezTo>
                  <a:cubicBezTo>
                    <a:pt x="1991801" y="44863"/>
                    <a:pt x="1977990" y="42577"/>
                    <a:pt x="1968846" y="40767"/>
                  </a:cubicBezTo>
                  <a:lnTo>
                    <a:pt x="1954844" y="38100"/>
                  </a:lnTo>
                  <a:cubicBezTo>
                    <a:pt x="1954844" y="38100"/>
                    <a:pt x="1973894" y="40862"/>
                    <a:pt x="2009898" y="47625"/>
                  </a:cubicBezTo>
                  <a:cubicBezTo>
                    <a:pt x="2045903" y="54388"/>
                    <a:pt x="2098767" y="64484"/>
                    <a:pt x="2166299" y="81058"/>
                  </a:cubicBezTo>
                  <a:cubicBezTo>
                    <a:pt x="2248357" y="100841"/>
                    <a:pt x="2329176" y="125463"/>
                    <a:pt x="2408329" y="154781"/>
                  </a:cubicBezTo>
                  <a:cubicBezTo>
                    <a:pt x="2457802" y="173069"/>
                    <a:pt x="2506094" y="194415"/>
                    <a:pt x="2552919" y="218694"/>
                  </a:cubicBezTo>
                  <a:cubicBezTo>
                    <a:pt x="2578531" y="231924"/>
                    <a:pt x="2603335" y="246650"/>
                    <a:pt x="2627214" y="262795"/>
                  </a:cubicBezTo>
                  <a:cubicBezTo>
                    <a:pt x="2652579" y="279625"/>
                    <a:pt x="2676163" y="298999"/>
                    <a:pt x="2697604" y="320612"/>
                  </a:cubicBezTo>
                  <a:cubicBezTo>
                    <a:pt x="2708643" y="331927"/>
                    <a:pt x="2718644" y="344195"/>
                    <a:pt x="2727512" y="357283"/>
                  </a:cubicBezTo>
                  <a:cubicBezTo>
                    <a:pt x="2736513" y="370856"/>
                    <a:pt x="2743543" y="385639"/>
                    <a:pt x="2748372" y="401193"/>
                  </a:cubicBezTo>
                  <a:cubicBezTo>
                    <a:pt x="2752972" y="417281"/>
                    <a:pt x="2754268" y="434121"/>
                    <a:pt x="2752182" y="450723"/>
                  </a:cubicBezTo>
                  <a:lnTo>
                    <a:pt x="2751705" y="457009"/>
                  </a:lnTo>
                  <a:cubicBezTo>
                    <a:pt x="2751705" y="459105"/>
                    <a:pt x="2750753" y="461105"/>
                    <a:pt x="2750277" y="463201"/>
                  </a:cubicBezTo>
                  <a:lnTo>
                    <a:pt x="2747324" y="475488"/>
                  </a:lnTo>
                  <a:cubicBezTo>
                    <a:pt x="2746352" y="479641"/>
                    <a:pt x="2744981" y="483689"/>
                    <a:pt x="2743228" y="487585"/>
                  </a:cubicBezTo>
                  <a:lnTo>
                    <a:pt x="2738466" y="499491"/>
                  </a:lnTo>
                  <a:cubicBezTo>
                    <a:pt x="2722949" y="530800"/>
                    <a:pt x="2701204" y="558613"/>
                    <a:pt x="2674553" y="581215"/>
                  </a:cubicBezTo>
                  <a:cubicBezTo>
                    <a:pt x="2647321" y="604828"/>
                    <a:pt x="2617917" y="625812"/>
                    <a:pt x="2586732" y="643890"/>
                  </a:cubicBezTo>
                  <a:cubicBezTo>
                    <a:pt x="2520791" y="680847"/>
                    <a:pt x="2451363" y="711222"/>
                    <a:pt x="2379468" y="734568"/>
                  </a:cubicBezTo>
                  <a:cubicBezTo>
                    <a:pt x="2303449" y="759800"/>
                    <a:pt x="2226087" y="780755"/>
                    <a:pt x="2147725" y="797338"/>
                  </a:cubicBezTo>
                  <a:cubicBezTo>
                    <a:pt x="1979332" y="832152"/>
                    <a:pt x="1808587" y="854431"/>
                    <a:pt x="1636899" y="864013"/>
                  </a:cubicBezTo>
                  <a:cubicBezTo>
                    <a:pt x="1452667" y="875062"/>
                    <a:pt x="1267920" y="874357"/>
                    <a:pt x="1083783" y="861917"/>
                  </a:cubicBezTo>
                  <a:cubicBezTo>
                    <a:pt x="899531" y="850402"/>
                    <a:pt x="716584" y="823408"/>
                    <a:pt x="536857" y="781240"/>
                  </a:cubicBezTo>
                  <a:cubicBezTo>
                    <a:pt x="451361" y="761067"/>
                    <a:pt x="367493" y="734511"/>
                    <a:pt x="285969" y="701802"/>
                  </a:cubicBezTo>
                  <a:cubicBezTo>
                    <a:pt x="206816" y="668846"/>
                    <a:pt x="130330" y="629698"/>
                    <a:pt x="69942" y="572929"/>
                  </a:cubicBezTo>
                  <a:cubicBezTo>
                    <a:pt x="40319" y="544354"/>
                    <a:pt x="14316" y="510635"/>
                    <a:pt x="4695" y="470821"/>
                  </a:cubicBezTo>
                  <a:cubicBezTo>
                    <a:pt x="-382" y="451266"/>
                    <a:pt x="-1353" y="430863"/>
                    <a:pt x="1838" y="410908"/>
                  </a:cubicBezTo>
                  <a:lnTo>
                    <a:pt x="5362" y="396335"/>
                  </a:lnTo>
                  <a:cubicBezTo>
                    <a:pt x="5934" y="393859"/>
                    <a:pt x="6410" y="391478"/>
                    <a:pt x="7172" y="389096"/>
                  </a:cubicBezTo>
                  <a:lnTo>
                    <a:pt x="9934" y="382143"/>
                  </a:lnTo>
                  <a:lnTo>
                    <a:pt x="15554" y="368427"/>
                  </a:lnTo>
                  <a:cubicBezTo>
                    <a:pt x="17745" y="364046"/>
                    <a:pt x="20316" y="359759"/>
                    <a:pt x="22698" y="355473"/>
                  </a:cubicBezTo>
                  <a:cubicBezTo>
                    <a:pt x="42910" y="322507"/>
                    <a:pt x="69265" y="293732"/>
                    <a:pt x="100326" y="270700"/>
                  </a:cubicBezTo>
                  <a:cubicBezTo>
                    <a:pt x="129892" y="247993"/>
                    <a:pt x="161372" y="227914"/>
                    <a:pt x="194433" y="210693"/>
                  </a:cubicBezTo>
                  <a:cubicBezTo>
                    <a:pt x="257203" y="178460"/>
                    <a:pt x="322583" y="151600"/>
                    <a:pt x="389886" y="130397"/>
                  </a:cubicBezTo>
                  <a:cubicBezTo>
                    <a:pt x="454466" y="109442"/>
                    <a:pt x="517521" y="93059"/>
                    <a:pt x="578100" y="79343"/>
                  </a:cubicBezTo>
                  <a:cubicBezTo>
                    <a:pt x="638679" y="65627"/>
                    <a:pt x="696972" y="54769"/>
                    <a:pt x="752217" y="46101"/>
                  </a:cubicBezTo>
                  <a:cubicBezTo>
                    <a:pt x="807462" y="37433"/>
                    <a:pt x="859850" y="30385"/>
                    <a:pt x="908808" y="24670"/>
                  </a:cubicBezTo>
                  <a:cubicBezTo>
                    <a:pt x="1006916" y="13716"/>
                    <a:pt x="1091784" y="7906"/>
                    <a:pt x="1161126" y="4572"/>
                  </a:cubicBezTo>
                  <a:cubicBezTo>
                    <a:pt x="1230468" y="1238"/>
                    <a:pt x="1284474" y="381"/>
                    <a:pt x="1321050" y="95"/>
                  </a:cubicBezTo>
                  <a:lnTo>
                    <a:pt x="1376772" y="95"/>
                  </a:lnTo>
                  <a:close/>
                </a:path>
              </a:pathLst>
            </a:custGeom>
            <a:solidFill>
              <a:srgbClr val="FFD45E"/>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2352A919-991F-37DB-8BB6-58462213C57E}"/>
                </a:ext>
              </a:extLst>
            </p:cNvPr>
            <p:cNvSpPr/>
            <p:nvPr/>
          </p:nvSpPr>
          <p:spPr>
            <a:xfrm>
              <a:off x="2969137" y="1988508"/>
              <a:ext cx="3241238" cy="1025604"/>
            </a:xfrm>
            <a:custGeom>
              <a:avLst/>
              <a:gdLst>
                <a:gd name="connsiteX0" fmla="*/ 805430 w 3241238"/>
                <a:gd name="connsiteY0" fmla="*/ 68771 h 1025604"/>
                <a:gd name="connsiteX1" fmla="*/ 789428 w 3241238"/>
                <a:gd name="connsiteY1" fmla="*/ 72104 h 1025604"/>
                <a:gd name="connsiteX2" fmla="*/ 742374 w 3241238"/>
                <a:gd name="connsiteY2" fmla="*/ 81629 h 1025604"/>
                <a:gd name="connsiteX3" fmla="*/ 562923 w 3241238"/>
                <a:gd name="connsiteY3" fmla="*/ 124587 h 1025604"/>
                <a:gd name="connsiteX4" fmla="*/ 288413 w 3241238"/>
                <a:gd name="connsiteY4" fmla="*/ 221837 h 1025604"/>
                <a:gd name="connsiteX5" fmla="*/ 209736 w 3241238"/>
                <a:gd name="connsiteY5" fmla="*/ 261652 h 1025604"/>
                <a:gd name="connsiteX6" fmla="*/ 130774 w 3241238"/>
                <a:gd name="connsiteY6" fmla="*/ 312325 h 1025604"/>
                <a:gd name="connsiteX7" fmla="*/ 57908 w 3241238"/>
                <a:gd name="connsiteY7" fmla="*/ 379000 h 1025604"/>
                <a:gd name="connsiteX8" fmla="*/ 8473 w 3241238"/>
                <a:gd name="connsiteY8" fmla="*/ 469678 h 1025604"/>
                <a:gd name="connsiteX9" fmla="*/ 16379 w 3241238"/>
                <a:gd name="connsiteY9" fmla="*/ 576263 h 1025604"/>
                <a:gd name="connsiteX10" fmla="*/ 82292 w 3241238"/>
                <a:gd name="connsiteY10" fmla="*/ 668560 h 1025604"/>
                <a:gd name="connsiteX11" fmla="*/ 286317 w 3241238"/>
                <a:gd name="connsiteY11" fmla="*/ 798767 h 1025604"/>
                <a:gd name="connsiteX12" fmla="*/ 800667 w 3241238"/>
                <a:gd name="connsiteY12" fmla="*/ 950119 h 1025604"/>
                <a:gd name="connsiteX13" fmla="*/ 1391217 w 3241238"/>
                <a:gd name="connsiteY13" fmla="*/ 1015270 h 1025604"/>
                <a:gd name="connsiteX14" fmla="*/ 2029392 w 3241238"/>
                <a:gd name="connsiteY14" fmla="*/ 1003935 h 1025604"/>
                <a:gd name="connsiteX15" fmla="*/ 2658519 w 3241238"/>
                <a:gd name="connsiteY15" fmla="*/ 901351 h 1025604"/>
                <a:gd name="connsiteX16" fmla="*/ 2945031 w 3241238"/>
                <a:gd name="connsiteY16" fmla="*/ 803053 h 1025604"/>
                <a:gd name="connsiteX17" fmla="*/ 3073523 w 3241238"/>
                <a:gd name="connsiteY17" fmla="*/ 734473 h 1025604"/>
                <a:gd name="connsiteX18" fmla="*/ 3182584 w 3241238"/>
                <a:gd name="connsiteY18" fmla="*/ 642461 h 1025604"/>
                <a:gd name="connsiteX19" fmla="*/ 3236686 w 3241238"/>
                <a:gd name="connsiteY19" fmla="*/ 517493 h 1025604"/>
                <a:gd name="connsiteX20" fmla="*/ 3236115 w 3241238"/>
                <a:gd name="connsiteY20" fmla="*/ 500443 h 1025604"/>
                <a:gd name="connsiteX21" fmla="*/ 3234305 w 3241238"/>
                <a:gd name="connsiteY21" fmla="*/ 483584 h 1025604"/>
                <a:gd name="connsiteX22" fmla="*/ 3230590 w 3241238"/>
                <a:gd name="connsiteY22" fmla="*/ 467011 h 1025604"/>
                <a:gd name="connsiteX23" fmla="*/ 3225161 w 3241238"/>
                <a:gd name="connsiteY23" fmla="*/ 451009 h 1025604"/>
                <a:gd name="connsiteX24" fmla="*/ 3192490 w 3241238"/>
                <a:gd name="connsiteY24" fmla="*/ 392621 h 1025604"/>
                <a:gd name="connsiteX25" fmla="*/ 3095811 w 3241238"/>
                <a:gd name="connsiteY25" fmla="*/ 303371 h 1025604"/>
                <a:gd name="connsiteX26" fmla="*/ 2985226 w 3241238"/>
                <a:gd name="connsiteY26" fmla="*/ 238696 h 1025604"/>
                <a:gd name="connsiteX27" fmla="*/ 2758722 w 3241238"/>
                <a:gd name="connsiteY27" fmla="*/ 149828 h 1025604"/>
                <a:gd name="connsiteX28" fmla="*/ 2541361 w 3241238"/>
                <a:gd name="connsiteY28" fmla="*/ 92678 h 1025604"/>
                <a:gd name="connsiteX29" fmla="*/ 1868801 w 3241238"/>
                <a:gd name="connsiteY29" fmla="*/ 6953 h 1025604"/>
                <a:gd name="connsiteX30" fmla="*/ 1684301 w 3241238"/>
                <a:gd name="connsiteY30" fmla="*/ 1619 h 1025604"/>
                <a:gd name="connsiteX31" fmla="*/ 1636677 w 3241238"/>
                <a:gd name="connsiteY31" fmla="*/ 571 h 1025604"/>
                <a:gd name="connsiteX32" fmla="*/ 1620389 w 3241238"/>
                <a:gd name="connsiteY32" fmla="*/ 0 h 1025604"/>
                <a:gd name="connsiteX33" fmla="*/ 1636677 w 3241238"/>
                <a:gd name="connsiteY33" fmla="*/ 0 h 1025604"/>
                <a:gd name="connsiteX34" fmla="*/ 1684301 w 3241238"/>
                <a:gd name="connsiteY34" fmla="*/ 571 h 1025604"/>
                <a:gd name="connsiteX35" fmla="*/ 1868896 w 3241238"/>
                <a:gd name="connsiteY35" fmla="*/ 5048 h 1025604"/>
                <a:gd name="connsiteX36" fmla="*/ 2542123 w 3241238"/>
                <a:gd name="connsiteY36" fmla="*/ 89345 h 1025604"/>
                <a:gd name="connsiteX37" fmla="*/ 2759865 w 3241238"/>
                <a:gd name="connsiteY37" fmla="*/ 146495 h 1025604"/>
                <a:gd name="connsiteX38" fmla="*/ 2987036 w 3241238"/>
                <a:gd name="connsiteY38" fmla="*/ 235458 h 1025604"/>
                <a:gd name="connsiteX39" fmla="*/ 3098288 w 3241238"/>
                <a:gd name="connsiteY39" fmla="*/ 299657 h 1025604"/>
                <a:gd name="connsiteX40" fmla="*/ 3195919 w 3241238"/>
                <a:gd name="connsiteY40" fmla="*/ 389668 h 1025604"/>
                <a:gd name="connsiteX41" fmla="*/ 3229257 w 3241238"/>
                <a:gd name="connsiteY41" fmla="*/ 449199 h 1025604"/>
                <a:gd name="connsiteX42" fmla="*/ 3234781 w 3241238"/>
                <a:gd name="connsiteY42" fmla="*/ 465582 h 1025604"/>
                <a:gd name="connsiteX43" fmla="*/ 3238686 w 3241238"/>
                <a:gd name="connsiteY43" fmla="*/ 482537 h 1025604"/>
                <a:gd name="connsiteX44" fmla="*/ 3240496 w 3241238"/>
                <a:gd name="connsiteY44" fmla="*/ 499872 h 1025604"/>
                <a:gd name="connsiteX45" fmla="*/ 3241163 w 3241238"/>
                <a:gd name="connsiteY45" fmla="*/ 517303 h 1025604"/>
                <a:gd name="connsiteX46" fmla="*/ 3224590 w 3241238"/>
                <a:gd name="connsiteY46" fmla="*/ 585502 h 1025604"/>
                <a:gd name="connsiteX47" fmla="*/ 3186490 w 3241238"/>
                <a:gd name="connsiteY47" fmla="*/ 645128 h 1025604"/>
                <a:gd name="connsiteX48" fmla="*/ 3076381 w 3241238"/>
                <a:gd name="connsiteY48" fmla="*/ 738092 h 1025604"/>
                <a:gd name="connsiteX49" fmla="*/ 2946364 w 3241238"/>
                <a:gd name="connsiteY49" fmla="*/ 807625 h 1025604"/>
                <a:gd name="connsiteX50" fmla="*/ 2659185 w 3241238"/>
                <a:gd name="connsiteY50" fmla="*/ 906399 h 1025604"/>
                <a:gd name="connsiteX51" fmla="*/ 2029202 w 3241238"/>
                <a:gd name="connsiteY51" fmla="*/ 1009174 h 1025604"/>
                <a:gd name="connsiteX52" fmla="*/ 1391027 w 3241238"/>
                <a:gd name="connsiteY52" fmla="*/ 1020413 h 1025604"/>
                <a:gd name="connsiteX53" fmla="*/ 800477 w 3241238"/>
                <a:gd name="connsiteY53" fmla="*/ 954976 h 1025604"/>
                <a:gd name="connsiteX54" fmla="*/ 284984 w 3241238"/>
                <a:gd name="connsiteY54" fmla="*/ 802576 h 1025604"/>
                <a:gd name="connsiteX55" fmla="*/ 80006 w 3241238"/>
                <a:gd name="connsiteY55" fmla="*/ 671227 h 1025604"/>
                <a:gd name="connsiteX56" fmla="*/ 13331 w 3241238"/>
                <a:gd name="connsiteY56" fmla="*/ 577691 h 1025604"/>
                <a:gd name="connsiteX57" fmla="*/ 5520 w 3241238"/>
                <a:gd name="connsiteY57" fmla="*/ 468725 h 1025604"/>
                <a:gd name="connsiteX58" fmla="*/ 55717 w 3241238"/>
                <a:gd name="connsiteY58" fmla="*/ 376904 h 1025604"/>
                <a:gd name="connsiteX59" fmla="*/ 129345 w 3241238"/>
                <a:gd name="connsiteY59" fmla="*/ 309467 h 1025604"/>
                <a:gd name="connsiteX60" fmla="*/ 208689 w 3241238"/>
                <a:gd name="connsiteY60" fmla="*/ 258794 h 1025604"/>
                <a:gd name="connsiteX61" fmla="*/ 287651 w 3241238"/>
                <a:gd name="connsiteY61" fmla="*/ 218980 h 1025604"/>
                <a:gd name="connsiteX62" fmla="*/ 563209 w 3241238"/>
                <a:gd name="connsiteY62" fmla="*/ 122492 h 1025604"/>
                <a:gd name="connsiteX63" fmla="*/ 743041 w 3241238"/>
                <a:gd name="connsiteY63" fmla="*/ 80391 h 1025604"/>
                <a:gd name="connsiteX64" fmla="*/ 805430 w 3241238"/>
                <a:gd name="connsiteY64" fmla="*/ 68771 h 102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1238" h="1025604">
                  <a:moveTo>
                    <a:pt x="805430" y="68771"/>
                  </a:moveTo>
                  <a:cubicBezTo>
                    <a:pt x="805430" y="68771"/>
                    <a:pt x="800001" y="70009"/>
                    <a:pt x="789428" y="72104"/>
                  </a:cubicBezTo>
                  <a:cubicBezTo>
                    <a:pt x="778855" y="74200"/>
                    <a:pt x="763044" y="77248"/>
                    <a:pt x="742374" y="81629"/>
                  </a:cubicBezTo>
                  <a:cubicBezTo>
                    <a:pt x="701036" y="90202"/>
                    <a:pt x="640171" y="103442"/>
                    <a:pt x="562923" y="124587"/>
                  </a:cubicBezTo>
                  <a:cubicBezTo>
                    <a:pt x="468997" y="149695"/>
                    <a:pt x="377205" y="182213"/>
                    <a:pt x="288413" y="221837"/>
                  </a:cubicBezTo>
                  <a:cubicBezTo>
                    <a:pt x="262600" y="233648"/>
                    <a:pt x="236121" y="246697"/>
                    <a:pt x="209736" y="261652"/>
                  </a:cubicBezTo>
                  <a:cubicBezTo>
                    <a:pt x="182380" y="276882"/>
                    <a:pt x="156011" y="293799"/>
                    <a:pt x="130774" y="312325"/>
                  </a:cubicBezTo>
                  <a:cubicBezTo>
                    <a:pt x="104067" y="331756"/>
                    <a:pt x="79626" y="354120"/>
                    <a:pt x="57908" y="379000"/>
                  </a:cubicBezTo>
                  <a:cubicBezTo>
                    <a:pt x="34770" y="405089"/>
                    <a:pt x="17865" y="436093"/>
                    <a:pt x="8473" y="469678"/>
                  </a:cubicBezTo>
                  <a:cubicBezTo>
                    <a:pt x="-705" y="505111"/>
                    <a:pt x="2074" y="542573"/>
                    <a:pt x="16379" y="576263"/>
                  </a:cubicBezTo>
                  <a:cubicBezTo>
                    <a:pt x="31670" y="611286"/>
                    <a:pt x="54123" y="642728"/>
                    <a:pt x="82292" y="668560"/>
                  </a:cubicBezTo>
                  <a:cubicBezTo>
                    <a:pt x="138680" y="722567"/>
                    <a:pt x="210213" y="763810"/>
                    <a:pt x="286317" y="798767"/>
                  </a:cubicBezTo>
                  <a:cubicBezTo>
                    <a:pt x="439765" y="868490"/>
                    <a:pt x="614930" y="915257"/>
                    <a:pt x="800667" y="950119"/>
                  </a:cubicBezTo>
                  <a:cubicBezTo>
                    <a:pt x="995777" y="985419"/>
                    <a:pt x="1193097" y="1007192"/>
                    <a:pt x="1391217" y="1015270"/>
                  </a:cubicBezTo>
                  <a:cubicBezTo>
                    <a:pt x="1603968" y="1024833"/>
                    <a:pt x="1817109" y="1021052"/>
                    <a:pt x="2029392" y="1003935"/>
                  </a:cubicBezTo>
                  <a:cubicBezTo>
                    <a:pt x="2247134" y="985742"/>
                    <a:pt x="2459065" y="953738"/>
                    <a:pt x="2658519" y="901351"/>
                  </a:cubicBezTo>
                  <a:cubicBezTo>
                    <a:pt x="2756512" y="876329"/>
                    <a:pt x="2852324" y="843458"/>
                    <a:pt x="2945031" y="803053"/>
                  </a:cubicBezTo>
                  <a:cubicBezTo>
                    <a:pt x="2989493" y="783384"/>
                    <a:pt x="3032432" y="760457"/>
                    <a:pt x="3073523" y="734473"/>
                  </a:cubicBezTo>
                  <a:cubicBezTo>
                    <a:pt x="3114138" y="709241"/>
                    <a:pt x="3150875" y="678247"/>
                    <a:pt x="3182584" y="642461"/>
                  </a:cubicBezTo>
                  <a:cubicBezTo>
                    <a:pt x="3212969" y="606933"/>
                    <a:pt x="3235353" y="563404"/>
                    <a:pt x="3236686" y="517493"/>
                  </a:cubicBezTo>
                  <a:cubicBezTo>
                    <a:pt x="3236877" y="511807"/>
                    <a:pt x="3236686" y="506111"/>
                    <a:pt x="3236115" y="500443"/>
                  </a:cubicBezTo>
                  <a:cubicBezTo>
                    <a:pt x="3235895" y="494786"/>
                    <a:pt x="3235296" y="489156"/>
                    <a:pt x="3234305" y="483584"/>
                  </a:cubicBezTo>
                  <a:lnTo>
                    <a:pt x="3230590" y="467011"/>
                  </a:lnTo>
                  <a:cubicBezTo>
                    <a:pt x="3229152" y="461553"/>
                    <a:pt x="3227342" y="456209"/>
                    <a:pt x="3225161" y="451009"/>
                  </a:cubicBezTo>
                  <a:cubicBezTo>
                    <a:pt x="3217027" y="430130"/>
                    <a:pt x="3206025" y="410480"/>
                    <a:pt x="3192490" y="392621"/>
                  </a:cubicBezTo>
                  <a:cubicBezTo>
                    <a:pt x="3164820" y="358283"/>
                    <a:pt x="3132245" y="328213"/>
                    <a:pt x="3095811" y="303371"/>
                  </a:cubicBezTo>
                  <a:cubicBezTo>
                    <a:pt x="3060559" y="279168"/>
                    <a:pt x="3023602" y="257556"/>
                    <a:pt x="2985226" y="238696"/>
                  </a:cubicBezTo>
                  <a:cubicBezTo>
                    <a:pt x="2912141" y="203254"/>
                    <a:pt x="2836408" y="173536"/>
                    <a:pt x="2758722" y="149828"/>
                  </a:cubicBezTo>
                  <a:cubicBezTo>
                    <a:pt x="2684046" y="126492"/>
                    <a:pt x="2611275" y="107918"/>
                    <a:pt x="2541361" y="92678"/>
                  </a:cubicBezTo>
                  <a:cubicBezTo>
                    <a:pt x="2319857" y="45958"/>
                    <a:pt x="2094934" y="17297"/>
                    <a:pt x="1868801" y="6953"/>
                  </a:cubicBezTo>
                  <a:cubicBezTo>
                    <a:pt x="1788791" y="2858"/>
                    <a:pt x="1726497" y="2667"/>
                    <a:pt x="1684301" y="1619"/>
                  </a:cubicBezTo>
                  <a:lnTo>
                    <a:pt x="1636677" y="571"/>
                  </a:lnTo>
                  <a:lnTo>
                    <a:pt x="1620389" y="0"/>
                  </a:lnTo>
                  <a:cubicBezTo>
                    <a:pt x="1620389" y="0"/>
                    <a:pt x="1625913" y="0"/>
                    <a:pt x="1636677" y="0"/>
                  </a:cubicBezTo>
                  <a:lnTo>
                    <a:pt x="1684301" y="571"/>
                  </a:lnTo>
                  <a:cubicBezTo>
                    <a:pt x="1726497" y="1333"/>
                    <a:pt x="1789076" y="1143"/>
                    <a:pt x="1868896" y="5048"/>
                  </a:cubicBezTo>
                  <a:cubicBezTo>
                    <a:pt x="2095229" y="14688"/>
                    <a:pt x="2320400" y="42872"/>
                    <a:pt x="2542123" y="89345"/>
                  </a:cubicBezTo>
                  <a:cubicBezTo>
                    <a:pt x="2612132" y="104775"/>
                    <a:pt x="2684998" y="123158"/>
                    <a:pt x="2759865" y="146495"/>
                  </a:cubicBezTo>
                  <a:cubicBezTo>
                    <a:pt x="2837798" y="170164"/>
                    <a:pt x="2913751" y="199911"/>
                    <a:pt x="2987036" y="235458"/>
                  </a:cubicBezTo>
                  <a:cubicBezTo>
                    <a:pt x="3025641" y="254108"/>
                    <a:pt x="3062826" y="275568"/>
                    <a:pt x="3098288" y="299657"/>
                  </a:cubicBezTo>
                  <a:cubicBezTo>
                    <a:pt x="3135064" y="324717"/>
                    <a:pt x="3167954" y="355044"/>
                    <a:pt x="3195919" y="389668"/>
                  </a:cubicBezTo>
                  <a:cubicBezTo>
                    <a:pt x="3209749" y="407861"/>
                    <a:pt x="3220980" y="427901"/>
                    <a:pt x="3229257" y="449199"/>
                  </a:cubicBezTo>
                  <a:cubicBezTo>
                    <a:pt x="3231524" y="454504"/>
                    <a:pt x="3233372" y="459981"/>
                    <a:pt x="3234781" y="465582"/>
                  </a:cubicBezTo>
                  <a:lnTo>
                    <a:pt x="3238686" y="482537"/>
                  </a:lnTo>
                  <a:cubicBezTo>
                    <a:pt x="3239725" y="488261"/>
                    <a:pt x="3240325" y="494052"/>
                    <a:pt x="3240496" y="499872"/>
                  </a:cubicBezTo>
                  <a:cubicBezTo>
                    <a:pt x="3241144" y="505654"/>
                    <a:pt x="3241372" y="511483"/>
                    <a:pt x="3241163" y="517303"/>
                  </a:cubicBezTo>
                  <a:cubicBezTo>
                    <a:pt x="3240230" y="540915"/>
                    <a:pt x="3234591" y="564099"/>
                    <a:pt x="3224590" y="585502"/>
                  </a:cubicBezTo>
                  <a:cubicBezTo>
                    <a:pt x="3214741" y="607066"/>
                    <a:pt x="3201920" y="627136"/>
                    <a:pt x="3186490" y="645128"/>
                  </a:cubicBezTo>
                  <a:cubicBezTo>
                    <a:pt x="3154505" y="681314"/>
                    <a:pt x="3117414" y="712632"/>
                    <a:pt x="3076381" y="738092"/>
                  </a:cubicBezTo>
                  <a:cubicBezTo>
                    <a:pt x="3034851" y="764505"/>
                    <a:pt x="2991389" y="787746"/>
                    <a:pt x="2946364" y="807625"/>
                  </a:cubicBezTo>
                  <a:cubicBezTo>
                    <a:pt x="2853438" y="848182"/>
                    <a:pt x="2757398" y="881205"/>
                    <a:pt x="2659185" y="906399"/>
                  </a:cubicBezTo>
                  <a:cubicBezTo>
                    <a:pt x="2459160" y="958882"/>
                    <a:pt x="2247229" y="990981"/>
                    <a:pt x="2029202" y="1009174"/>
                  </a:cubicBezTo>
                  <a:cubicBezTo>
                    <a:pt x="1816918" y="1026281"/>
                    <a:pt x="1603777" y="1030034"/>
                    <a:pt x="1391027" y="1020413"/>
                  </a:cubicBezTo>
                  <a:cubicBezTo>
                    <a:pt x="1192907" y="1012212"/>
                    <a:pt x="995587" y="990343"/>
                    <a:pt x="800477" y="954976"/>
                  </a:cubicBezTo>
                  <a:cubicBezTo>
                    <a:pt x="614263" y="919829"/>
                    <a:pt x="438527" y="872871"/>
                    <a:pt x="284984" y="802576"/>
                  </a:cubicBezTo>
                  <a:cubicBezTo>
                    <a:pt x="208784" y="767048"/>
                    <a:pt x="136870" y="725900"/>
                    <a:pt x="80006" y="671227"/>
                  </a:cubicBezTo>
                  <a:cubicBezTo>
                    <a:pt x="51520" y="645023"/>
                    <a:pt x="28813" y="613162"/>
                    <a:pt x="13331" y="577691"/>
                  </a:cubicBezTo>
                  <a:cubicBezTo>
                    <a:pt x="-1189" y="543220"/>
                    <a:pt x="-3934" y="504920"/>
                    <a:pt x="5520" y="468725"/>
                  </a:cubicBezTo>
                  <a:cubicBezTo>
                    <a:pt x="15048" y="434702"/>
                    <a:pt x="32217" y="403288"/>
                    <a:pt x="55717" y="376904"/>
                  </a:cubicBezTo>
                  <a:cubicBezTo>
                    <a:pt x="77625" y="351711"/>
                    <a:pt x="102327" y="329079"/>
                    <a:pt x="129345" y="309467"/>
                  </a:cubicBezTo>
                  <a:cubicBezTo>
                    <a:pt x="154698" y="290922"/>
                    <a:pt x="181199" y="273996"/>
                    <a:pt x="208689" y="258794"/>
                  </a:cubicBezTo>
                  <a:cubicBezTo>
                    <a:pt x="235168" y="243840"/>
                    <a:pt x="261743" y="230791"/>
                    <a:pt x="287651" y="218980"/>
                  </a:cubicBezTo>
                  <a:cubicBezTo>
                    <a:pt x="376786" y="179537"/>
                    <a:pt x="468931" y="147266"/>
                    <a:pt x="563209" y="122492"/>
                  </a:cubicBezTo>
                  <a:cubicBezTo>
                    <a:pt x="640647" y="101632"/>
                    <a:pt x="701607" y="88678"/>
                    <a:pt x="743041" y="80391"/>
                  </a:cubicBezTo>
                  <a:cubicBezTo>
                    <a:pt x="784475" y="72104"/>
                    <a:pt x="805430" y="68771"/>
                    <a:pt x="805430" y="68771"/>
                  </a:cubicBezTo>
                  <a:close/>
                </a:path>
              </a:pathLst>
            </a:custGeom>
            <a:solidFill>
              <a:srgbClr val="FFD45E"/>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96D62E2E-B0AC-D798-1E4D-7A3C0248D18A}"/>
                </a:ext>
              </a:extLst>
            </p:cNvPr>
            <p:cNvSpPr/>
            <p:nvPr/>
          </p:nvSpPr>
          <p:spPr>
            <a:xfrm>
              <a:off x="3428397" y="3462501"/>
              <a:ext cx="2297892" cy="728428"/>
            </a:xfrm>
            <a:custGeom>
              <a:avLst/>
              <a:gdLst>
                <a:gd name="connsiteX0" fmla="*/ 680116 w 2297892"/>
                <a:gd name="connsiteY0" fmla="*/ 32004 h 728428"/>
                <a:gd name="connsiteX1" fmla="*/ 632491 w 2297892"/>
                <a:gd name="connsiteY1" fmla="*/ 39529 h 728428"/>
                <a:gd name="connsiteX2" fmla="*/ 496950 w 2297892"/>
                <a:gd name="connsiteY2" fmla="*/ 65151 h 728428"/>
                <a:gd name="connsiteX3" fmla="*/ 287400 w 2297892"/>
                <a:gd name="connsiteY3" fmla="*/ 124301 h 728428"/>
                <a:gd name="connsiteX4" fmla="*/ 162623 w 2297892"/>
                <a:gd name="connsiteY4" fmla="*/ 178594 h 728428"/>
                <a:gd name="connsiteX5" fmla="*/ 99377 w 2297892"/>
                <a:gd name="connsiteY5" fmla="*/ 217265 h 728428"/>
                <a:gd name="connsiteX6" fmla="*/ 41179 w 2297892"/>
                <a:gd name="connsiteY6" fmla="*/ 269081 h 728428"/>
                <a:gd name="connsiteX7" fmla="*/ 18129 w 2297892"/>
                <a:gd name="connsiteY7" fmla="*/ 302228 h 728428"/>
                <a:gd name="connsiteX8" fmla="*/ 3936 w 2297892"/>
                <a:gd name="connsiteY8" fmla="*/ 340328 h 728428"/>
                <a:gd name="connsiteX9" fmla="*/ 2317 w 2297892"/>
                <a:gd name="connsiteY9" fmla="*/ 350710 h 728428"/>
                <a:gd name="connsiteX10" fmla="*/ 1650 w 2297892"/>
                <a:gd name="connsiteY10" fmla="*/ 361188 h 728428"/>
                <a:gd name="connsiteX11" fmla="*/ 3174 w 2297892"/>
                <a:gd name="connsiteY11" fmla="*/ 382238 h 728428"/>
                <a:gd name="connsiteX12" fmla="*/ 8699 w 2297892"/>
                <a:gd name="connsiteY12" fmla="*/ 402908 h 728428"/>
                <a:gd name="connsiteX13" fmla="*/ 12699 w 2297892"/>
                <a:gd name="connsiteY13" fmla="*/ 412909 h 728428"/>
                <a:gd name="connsiteX14" fmla="*/ 14700 w 2297892"/>
                <a:gd name="connsiteY14" fmla="*/ 417957 h 728428"/>
                <a:gd name="connsiteX15" fmla="*/ 17367 w 2297892"/>
                <a:gd name="connsiteY15" fmla="*/ 422624 h 728428"/>
                <a:gd name="connsiteX16" fmla="*/ 74517 w 2297892"/>
                <a:gd name="connsiteY16" fmla="*/ 489966 h 728428"/>
                <a:gd name="connsiteX17" fmla="*/ 151288 w 2297892"/>
                <a:gd name="connsiteY17" fmla="*/ 541496 h 728428"/>
                <a:gd name="connsiteX18" fmla="*/ 330834 w 2297892"/>
                <a:gd name="connsiteY18" fmla="*/ 616458 h 728428"/>
                <a:gd name="connsiteX19" fmla="*/ 530859 w 2297892"/>
                <a:gd name="connsiteY19" fmla="*/ 667607 h 728428"/>
                <a:gd name="connsiteX20" fmla="*/ 971486 w 2297892"/>
                <a:gd name="connsiteY20" fmla="*/ 720281 h 728428"/>
                <a:gd name="connsiteX21" fmla="*/ 1447736 w 2297892"/>
                <a:gd name="connsiteY21" fmla="*/ 711994 h 728428"/>
                <a:gd name="connsiteX22" fmla="*/ 1917033 w 2297892"/>
                <a:gd name="connsiteY22" fmla="*/ 631127 h 728428"/>
                <a:gd name="connsiteX23" fmla="*/ 2128488 w 2297892"/>
                <a:gd name="connsiteY23" fmla="*/ 550545 h 728428"/>
                <a:gd name="connsiteX24" fmla="*/ 2220404 w 2297892"/>
                <a:gd name="connsiteY24" fmla="*/ 491204 h 728428"/>
                <a:gd name="connsiteX25" fmla="*/ 2240502 w 2297892"/>
                <a:gd name="connsiteY25" fmla="*/ 473107 h 728428"/>
                <a:gd name="connsiteX26" fmla="*/ 2258695 w 2297892"/>
                <a:gd name="connsiteY26" fmla="*/ 453485 h 728428"/>
                <a:gd name="connsiteX27" fmla="*/ 2285746 w 2297892"/>
                <a:gd name="connsiteY27" fmla="*/ 408242 h 728428"/>
                <a:gd name="connsiteX28" fmla="*/ 2281554 w 2297892"/>
                <a:gd name="connsiteY28" fmla="*/ 307753 h 728428"/>
                <a:gd name="connsiteX29" fmla="*/ 2216022 w 2297892"/>
                <a:gd name="connsiteY29" fmla="*/ 231553 h 728428"/>
                <a:gd name="connsiteX30" fmla="*/ 2045715 w 2297892"/>
                <a:gd name="connsiteY30" fmla="*/ 138398 h 728428"/>
                <a:gd name="connsiteX31" fmla="*/ 1872456 w 2297892"/>
                <a:gd name="connsiteY31" fmla="*/ 82868 h 728428"/>
                <a:gd name="connsiteX32" fmla="*/ 1708245 w 2297892"/>
                <a:gd name="connsiteY32" fmla="*/ 47530 h 728428"/>
                <a:gd name="connsiteX33" fmla="*/ 1203420 w 2297892"/>
                <a:gd name="connsiteY33" fmla="*/ 1334 h 728428"/>
                <a:gd name="connsiteX34" fmla="*/ 1017396 w 2297892"/>
                <a:gd name="connsiteY34" fmla="*/ 381 h 728428"/>
                <a:gd name="connsiteX35" fmla="*/ 1203420 w 2297892"/>
                <a:gd name="connsiteY35" fmla="*/ 381 h 728428"/>
                <a:gd name="connsiteX36" fmla="*/ 1708245 w 2297892"/>
                <a:gd name="connsiteY36" fmla="*/ 45625 h 728428"/>
                <a:gd name="connsiteX37" fmla="*/ 1872741 w 2297892"/>
                <a:gd name="connsiteY37" fmla="*/ 80867 h 728428"/>
                <a:gd name="connsiteX38" fmla="*/ 2046858 w 2297892"/>
                <a:gd name="connsiteY38" fmla="*/ 136779 h 728428"/>
                <a:gd name="connsiteX39" fmla="*/ 2217832 w 2297892"/>
                <a:gd name="connsiteY39" fmla="*/ 230219 h 728428"/>
                <a:gd name="connsiteX40" fmla="*/ 2284507 w 2297892"/>
                <a:gd name="connsiteY40" fmla="*/ 307467 h 728428"/>
                <a:gd name="connsiteX41" fmla="*/ 2288794 w 2297892"/>
                <a:gd name="connsiteY41" fmla="*/ 410051 h 728428"/>
                <a:gd name="connsiteX42" fmla="*/ 2261362 w 2297892"/>
                <a:gd name="connsiteY42" fmla="*/ 456057 h 728428"/>
                <a:gd name="connsiteX43" fmla="*/ 2242883 w 2297892"/>
                <a:gd name="connsiteY43" fmla="*/ 475964 h 728428"/>
                <a:gd name="connsiteX44" fmla="*/ 2222690 w 2297892"/>
                <a:gd name="connsiteY44" fmla="*/ 494157 h 728428"/>
                <a:gd name="connsiteX45" fmla="*/ 2130202 w 2297892"/>
                <a:gd name="connsiteY45" fmla="*/ 553974 h 728428"/>
                <a:gd name="connsiteX46" fmla="*/ 1918271 w 2297892"/>
                <a:gd name="connsiteY46" fmla="*/ 634841 h 728428"/>
                <a:gd name="connsiteX47" fmla="*/ 1448498 w 2297892"/>
                <a:gd name="connsiteY47" fmla="*/ 715804 h 728428"/>
                <a:gd name="connsiteX48" fmla="*/ 971676 w 2297892"/>
                <a:gd name="connsiteY48" fmla="*/ 724091 h 728428"/>
                <a:gd name="connsiteX49" fmla="*/ 530764 w 2297892"/>
                <a:gd name="connsiteY49" fmla="*/ 671227 h 728428"/>
                <a:gd name="connsiteX50" fmla="*/ 330739 w 2297892"/>
                <a:gd name="connsiteY50" fmla="*/ 619792 h 728428"/>
                <a:gd name="connsiteX51" fmla="*/ 150717 w 2297892"/>
                <a:gd name="connsiteY51" fmla="*/ 544544 h 728428"/>
                <a:gd name="connsiteX52" fmla="*/ 73659 w 2297892"/>
                <a:gd name="connsiteY52" fmla="*/ 492633 h 728428"/>
                <a:gd name="connsiteX53" fmla="*/ 15938 w 2297892"/>
                <a:gd name="connsiteY53" fmla="*/ 424529 h 728428"/>
                <a:gd name="connsiteX54" fmla="*/ 13176 w 2297892"/>
                <a:gd name="connsiteY54" fmla="*/ 419767 h 728428"/>
                <a:gd name="connsiteX55" fmla="*/ 11175 w 2297892"/>
                <a:gd name="connsiteY55" fmla="*/ 414623 h 728428"/>
                <a:gd name="connsiteX56" fmla="*/ 7080 w 2297892"/>
                <a:gd name="connsiteY56" fmla="*/ 404527 h 728428"/>
                <a:gd name="connsiteX57" fmla="*/ 1555 w 2297892"/>
                <a:gd name="connsiteY57" fmla="*/ 383477 h 728428"/>
                <a:gd name="connsiteX58" fmla="*/ 31 w 2297892"/>
                <a:gd name="connsiteY58" fmla="*/ 361950 h 728428"/>
                <a:gd name="connsiteX59" fmla="*/ 698 w 2297892"/>
                <a:gd name="connsiteY59" fmla="*/ 351282 h 728428"/>
                <a:gd name="connsiteX60" fmla="*/ 2412 w 2297892"/>
                <a:gd name="connsiteY60" fmla="*/ 340805 h 728428"/>
                <a:gd name="connsiteX61" fmla="*/ 16795 w 2297892"/>
                <a:gd name="connsiteY61" fmla="*/ 301657 h 728428"/>
                <a:gd name="connsiteX62" fmla="*/ 40131 w 2297892"/>
                <a:gd name="connsiteY62" fmla="*/ 268224 h 728428"/>
                <a:gd name="connsiteX63" fmla="*/ 98710 w 2297892"/>
                <a:gd name="connsiteY63" fmla="*/ 216122 h 728428"/>
                <a:gd name="connsiteX64" fmla="*/ 162337 w 2297892"/>
                <a:gd name="connsiteY64" fmla="*/ 177356 h 728428"/>
                <a:gd name="connsiteX65" fmla="*/ 286353 w 2297892"/>
                <a:gd name="connsiteY65" fmla="*/ 122968 h 728428"/>
                <a:gd name="connsiteX66" fmla="*/ 496569 w 2297892"/>
                <a:gd name="connsiteY66" fmla="*/ 64199 h 728428"/>
                <a:gd name="connsiteX67" fmla="*/ 632205 w 2297892"/>
                <a:gd name="connsiteY67" fmla="*/ 39148 h 728428"/>
                <a:gd name="connsiteX68" fmla="*/ 680116 w 2297892"/>
                <a:gd name="connsiteY68" fmla="*/ 32004 h 72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97892" h="728428">
                  <a:moveTo>
                    <a:pt x="680116" y="32004"/>
                  </a:moveTo>
                  <a:lnTo>
                    <a:pt x="632491" y="39529"/>
                  </a:lnTo>
                  <a:cubicBezTo>
                    <a:pt x="601344" y="44482"/>
                    <a:pt x="555529" y="52388"/>
                    <a:pt x="496950" y="65151"/>
                  </a:cubicBezTo>
                  <a:cubicBezTo>
                    <a:pt x="425932" y="80467"/>
                    <a:pt x="355942" y="100232"/>
                    <a:pt x="287400" y="124301"/>
                  </a:cubicBezTo>
                  <a:cubicBezTo>
                    <a:pt x="244614" y="139513"/>
                    <a:pt x="202923" y="157658"/>
                    <a:pt x="162623" y="178594"/>
                  </a:cubicBezTo>
                  <a:cubicBezTo>
                    <a:pt x="140668" y="190005"/>
                    <a:pt x="119532" y="202921"/>
                    <a:pt x="99377" y="217265"/>
                  </a:cubicBezTo>
                  <a:cubicBezTo>
                    <a:pt x="77984" y="232153"/>
                    <a:pt x="58448" y="249555"/>
                    <a:pt x="41179" y="269081"/>
                  </a:cubicBezTo>
                  <a:cubicBezTo>
                    <a:pt x="32330" y="279273"/>
                    <a:pt x="24606" y="290389"/>
                    <a:pt x="18129" y="302228"/>
                  </a:cubicBezTo>
                  <a:cubicBezTo>
                    <a:pt x="11461" y="314125"/>
                    <a:pt x="6680" y="326974"/>
                    <a:pt x="3936" y="340328"/>
                  </a:cubicBezTo>
                  <a:cubicBezTo>
                    <a:pt x="3460" y="343757"/>
                    <a:pt x="2603" y="347186"/>
                    <a:pt x="2317" y="350710"/>
                  </a:cubicBezTo>
                  <a:lnTo>
                    <a:pt x="1650" y="361188"/>
                  </a:lnTo>
                  <a:cubicBezTo>
                    <a:pt x="1650" y="368141"/>
                    <a:pt x="2603" y="375190"/>
                    <a:pt x="3174" y="382238"/>
                  </a:cubicBezTo>
                  <a:cubicBezTo>
                    <a:pt x="4651" y="389220"/>
                    <a:pt x="6489" y="396116"/>
                    <a:pt x="8699" y="402908"/>
                  </a:cubicBezTo>
                  <a:lnTo>
                    <a:pt x="12699" y="412909"/>
                  </a:lnTo>
                  <a:lnTo>
                    <a:pt x="14700" y="417957"/>
                  </a:lnTo>
                  <a:lnTo>
                    <a:pt x="17367" y="422624"/>
                  </a:lnTo>
                  <a:cubicBezTo>
                    <a:pt x="31987" y="448485"/>
                    <a:pt x="51380" y="471335"/>
                    <a:pt x="74517" y="489966"/>
                  </a:cubicBezTo>
                  <a:cubicBezTo>
                    <a:pt x="98348" y="509626"/>
                    <a:pt x="124066" y="526885"/>
                    <a:pt x="151288" y="541496"/>
                  </a:cubicBezTo>
                  <a:cubicBezTo>
                    <a:pt x="208610" y="572148"/>
                    <a:pt x="268731" y="597246"/>
                    <a:pt x="330834" y="616458"/>
                  </a:cubicBezTo>
                  <a:cubicBezTo>
                    <a:pt x="396500" y="637223"/>
                    <a:pt x="463279" y="654301"/>
                    <a:pt x="530859" y="667607"/>
                  </a:cubicBezTo>
                  <a:cubicBezTo>
                    <a:pt x="676220" y="696125"/>
                    <a:pt x="823505" y="713737"/>
                    <a:pt x="971486" y="720281"/>
                  </a:cubicBezTo>
                  <a:cubicBezTo>
                    <a:pt x="1130239" y="728110"/>
                    <a:pt x="1289345" y="725338"/>
                    <a:pt x="1447736" y="711994"/>
                  </a:cubicBezTo>
                  <a:cubicBezTo>
                    <a:pt x="1610423" y="697897"/>
                    <a:pt x="1768728" y="673036"/>
                    <a:pt x="1917033" y="631127"/>
                  </a:cubicBezTo>
                  <a:cubicBezTo>
                    <a:pt x="1989937" y="611095"/>
                    <a:pt x="2060746" y="584111"/>
                    <a:pt x="2128488" y="550545"/>
                  </a:cubicBezTo>
                  <a:cubicBezTo>
                    <a:pt x="2161082" y="533972"/>
                    <a:pt x="2191886" y="514093"/>
                    <a:pt x="2220404" y="491204"/>
                  </a:cubicBezTo>
                  <a:cubicBezTo>
                    <a:pt x="2227643" y="485775"/>
                    <a:pt x="2233834" y="479108"/>
                    <a:pt x="2240502" y="473107"/>
                  </a:cubicBezTo>
                  <a:cubicBezTo>
                    <a:pt x="2247169" y="467106"/>
                    <a:pt x="2252598" y="459962"/>
                    <a:pt x="2258695" y="453485"/>
                  </a:cubicBezTo>
                  <a:cubicBezTo>
                    <a:pt x="2269972" y="439874"/>
                    <a:pt x="2279097" y="424615"/>
                    <a:pt x="2285746" y="408242"/>
                  </a:cubicBezTo>
                  <a:cubicBezTo>
                    <a:pt x="2298947" y="375714"/>
                    <a:pt x="2297423" y="339061"/>
                    <a:pt x="2281554" y="307753"/>
                  </a:cubicBezTo>
                  <a:cubicBezTo>
                    <a:pt x="2265295" y="278035"/>
                    <a:pt x="2242969" y="252070"/>
                    <a:pt x="2216022" y="231553"/>
                  </a:cubicBezTo>
                  <a:cubicBezTo>
                    <a:pt x="2163540" y="189833"/>
                    <a:pt x="2103913" y="161735"/>
                    <a:pt x="2045715" y="138398"/>
                  </a:cubicBezTo>
                  <a:cubicBezTo>
                    <a:pt x="1989194" y="116253"/>
                    <a:pt x="1931320" y="97708"/>
                    <a:pt x="1872456" y="82868"/>
                  </a:cubicBezTo>
                  <a:cubicBezTo>
                    <a:pt x="1815877" y="68294"/>
                    <a:pt x="1760918" y="56769"/>
                    <a:pt x="1708245" y="47530"/>
                  </a:cubicBezTo>
                  <a:cubicBezTo>
                    <a:pt x="1541424" y="19041"/>
                    <a:pt x="1372641" y="3591"/>
                    <a:pt x="1203420" y="1334"/>
                  </a:cubicBezTo>
                  <a:lnTo>
                    <a:pt x="1017396" y="381"/>
                  </a:lnTo>
                  <a:cubicBezTo>
                    <a:pt x="1017396" y="381"/>
                    <a:pt x="1083595" y="-476"/>
                    <a:pt x="1203420" y="381"/>
                  </a:cubicBezTo>
                  <a:cubicBezTo>
                    <a:pt x="1372622" y="2200"/>
                    <a:pt x="1541414" y="17326"/>
                    <a:pt x="1708245" y="45625"/>
                  </a:cubicBezTo>
                  <a:cubicBezTo>
                    <a:pt x="1761108" y="55150"/>
                    <a:pt x="1816068" y="66294"/>
                    <a:pt x="1872741" y="80867"/>
                  </a:cubicBezTo>
                  <a:cubicBezTo>
                    <a:pt x="1931911" y="95774"/>
                    <a:pt x="1990070" y="114453"/>
                    <a:pt x="2046858" y="136779"/>
                  </a:cubicBezTo>
                  <a:cubicBezTo>
                    <a:pt x="2105152" y="160115"/>
                    <a:pt x="2164969" y="188214"/>
                    <a:pt x="2217832" y="230219"/>
                  </a:cubicBezTo>
                  <a:cubicBezTo>
                    <a:pt x="2245245" y="250984"/>
                    <a:pt x="2267972" y="277311"/>
                    <a:pt x="2284507" y="307467"/>
                  </a:cubicBezTo>
                  <a:cubicBezTo>
                    <a:pt x="2300709" y="339433"/>
                    <a:pt x="2302281" y="376847"/>
                    <a:pt x="2288794" y="410051"/>
                  </a:cubicBezTo>
                  <a:cubicBezTo>
                    <a:pt x="2282021" y="426682"/>
                    <a:pt x="2272772" y="442198"/>
                    <a:pt x="2261362" y="456057"/>
                  </a:cubicBezTo>
                  <a:cubicBezTo>
                    <a:pt x="2255170" y="462629"/>
                    <a:pt x="2249550" y="469773"/>
                    <a:pt x="2242883" y="475964"/>
                  </a:cubicBezTo>
                  <a:cubicBezTo>
                    <a:pt x="2236215" y="482156"/>
                    <a:pt x="2230024" y="488728"/>
                    <a:pt x="2222690" y="494157"/>
                  </a:cubicBezTo>
                  <a:cubicBezTo>
                    <a:pt x="2194010" y="517246"/>
                    <a:pt x="2163016" y="537286"/>
                    <a:pt x="2130202" y="553974"/>
                  </a:cubicBezTo>
                  <a:cubicBezTo>
                    <a:pt x="2062308" y="587645"/>
                    <a:pt x="1991337" y="614725"/>
                    <a:pt x="1918271" y="634841"/>
                  </a:cubicBezTo>
                  <a:cubicBezTo>
                    <a:pt x="1764566" y="676485"/>
                    <a:pt x="1607280" y="703583"/>
                    <a:pt x="1448498" y="715804"/>
                  </a:cubicBezTo>
                  <a:cubicBezTo>
                    <a:pt x="1289916" y="729148"/>
                    <a:pt x="1130620" y="731920"/>
                    <a:pt x="971676" y="724091"/>
                  </a:cubicBezTo>
                  <a:cubicBezTo>
                    <a:pt x="823601" y="717433"/>
                    <a:pt x="676220" y="699764"/>
                    <a:pt x="530764" y="671227"/>
                  </a:cubicBezTo>
                  <a:cubicBezTo>
                    <a:pt x="463194" y="657778"/>
                    <a:pt x="396414" y="640613"/>
                    <a:pt x="330739" y="619792"/>
                  </a:cubicBezTo>
                  <a:cubicBezTo>
                    <a:pt x="268446" y="600570"/>
                    <a:pt x="208162" y="575367"/>
                    <a:pt x="150717" y="544544"/>
                  </a:cubicBezTo>
                  <a:cubicBezTo>
                    <a:pt x="123399" y="529790"/>
                    <a:pt x="97596" y="512407"/>
                    <a:pt x="73659" y="492633"/>
                  </a:cubicBezTo>
                  <a:cubicBezTo>
                    <a:pt x="50256" y="473821"/>
                    <a:pt x="30664" y="450704"/>
                    <a:pt x="15938" y="424529"/>
                  </a:cubicBezTo>
                  <a:lnTo>
                    <a:pt x="13176" y="419767"/>
                  </a:lnTo>
                  <a:lnTo>
                    <a:pt x="11175" y="414623"/>
                  </a:lnTo>
                  <a:lnTo>
                    <a:pt x="7080" y="404527"/>
                  </a:lnTo>
                  <a:cubicBezTo>
                    <a:pt x="4508" y="397669"/>
                    <a:pt x="3460" y="390430"/>
                    <a:pt x="1555" y="383477"/>
                  </a:cubicBezTo>
                  <a:cubicBezTo>
                    <a:pt x="-350" y="376523"/>
                    <a:pt x="31" y="369094"/>
                    <a:pt x="31" y="361950"/>
                  </a:cubicBezTo>
                  <a:lnTo>
                    <a:pt x="698" y="351282"/>
                  </a:lnTo>
                  <a:cubicBezTo>
                    <a:pt x="698" y="347758"/>
                    <a:pt x="1841" y="344329"/>
                    <a:pt x="2412" y="340805"/>
                  </a:cubicBezTo>
                  <a:cubicBezTo>
                    <a:pt x="5127" y="327079"/>
                    <a:pt x="9975" y="313868"/>
                    <a:pt x="16795" y="301657"/>
                  </a:cubicBezTo>
                  <a:cubicBezTo>
                    <a:pt x="23367" y="289722"/>
                    <a:pt x="31187" y="278511"/>
                    <a:pt x="40131" y="268224"/>
                  </a:cubicBezTo>
                  <a:cubicBezTo>
                    <a:pt x="57495" y="248574"/>
                    <a:pt x="77164" y="231077"/>
                    <a:pt x="98710" y="216122"/>
                  </a:cubicBezTo>
                  <a:cubicBezTo>
                    <a:pt x="119017" y="201768"/>
                    <a:pt x="140268" y="188814"/>
                    <a:pt x="162337" y="177356"/>
                  </a:cubicBezTo>
                  <a:cubicBezTo>
                    <a:pt x="202371" y="156382"/>
                    <a:pt x="243804" y="138208"/>
                    <a:pt x="286353" y="122968"/>
                  </a:cubicBezTo>
                  <a:cubicBezTo>
                    <a:pt x="355114" y="98946"/>
                    <a:pt x="425322" y="79315"/>
                    <a:pt x="496569" y="64199"/>
                  </a:cubicBezTo>
                  <a:cubicBezTo>
                    <a:pt x="555148" y="51626"/>
                    <a:pt x="601344" y="43910"/>
                    <a:pt x="632205" y="39148"/>
                  </a:cubicBezTo>
                  <a:cubicBezTo>
                    <a:pt x="663066" y="34385"/>
                    <a:pt x="680116" y="32004"/>
                    <a:pt x="680116" y="32004"/>
                  </a:cubicBezTo>
                  <a:close/>
                </a:path>
              </a:pathLst>
            </a:custGeom>
            <a:solidFill>
              <a:srgbClr val="FFD45E"/>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7C328A73-60EB-CF5E-C098-38F2C18589FC}"/>
                </a:ext>
              </a:extLst>
            </p:cNvPr>
            <p:cNvSpPr/>
            <p:nvPr/>
          </p:nvSpPr>
          <p:spPr>
            <a:xfrm>
              <a:off x="3752749" y="4111944"/>
              <a:ext cx="1599538" cy="507308"/>
            </a:xfrm>
            <a:custGeom>
              <a:avLst/>
              <a:gdLst>
                <a:gd name="connsiteX0" fmla="*/ 1599538 w 1599538"/>
                <a:gd name="connsiteY0" fmla="*/ 253814 h 507308"/>
                <a:gd name="connsiteX1" fmla="*/ 1591632 w 1599538"/>
                <a:gd name="connsiteY1" fmla="*/ 219047 h 507308"/>
                <a:gd name="connsiteX2" fmla="*/ 1521814 w 1599538"/>
                <a:gd name="connsiteY2" fmla="*/ 145514 h 507308"/>
                <a:gd name="connsiteX3" fmla="*/ 1164436 w 1599538"/>
                <a:gd name="connsiteY3" fmla="*/ 29595 h 507308"/>
                <a:gd name="connsiteX4" fmla="*/ 904975 w 1599538"/>
                <a:gd name="connsiteY4" fmla="*/ 4163 h 507308"/>
                <a:gd name="connsiteX5" fmla="*/ 605414 w 1599538"/>
                <a:gd name="connsiteY5" fmla="*/ 9688 h 507308"/>
                <a:gd name="connsiteX6" fmla="*/ 444346 w 1599538"/>
                <a:gd name="connsiteY6" fmla="*/ 28738 h 507308"/>
                <a:gd name="connsiteX7" fmla="*/ 278992 w 1599538"/>
                <a:gd name="connsiteY7" fmla="*/ 63695 h 507308"/>
                <a:gd name="connsiteX8" fmla="*/ 196220 w 1599538"/>
                <a:gd name="connsiteY8" fmla="*/ 89793 h 507308"/>
                <a:gd name="connsiteX9" fmla="*/ 115353 w 1599538"/>
                <a:gd name="connsiteY9" fmla="*/ 125036 h 507308"/>
                <a:gd name="connsiteX10" fmla="*/ 42105 w 1599538"/>
                <a:gd name="connsiteY10" fmla="*/ 175804 h 507308"/>
                <a:gd name="connsiteX11" fmla="*/ 2386 w 1599538"/>
                <a:gd name="connsiteY11" fmla="*/ 253909 h 507308"/>
                <a:gd name="connsiteX12" fmla="*/ 42010 w 1599538"/>
                <a:gd name="connsiteY12" fmla="*/ 332109 h 507308"/>
                <a:gd name="connsiteX13" fmla="*/ 114400 w 1599538"/>
                <a:gd name="connsiteY13" fmla="*/ 382687 h 507308"/>
                <a:gd name="connsiteX14" fmla="*/ 195267 w 1599538"/>
                <a:gd name="connsiteY14" fmla="*/ 417929 h 507308"/>
                <a:gd name="connsiteX15" fmla="*/ 278040 w 1599538"/>
                <a:gd name="connsiteY15" fmla="*/ 444123 h 507308"/>
                <a:gd name="connsiteX16" fmla="*/ 443489 w 1599538"/>
                <a:gd name="connsiteY16" fmla="*/ 479080 h 507308"/>
                <a:gd name="connsiteX17" fmla="*/ 604557 w 1599538"/>
                <a:gd name="connsiteY17" fmla="*/ 498130 h 507308"/>
                <a:gd name="connsiteX18" fmla="*/ 904213 w 1599538"/>
                <a:gd name="connsiteY18" fmla="*/ 503654 h 507308"/>
                <a:gd name="connsiteX19" fmla="*/ 1164436 w 1599538"/>
                <a:gd name="connsiteY19" fmla="*/ 477937 h 507308"/>
                <a:gd name="connsiteX20" fmla="*/ 1521909 w 1599538"/>
                <a:gd name="connsiteY20" fmla="*/ 362017 h 507308"/>
                <a:gd name="connsiteX21" fmla="*/ 1591632 w 1599538"/>
                <a:gd name="connsiteY21" fmla="*/ 288484 h 507308"/>
                <a:gd name="connsiteX22" fmla="*/ 1599538 w 1599538"/>
                <a:gd name="connsiteY22" fmla="*/ 253814 h 507308"/>
                <a:gd name="connsiteX23" fmla="*/ 1598871 w 1599538"/>
                <a:gd name="connsiteY23" fmla="*/ 262862 h 507308"/>
                <a:gd name="connsiteX24" fmla="*/ 1596871 w 1599538"/>
                <a:gd name="connsiteY24" fmla="*/ 273911 h 507308"/>
                <a:gd name="connsiteX25" fmla="*/ 1591918 w 1599538"/>
                <a:gd name="connsiteY25" fmla="*/ 288580 h 507308"/>
                <a:gd name="connsiteX26" fmla="*/ 1522290 w 1599538"/>
                <a:gd name="connsiteY26" fmla="*/ 362684 h 507308"/>
                <a:gd name="connsiteX27" fmla="*/ 1164627 w 1599538"/>
                <a:gd name="connsiteY27" fmla="*/ 479366 h 507308"/>
                <a:gd name="connsiteX28" fmla="*/ 904594 w 1599538"/>
                <a:gd name="connsiteY28" fmla="*/ 505083 h 507308"/>
                <a:gd name="connsiteX29" fmla="*/ 604747 w 1599538"/>
                <a:gd name="connsiteY29" fmla="*/ 499749 h 507308"/>
                <a:gd name="connsiteX30" fmla="*/ 443584 w 1599538"/>
                <a:gd name="connsiteY30" fmla="*/ 480699 h 507308"/>
                <a:gd name="connsiteX31" fmla="*/ 277944 w 1599538"/>
                <a:gd name="connsiteY31" fmla="*/ 445838 h 507308"/>
                <a:gd name="connsiteX32" fmla="*/ 194982 w 1599538"/>
                <a:gd name="connsiteY32" fmla="*/ 419644 h 507308"/>
                <a:gd name="connsiteX33" fmla="*/ 113829 w 1599538"/>
                <a:gd name="connsiteY33" fmla="*/ 384306 h 507308"/>
                <a:gd name="connsiteX34" fmla="*/ 40105 w 1599538"/>
                <a:gd name="connsiteY34" fmla="*/ 333252 h 507308"/>
                <a:gd name="connsiteX35" fmla="*/ 12102 w 1599538"/>
                <a:gd name="connsiteY35" fmla="*/ 297533 h 507308"/>
                <a:gd name="connsiteX36" fmla="*/ 12102 w 1599538"/>
                <a:gd name="connsiteY36" fmla="*/ 209713 h 507308"/>
                <a:gd name="connsiteX37" fmla="*/ 40677 w 1599538"/>
                <a:gd name="connsiteY37" fmla="*/ 174089 h 507308"/>
                <a:gd name="connsiteX38" fmla="*/ 114400 w 1599538"/>
                <a:gd name="connsiteY38" fmla="*/ 123035 h 507308"/>
                <a:gd name="connsiteX39" fmla="*/ 195458 w 1599538"/>
                <a:gd name="connsiteY39" fmla="*/ 87698 h 507308"/>
                <a:gd name="connsiteX40" fmla="*/ 278516 w 1599538"/>
                <a:gd name="connsiteY40" fmla="*/ 61504 h 507308"/>
                <a:gd name="connsiteX41" fmla="*/ 444060 w 1599538"/>
                <a:gd name="connsiteY41" fmla="*/ 26642 h 507308"/>
                <a:gd name="connsiteX42" fmla="*/ 605223 w 1599538"/>
                <a:gd name="connsiteY42" fmla="*/ 7592 h 507308"/>
                <a:gd name="connsiteX43" fmla="*/ 905070 w 1599538"/>
                <a:gd name="connsiteY43" fmla="*/ 2258 h 507308"/>
                <a:gd name="connsiteX44" fmla="*/ 1165103 w 1599538"/>
                <a:gd name="connsiteY44" fmla="*/ 27881 h 507308"/>
                <a:gd name="connsiteX45" fmla="*/ 1522766 w 1599538"/>
                <a:gd name="connsiteY45" fmla="*/ 144562 h 507308"/>
                <a:gd name="connsiteX46" fmla="*/ 1592395 w 1599538"/>
                <a:gd name="connsiteY46" fmla="*/ 218666 h 507308"/>
                <a:gd name="connsiteX47" fmla="*/ 1597347 w 1599538"/>
                <a:gd name="connsiteY47" fmla="*/ 233335 h 507308"/>
                <a:gd name="connsiteX48" fmla="*/ 1599348 w 1599538"/>
                <a:gd name="connsiteY48" fmla="*/ 244384 h 507308"/>
                <a:gd name="connsiteX49" fmla="*/ 1599538 w 1599538"/>
                <a:gd name="connsiteY49" fmla="*/ 253814 h 50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99538" h="507308">
                  <a:moveTo>
                    <a:pt x="1599538" y="253814"/>
                  </a:moveTo>
                  <a:cubicBezTo>
                    <a:pt x="1599033" y="241841"/>
                    <a:pt x="1596357" y="230058"/>
                    <a:pt x="1591632" y="219047"/>
                  </a:cubicBezTo>
                  <a:cubicBezTo>
                    <a:pt x="1582774" y="197235"/>
                    <a:pt x="1559057" y="170089"/>
                    <a:pt x="1521814" y="145514"/>
                  </a:cubicBezTo>
                  <a:cubicBezTo>
                    <a:pt x="1447043" y="96270"/>
                    <a:pt x="1321789" y="54932"/>
                    <a:pt x="1164436" y="29595"/>
                  </a:cubicBezTo>
                  <a:cubicBezTo>
                    <a:pt x="1078540" y="15927"/>
                    <a:pt x="991891" y="7430"/>
                    <a:pt x="904975" y="4163"/>
                  </a:cubicBezTo>
                  <a:cubicBezTo>
                    <a:pt x="805105" y="10"/>
                    <a:pt x="705064" y="1858"/>
                    <a:pt x="605414" y="9688"/>
                  </a:cubicBezTo>
                  <a:cubicBezTo>
                    <a:pt x="552741" y="13783"/>
                    <a:pt x="498924" y="19880"/>
                    <a:pt x="444346" y="28738"/>
                  </a:cubicBezTo>
                  <a:cubicBezTo>
                    <a:pt x="388625" y="37320"/>
                    <a:pt x="333418" y="48988"/>
                    <a:pt x="278992" y="63695"/>
                  </a:cubicBezTo>
                  <a:cubicBezTo>
                    <a:pt x="251274" y="71124"/>
                    <a:pt x="223557" y="79792"/>
                    <a:pt x="196220" y="89793"/>
                  </a:cubicBezTo>
                  <a:cubicBezTo>
                    <a:pt x="168512" y="99737"/>
                    <a:pt x="141499" y="111510"/>
                    <a:pt x="115353" y="125036"/>
                  </a:cubicBezTo>
                  <a:cubicBezTo>
                    <a:pt x="88730" y="138542"/>
                    <a:pt x="64089" y="155620"/>
                    <a:pt x="42105" y="175804"/>
                  </a:cubicBezTo>
                  <a:cubicBezTo>
                    <a:pt x="20484" y="195997"/>
                    <a:pt x="2862" y="223429"/>
                    <a:pt x="2386" y="253909"/>
                  </a:cubicBezTo>
                  <a:cubicBezTo>
                    <a:pt x="1910" y="284389"/>
                    <a:pt x="20388" y="311821"/>
                    <a:pt x="42010" y="332109"/>
                  </a:cubicBezTo>
                  <a:cubicBezTo>
                    <a:pt x="63737" y="352169"/>
                    <a:pt x="88092" y="369180"/>
                    <a:pt x="114400" y="382687"/>
                  </a:cubicBezTo>
                  <a:cubicBezTo>
                    <a:pt x="140527" y="396251"/>
                    <a:pt x="167550" y="408023"/>
                    <a:pt x="195267" y="417929"/>
                  </a:cubicBezTo>
                  <a:cubicBezTo>
                    <a:pt x="222604" y="428026"/>
                    <a:pt x="250322" y="436979"/>
                    <a:pt x="278040" y="444123"/>
                  </a:cubicBezTo>
                  <a:cubicBezTo>
                    <a:pt x="332503" y="458830"/>
                    <a:pt x="387739" y="470498"/>
                    <a:pt x="443489" y="479080"/>
                  </a:cubicBezTo>
                  <a:cubicBezTo>
                    <a:pt x="498067" y="487748"/>
                    <a:pt x="551883" y="493844"/>
                    <a:pt x="604557" y="498130"/>
                  </a:cubicBezTo>
                  <a:cubicBezTo>
                    <a:pt x="704236" y="506007"/>
                    <a:pt x="804305" y="507855"/>
                    <a:pt x="904213" y="503654"/>
                  </a:cubicBezTo>
                  <a:cubicBezTo>
                    <a:pt x="991395" y="500321"/>
                    <a:pt x="1078292" y="491729"/>
                    <a:pt x="1164436" y="477937"/>
                  </a:cubicBezTo>
                  <a:cubicBezTo>
                    <a:pt x="1321980" y="452600"/>
                    <a:pt x="1447043" y="411262"/>
                    <a:pt x="1521909" y="362017"/>
                  </a:cubicBezTo>
                  <a:cubicBezTo>
                    <a:pt x="1559152" y="337443"/>
                    <a:pt x="1582774" y="310297"/>
                    <a:pt x="1591632" y="288484"/>
                  </a:cubicBezTo>
                  <a:cubicBezTo>
                    <a:pt x="1596347" y="277502"/>
                    <a:pt x="1599033" y="265758"/>
                    <a:pt x="1599538" y="253814"/>
                  </a:cubicBezTo>
                  <a:cubicBezTo>
                    <a:pt x="1599538" y="255242"/>
                    <a:pt x="1599538" y="257624"/>
                    <a:pt x="1598871" y="262862"/>
                  </a:cubicBezTo>
                  <a:cubicBezTo>
                    <a:pt x="1598652" y="266615"/>
                    <a:pt x="1597976" y="270320"/>
                    <a:pt x="1596871" y="273911"/>
                  </a:cubicBezTo>
                  <a:cubicBezTo>
                    <a:pt x="1595766" y="278969"/>
                    <a:pt x="1594109" y="283893"/>
                    <a:pt x="1591918" y="288580"/>
                  </a:cubicBezTo>
                  <a:cubicBezTo>
                    <a:pt x="1583155" y="310583"/>
                    <a:pt x="1559533" y="337919"/>
                    <a:pt x="1522290" y="362684"/>
                  </a:cubicBezTo>
                  <a:cubicBezTo>
                    <a:pt x="1447424" y="412214"/>
                    <a:pt x="1322265" y="453839"/>
                    <a:pt x="1164627" y="479366"/>
                  </a:cubicBezTo>
                  <a:cubicBezTo>
                    <a:pt x="1078540" y="493110"/>
                    <a:pt x="991710" y="501702"/>
                    <a:pt x="904594" y="505083"/>
                  </a:cubicBezTo>
                  <a:cubicBezTo>
                    <a:pt x="804629" y="509303"/>
                    <a:pt x="704502" y="507521"/>
                    <a:pt x="604747" y="499749"/>
                  </a:cubicBezTo>
                  <a:cubicBezTo>
                    <a:pt x="552074" y="495558"/>
                    <a:pt x="498258" y="489557"/>
                    <a:pt x="443584" y="480699"/>
                  </a:cubicBezTo>
                  <a:cubicBezTo>
                    <a:pt x="387758" y="472203"/>
                    <a:pt x="332456" y="460563"/>
                    <a:pt x="277944" y="445838"/>
                  </a:cubicBezTo>
                  <a:cubicBezTo>
                    <a:pt x="250131" y="438408"/>
                    <a:pt x="222414" y="429740"/>
                    <a:pt x="194982" y="419644"/>
                  </a:cubicBezTo>
                  <a:cubicBezTo>
                    <a:pt x="167188" y="409652"/>
                    <a:pt x="140079" y="397841"/>
                    <a:pt x="113829" y="384306"/>
                  </a:cubicBezTo>
                  <a:cubicBezTo>
                    <a:pt x="87063" y="370695"/>
                    <a:pt x="62260" y="353521"/>
                    <a:pt x="40105" y="333252"/>
                  </a:cubicBezTo>
                  <a:cubicBezTo>
                    <a:pt x="28989" y="322860"/>
                    <a:pt x="19541" y="310811"/>
                    <a:pt x="12102" y="297533"/>
                  </a:cubicBezTo>
                  <a:cubicBezTo>
                    <a:pt x="-4034" y="270482"/>
                    <a:pt x="-4034" y="236764"/>
                    <a:pt x="12102" y="209713"/>
                  </a:cubicBezTo>
                  <a:cubicBezTo>
                    <a:pt x="19731" y="196435"/>
                    <a:pt x="29370" y="184414"/>
                    <a:pt x="40677" y="174089"/>
                  </a:cubicBezTo>
                  <a:cubicBezTo>
                    <a:pt x="62832" y="153820"/>
                    <a:pt x="87635" y="136647"/>
                    <a:pt x="114400" y="123035"/>
                  </a:cubicBezTo>
                  <a:cubicBezTo>
                    <a:pt x="140622" y="109519"/>
                    <a:pt x="167702" y="97708"/>
                    <a:pt x="195458" y="87698"/>
                  </a:cubicBezTo>
                  <a:cubicBezTo>
                    <a:pt x="222985" y="77601"/>
                    <a:pt x="250703" y="68648"/>
                    <a:pt x="278516" y="61504"/>
                  </a:cubicBezTo>
                  <a:cubicBezTo>
                    <a:pt x="333008" y="46835"/>
                    <a:pt x="388272" y="35196"/>
                    <a:pt x="444060" y="26642"/>
                  </a:cubicBezTo>
                  <a:cubicBezTo>
                    <a:pt x="498734" y="17974"/>
                    <a:pt x="552550" y="11879"/>
                    <a:pt x="605223" y="7592"/>
                  </a:cubicBezTo>
                  <a:cubicBezTo>
                    <a:pt x="704969" y="-228"/>
                    <a:pt x="805105" y="-2009"/>
                    <a:pt x="905070" y="2258"/>
                  </a:cubicBezTo>
                  <a:cubicBezTo>
                    <a:pt x="992186" y="5564"/>
                    <a:pt x="1079016" y="14126"/>
                    <a:pt x="1165103" y="27881"/>
                  </a:cubicBezTo>
                  <a:cubicBezTo>
                    <a:pt x="1322646" y="53408"/>
                    <a:pt x="1447900" y="95032"/>
                    <a:pt x="1522766" y="144562"/>
                  </a:cubicBezTo>
                  <a:cubicBezTo>
                    <a:pt x="1560009" y="169327"/>
                    <a:pt x="1583631" y="196664"/>
                    <a:pt x="1592395" y="218666"/>
                  </a:cubicBezTo>
                  <a:cubicBezTo>
                    <a:pt x="1594566" y="223362"/>
                    <a:pt x="1596233" y="228277"/>
                    <a:pt x="1597347" y="233335"/>
                  </a:cubicBezTo>
                  <a:cubicBezTo>
                    <a:pt x="1598452" y="236926"/>
                    <a:pt x="1599129" y="240631"/>
                    <a:pt x="1599348" y="244384"/>
                  </a:cubicBezTo>
                  <a:cubicBezTo>
                    <a:pt x="1599253" y="249908"/>
                    <a:pt x="1599443" y="252385"/>
                    <a:pt x="1599538" y="253814"/>
                  </a:cubicBezTo>
                  <a:close/>
                </a:path>
              </a:pathLst>
            </a:custGeom>
            <a:solidFill>
              <a:srgbClr val="FFD45E"/>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6840EA06-2F89-B4D9-4101-289CE8DA0DB8}"/>
                </a:ext>
              </a:extLst>
            </p:cNvPr>
            <p:cNvSpPr/>
            <p:nvPr/>
          </p:nvSpPr>
          <p:spPr>
            <a:xfrm>
              <a:off x="3187255" y="2857950"/>
              <a:ext cx="60769" cy="60769"/>
            </a:xfrm>
            <a:custGeom>
              <a:avLst/>
              <a:gdLst>
                <a:gd name="connsiteX0" fmla="*/ 60770 w 60769"/>
                <a:gd name="connsiteY0" fmla="*/ 30480 h 60769"/>
                <a:gd name="connsiteX1" fmla="*/ 30290 w 60769"/>
                <a:gd name="connsiteY1" fmla="*/ 60769 h 60769"/>
                <a:gd name="connsiteX2" fmla="*/ 0 w 60769"/>
                <a:gd name="connsiteY2" fmla="*/ 30289 h 60769"/>
                <a:gd name="connsiteX3" fmla="*/ 30385 w 60769"/>
                <a:gd name="connsiteY3" fmla="*/ 0 h 60769"/>
                <a:gd name="connsiteX4" fmla="*/ 60770 w 60769"/>
                <a:gd name="connsiteY4" fmla="*/ 30384 h 60769"/>
                <a:gd name="connsiteX5" fmla="*/ 60770 w 60769"/>
                <a:gd name="connsiteY5" fmla="*/ 30480 h 6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69" h="60769">
                  <a:moveTo>
                    <a:pt x="60770" y="30480"/>
                  </a:moveTo>
                  <a:cubicBezTo>
                    <a:pt x="60712" y="47263"/>
                    <a:pt x="47073" y="60827"/>
                    <a:pt x="30290" y="60769"/>
                  </a:cubicBezTo>
                  <a:cubicBezTo>
                    <a:pt x="13507" y="60712"/>
                    <a:pt x="-48" y="47072"/>
                    <a:pt x="0" y="30289"/>
                  </a:cubicBezTo>
                  <a:cubicBezTo>
                    <a:pt x="57" y="13545"/>
                    <a:pt x="13640" y="0"/>
                    <a:pt x="30385" y="0"/>
                  </a:cubicBezTo>
                  <a:cubicBezTo>
                    <a:pt x="47168" y="0"/>
                    <a:pt x="60770" y="13601"/>
                    <a:pt x="60770" y="30384"/>
                  </a:cubicBezTo>
                  <a:cubicBezTo>
                    <a:pt x="60770" y="30413"/>
                    <a:pt x="60770" y="30451"/>
                    <a:pt x="60770" y="30480"/>
                  </a:cubicBezTo>
                  <a:close/>
                </a:path>
              </a:pathLst>
            </a:custGeom>
            <a:solidFill>
              <a:srgbClr val="FFD45E"/>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9D9E808F-D9E4-3C92-0082-0728BB26F914}"/>
                </a:ext>
              </a:extLst>
            </p:cNvPr>
            <p:cNvSpPr/>
            <p:nvPr/>
          </p:nvSpPr>
          <p:spPr>
            <a:xfrm>
              <a:off x="5937218" y="2878619"/>
              <a:ext cx="60769" cy="60769"/>
            </a:xfrm>
            <a:custGeom>
              <a:avLst/>
              <a:gdLst>
                <a:gd name="connsiteX0" fmla="*/ 60769 w 60769"/>
                <a:gd name="connsiteY0" fmla="*/ 30385 h 60769"/>
                <a:gd name="connsiteX1" fmla="*/ 30385 w 60769"/>
                <a:gd name="connsiteY1" fmla="*/ 60770 h 60769"/>
                <a:gd name="connsiteX2" fmla="*/ 0 w 60769"/>
                <a:gd name="connsiteY2" fmla="*/ 30385 h 60769"/>
                <a:gd name="connsiteX3" fmla="*/ 30385 w 60769"/>
                <a:gd name="connsiteY3" fmla="*/ 0 h 60769"/>
                <a:gd name="connsiteX4" fmla="*/ 60769 w 60769"/>
                <a:gd name="connsiteY4" fmla="*/ 30385 h 6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9" h="60769">
                  <a:moveTo>
                    <a:pt x="60769" y="30385"/>
                  </a:moveTo>
                  <a:cubicBezTo>
                    <a:pt x="60769" y="47166"/>
                    <a:pt x="47166" y="60770"/>
                    <a:pt x="30385" y="60770"/>
                  </a:cubicBezTo>
                  <a:cubicBezTo>
                    <a:pt x="13604" y="60770"/>
                    <a:pt x="0" y="47166"/>
                    <a:pt x="0" y="30385"/>
                  </a:cubicBezTo>
                  <a:cubicBezTo>
                    <a:pt x="0" y="13604"/>
                    <a:pt x="13604" y="0"/>
                    <a:pt x="30385" y="0"/>
                  </a:cubicBezTo>
                  <a:cubicBezTo>
                    <a:pt x="47166" y="0"/>
                    <a:pt x="60769" y="13604"/>
                    <a:pt x="60769" y="30385"/>
                  </a:cubicBezTo>
                  <a:close/>
                </a:path>
              </a:pathLst>
            </a:custGeom>
            <a:solidFill>
              <a:srgbClr val="FFD45E"/>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80D5A4C2-A846-B775-EC20-70D79EA7D6C2}"/>
                </a:ext>
              </a:extLst>
            </p:cNvPr>
            <p:cNvSpPr/>
            <p:nvPr/>
          </p:nvSpPr>
          <p:spPr>
            <a:xfrm>
              <a:off x="4696777" y="3999140"/>
              <a:ext cx="60960" cy="60960"/>
            </a:xfrm>
            <a:custGeom>
              <a:avLst/>
              <a:gdLst>
                <a:gd name="connsiteX0" fmla="*/ 60960 w 60960"/>
                <a:gd name="connsiteY0" fmla="*/ 30385 h 60960"/>
                <a:gd name="connsiteX1" fmla="*/ 30575 w 60960"/>
                <a:gd name="connsiteY1" fmla="*/ 60960 h 60960"/>
                <a:gd name="connsiteX2" fmla="*/ 0 w 60960"/>
                <a:gd name="connsiteY2" fmla="*/ 30575 h 60960"/>
                <a:gd name="connsiteX3" fmla="*/ 30385 w 60960"/>
                <a:gd name="connsiteY3" fmla="*/ 0 h 60960"/>
                <a:gd name="connsiteX4" fmla="*/ 30575 w 60960"/>
                <a:gd name="connsiteY4" fmla="*/ 0 h 60960"/>
                <a:gd name="connsiteX5" fmla="*/ 60960 w 60960"/>
                <a:gd name="connsiteY5" fmla="*/ 3038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 h="60960">
                  <a:moveTo>
                    <a:pt x="60960" y="30385"/>
                  </a:moveTo>
                  <a:cubicBezTo>
                    <a:pt x="61017" y="47215"/>
                    <a:pt x="47406" y="60903"/>
                    <a:pt x="30575" y="60960"/>
                  </a:cubicBezTo>
                  <a:cubicBezTo>
                    <a:pt x="13745" y="61008"/>
                    <a:pt x="57" y="47406"/>
                    <a:pt x="0" y="30575"/>
                  </a:cubicBezTo>
                  <a:cubicBezTo>
                    <a:pt x="-48" y="13745"/>
                    <a:pt x="13554" y="57"/>
                    <a:pt x="30385" y="0"/>
                  </a:cubicBezTo>
                  <a:cubicBezTo>
                    <a:pt x="30451" y="0"/>
                    <a:pt x="30509" y="0"/>
                    <a:pt x="30575" y="0"/>
                  </a:cubicBezTo>
                  <a:cubicBezTo>
                    <a:pt x="47358" y="0"/>
                    <a:pt x="60960" y="13601"/>
                    <a:pt x="60960" y="30385"/>
                  </a:cubicBezTo>
                  <a:close/>
                </a:path>
              </a:pathLst>
            </a:custGeom>
            <a:solidFill>
              <a:srgbClr val="FFD45E"/>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5C2649C7-4B76-D801-69B3-7E4C5A42B5FB}"/>
                </a:ext>
              </a:extLst>
            </p:cNvPr>
            <p:cNvSpPr/>
            <p:nvPr/>
          </p:nvSpPr>
          <p:spPr>
            <a:xfrm>
              <a:off x="3803808" y="3232854"/>
              <a:ext cx="30479" cy="30480"/>
            </a:xfrm>
            <a:custGeom>
              <a:avLst/>
              <a:gdLst>
                <a:gd name="connsiteX0" fmla="*/ 30480 w 30479"/>
                <a:gd name="connsiteY0" fmla="*/ 15240 h 30480"/>
                <a:gd name="connsiteX1" fmla="*/ 15240 w 30479"/>
                <a:gd name="connsiteY1" fmla="*/ 30480 h 30480"/>
                <a:gd name="connsiteX2" fmla="*/ 0 w 30479"/>
                <a:gd name="connsiteY2" fmla="*/ 15240 h 30480"/>
                <a:gd name="connsiteX3" fmla="*/ 15240 w 30479"/>
                <a:gd name="connsiteY3" fmla="*/ 0 h 30480"/>
                <a:gd name="connsiteX4" fmla="*/ 30480 w 30479"/>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80">
                  <a:moveTo>
                    <a:pt x="30480" y="15240"/>
                  </a:moveTo>
                  <a:cubicBezTo>
                    <a:pt x="30480" y="23660"/>
                    <a:pt x="23660" y="30480"/>
                    <a:pt x="15240" y="30480"/>
                  </a:cubicBezTo>
                  <a:cubicBezTo>
                    <a:pt x="6820" y="30480"/>
                    <a:pt x="0" y="23660"/>
                    <a:pt x="0" y="15240"/>
                  </a:cubicBezTo>
                  <a:cubicBezTo>
                    <a:pt x="0" y="6820"/>
                    <a:pt x="6820" y="0"/>
                    <a:pt x="15240" y="0"/>
                  </a:cubicBezTo>
                  <a:cubicBezTo>
                    <a:pt x="23660" y="0"/>
                    <a:pt x="30480" y="6820"/>
                    <a:pt x="30480" y="15240"/>
                  </a:cubicBezTo>
                  <a:close/>
                </a:path>
              </a:pathLst>
            </a:custGeom>
            <a:solidFill>
              <a:srgbClr val="FFD45E"/>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69755DC6-19DC-1202-3257-8CC4671315C9}"/>
                </a:ext>
              </a:extLst>
            </p:cNvPr>
            <p:cNvSpPr/>
            <p:nvPr/>
          </p:nvSpPr>
          <p:spPr>
            <a:xfrm>
              <a:off x="5694616" y="3601281"/>
              <a:ext cx="30480" cy="30480"/>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15335 w 30480"/>
                <a:gd name="connsiteY4" fmla="*/ 0 h 30480"/>
                <a:gd name="connsiteX5" fmla="*/ 30480 w 30480"/>
                <a:gd name="connsiteY5" fmla="*/ 15240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 h="30480">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48"/>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DA319000-D525-28C1-C247-B2FC3ED7D35B}"/>
                </a:ext>
              </a:extLst>
            </p:cNvPr>
            <p:cNvSpPr/>
            <p:nvPr/>
          </p:nvSpPr>
          <p:spPr>
            <a:xfrm>
              <a:off x="4493895" y="4304512"/>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15335 w 30479"/>
                <a:gd name="connsiteY4" fmla="*/ 0 h 30479"/>
                <a:gd name="connsiteX5" fmla="*/ 30480 w 30479"/>
                <a:gd name="connsiteY5" fmla="*/ 1524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9" h="30479">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57"/>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04557C46-B018-0FD0-0EA7-BC1AE0FB87F5}"/>
                </a:ext>
              </a:extLst>
            </p:cNvPr>
            <p:cNvSpPr/>
            <p:nvPr/>
          </p:nvSpPr>
          <p:spPr>
            <a:xfrm>
              <a:off x="3723513" y="1650180"/>
              <a:ext cx="15240" cy="15240"/>
            </a:xfrm>
            <a:custGeom>
              <a:avLst/>
              <a:gdLst>
                <a:gd name="connsiteX0" fmla="*/ 15240 w 15240"/>
                <a:gd name="connsiteY0" fmla="*/ 7620 h 15240"/>
                <a:gd name="connsiteX1" fmla="*/ 7620 w 15240"/>
                <a:gd name="connsiteY1" fmla="*/ 15240 h 15240"/>
                <a:gd name="connsiteX2" fmla="*/ 0 w 15240"/>
                <a:gd name="connsiteY2" fmla="*/ 7620 h 15240"/>
                <a:gd name="connsiteX3" fmla="*/ 7620 w 15240"/>
                <a:gd name="connsiteY3" fmla="*/ 0 h 15240"/>
                <a:gd name="connsiteX4" fmla="*/ 15240 w 15240"/>
                <a:gd name="connsiteY4" fmla="*/ 762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 h="15240">
                  <a:moveTo>
                    <a:pt x="15240" y="7620"/>
                  </a:moveTo>
                  <a:cubicBezTo>
                    <a:pt x="15240" y="11828"/>
                    <a:pt x="11828" y="15240"/>
                    <a:pt x="7620" y="15240"/>
                  </a:cubicBezTo>
                  <a:cubicBezTo>
                    <a:pt x="3412" y="15240"/>
                    <a:pt x="0" y="11828"/>
                    <a:pt x="0" y="7620"/>
                  </a:cubicBezTo>
                  <a:cubicBezTo>
                    <a:pt x="0" y="3412"/>
                    <a:pt x="3412" y="0"/>
                    <a:pt x="7620" y="0"/>
                  </a:cubicBezTo>
                  <a:cubicBezTo>
                    <a:pt x="11828" y="0"/>
                    <a:pt x="15240" y="3412"/>
                    <a:pt x="15240" y="7620"/>
                  </a:cubicBezTo>
                  <a:close/>
                </a:path>
              </a:pathLst>
            </a:custGeom>
            <a:solidFill>
              <a:srgbClr val="FFD45E"/>
            </a:solidFill>
            <a:ln w="9525" cap="flat">
              <a:noFill/>
              <a:prstDash val="solid"/>
              <a:miter/>
            </a:ln>
          </p:spPr>
          <p:txBody>
            <a:bodyPr rtlCol="0" anchor="ctr"/>
            <a:lstStyle/>
            <a:p>
              <a:endParaRPr lang="en-IN"/>
            </a:p>
          </p:txBody>
        </p:sp>
      </p:grpSp>
      <p:grpSp>
        <p:nvGrpSpPr>
          <p:cNvPr id="201" name="Graphic 32">
            <a:extLst>
              <a:ext uri="{FF2B5EF4-FFF2-40B4-BE49-F238E27FC236}">
                <a16:creationId xmlns:a16="http://schemas.microsoft.com/office/drawing/2014/main" id="{CDE75EE4-CA1C-5F60-9F7B-E35998A271B3}"/>
              </a:ext>
            </a:extLst>
          </p:cNvPr>
          <p:cNvGrpSpPr/>
          <p:nvPr/>
        </p:nvGrpSpPr>
        <p:grpSpPr>
          <a:xfrm>
            <a:off x="2863595" y="1512353"/>
            <a:ext cx="3194304" cy="1385938"/>
            <a:chOff x="2863595" y="1512353"/>
            <a:chExt cx="3194304" cy="1385938"/>
          </a:xfrm>
        </p:grpSpPr>
        <p:sp>
          <p:nvSpPr>
            <p:cNvPr id="202" name="Freeform: Shape 201">
              <a:extLst>
                <a:ext uri="{FF2B5EF4-FFF2-40B4-BE49-F238E27FC236}">
                  <a16:creationId xmlns:a16="http://schemas.microsoft.com/office/drawing/2014/main" id="{15CC3A54-53CE-1750-6690-3F67B0B2E3EB}"/>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D45E"/>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CCC4396C-577C-303F-5E67-B0C3479D02FE}"/>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FFFF"/>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D1B5C4F7-E1E9-2F0F-A1A1-89607F9C7B03}"/>
                </a:ext>
              </a:extLst>
            </p:cNvPr>
            <p:cNvSpPr/>
            <p:nvPr/>
          </p:nvSpPr>
          <p:spPr>
            <a:xfrm>
              <a:off x="4061738" y="2719647"/>
              <a:ext cx="983082" cy="87100"/>
            </a:xfrm>
            <a:custGeom>
              <a:avLst/>
              <a:gdLst>
                <a:gd name="connsiteX0" fmla="*/ 983083 w 983082"/>
                <a:gd name="connsiteY0" fmla="*/ 0 h 87100"/>
                <a:gd name="connsiteX1" fmla="*/ 980701 w 983082"/>
                <a:gd name="connsiteY1" fmla="*/ 1143 h 87100"/>
                <a:gd name="connsiteX2" fmla="*/ 973748 w 983082"/>
                <a:gd name="connsiteY2" fmla="*/ 4096 h 87100"/>
                <a:gd name="connsiteX3" fmla="*/ 946697 w 983082"/>
                <a:gd name="connsiteY3" fmla="*/ 14859 h 87100"/>
                <a:gd name="connsiteX4" fmla="*/ 844494 w 983082"/>
                <a:gd name="connsiteY4" fmla="*/ 46863 h 87100"/>
                <a:gd name="connsiteX5" fmla="*/ 494164 w 983082"/>
                <a:gd name="connsiteY5" fmla="*/ 86868 h 87100"/>
                <a:gd name="connsiteX6" fmla="*/ 143073 w 983082"/>
                <a:gd name="connsiteY6" fmla="*/ 49339 h 87100"/>
                <a:gd name="connsiteX7" fmla="*/ 38298 w 983082"/>
                <a:gd name="connsiteY7" fmla="*/ 27337 h 87100"/>
                <a:gd name="connsiteX8" fmla="*/ 9723 w 983082"/>
                <a:gd name="connsiteY8" fmla="*/ 20574 h 87100"/>
                <a:gd name="connsiteX9" fmla="*/ 2388 w 983082"/>
                <a:gd name="connsiteY9" fmla="*/ 18669 h 87100"/>
                <a:gd name="connsiteX10" fmla="*/ 7 w 983082"/>
                <a:gd name="connsiteY10" fmla="*/ 17812 h 87100"/>
                <a:gd name="connsiteX11" fmla="*/ 2579 w 983082"/>
                <a:gd name="connsiteY11" fmla="*/ 17812 h 87100"/>
                <a:gd name="connsiteX12" fmla="*/ 10008 w 983082"/>
                <a:gd name="connsiteY12" fmla="*/ 19241 h 87100"/>
                <a:gd name="connsiteX13" fmla="*/ 38583 w 983082"/>
                <a:gd name="connsiteY13" fmla="*/ 25051 h 87100"/>
                <a:gd name="connsiteX14" fmla="*/ 143358 w 983082"/>
                <a:gd name="connsiteY14" fmla="*/ 45434 h 87100"/>
                <a:gd name="connsiteX15" fmla="*/ 493878 w 983082"/>
                <a:gd name="connsiteY15" fmla="*/ 81534 h 87100"/>
                <a:gd name="connsiteX16" fmla="*/ 843351 w 983082"/>
                <a:gd name="connsiteY16" fmla="*/ 43434 h 87100"/>
                <a:gd name="connsiteX17" fmla="*/ 945745 w 983082"/>
                <a:gd name="connsiteY17" fmla="*/ 12859 h 87100"/>
                <a:gd name="connsiteX18" fmla="*/ 973081 w 983082"/>
                <a:gd name="connsiteY18" fmla="*/ 3334 h 87100"/>
                <a:gd name="connsiteX19" fmla="*/ 980225 w 983082"/>
                <a:gd name="connsiteY19" fmla="*/ 857 h 87100"/>
                <a:gd name="connsiteX20" fmla="*/ 983083 w 983082"/>
                <a:gd name="connsiteY20" fmla="*/ 0 h 8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3082" h="87100">
                  <a:moveTo>
                    <a:pt x="983083" y="0"/>
                  </a:moveTo>
                  <a:cubicBezTo>
                    <a:pt x="982349" y="486"/>
                    <a:pt x="981549" y="876"/>
                    <a:pt x="980701" y="1143"/>
                  </a:cubicBezTo>
                  <a:lnTo>
                    <a:pt x="973748" y="4096"/>
                  </a:lnTo>
                  <a:cubicBezTo>
                    <a:pt x="967557" y="6572"/>
                    <a:pt x="958603" y="10573"/>
                    <a:pt x="946697" y="14859"/>
                  </a:cubicBezTo>
                  <a:cubicBezTo>
                    <a:pt x="913217" y="27308"/>
                    <a:pt x="879098" y="37986"/>
                    <a:pt x="844494" y="46863"/>
                  </a:cubicBezTo>
                  <a:cubicBezTo>
                    <a:pt x="729994" y="75619"/>
                    <a:pt x="612198" y="89068"/>
                    <a:pt x="494164" y="86868"/>
                  </a:cubicBezTo>
                  <a:cubicBezTo>
                    <a:pt x="376273" y="84496"/>
                    <a:pt x="258802" y="71942"/>
                    <a:pt x="143073" y="49339"/>
                  </a:cubicBezTo>
                  <a:cubicBezTo>
                    <a:pt x="98591" y="40862"/>
                    <a:pt x="62872" y="33052"/>
                    <a:pt x="38298" y="27337"/>
                  </a:cubicBezTo>
                  <a:cubicBezTo>
                    <a:pt x="26011" y="24575"/>
                    <a:pt x="16486" y="22193"/>
                    <a:pt x="9723" y="20574"/>
                  </a:cubicBezTo>
                  <a:lnTo>
                    <a:pt x="2388" y="18669"/>
                  </a:lnTo>
                  <a:cubicBezTo>
                    <a:pt x="769" y="18193"/>
                    <a:pt x="-88" y="17907"/>
                    <a:pt x="7" y="17812"/>
                  </a:cubicBezTo>
                  <a:lnTo>
                    <a:pt x="2579" y="17812"/>
                  </a:lnTo>
                  <a:lnTo>
                    <a:pt x="10008" y="19241"/>
                  </a:lnTo>
                  <a:lnTo>
                    <a:pt x="38583" y="25051"/>
                  </a:lnTo>
                  <a:cubicBezTo>
                    <a:pt x="63253" y="30194"/>
                    <a:pt x="99162" y="37529"/>
                    <a:pt x="143358" y="45434"/>
                  </a:cubicBezTo>
                  <a:cubicBezTo>
                    <a:pt x="259021" y="67018"/>
                    <a:pt x="376245" y="79086"/>
                    <a:pt x="493878" y="81534"/>
                  </a:cubicBezTo>
                  <a:cubicBezTo>
                    <a:pt x="611512" y="83773"/>
                    <a:pt x="728955" y="70971"/>
                    <a:pt x="843351" y="43434"/>
                  </a:cubicBezTo>
                  <a:cubicBezTo>
                    <a:pt x="887070" y="32385"/>
                    <a:pt x="921932" y="21336"/>
                    <a:pt x="945745" y="12859"/>
                  </a:cubicBezTo>
                  <a:cubicBezTo>
                    <a:pt x="957746" y="8954"/>
                    <a:pt x="966795" y="5239"/>
                    <a:pt x="973081" y="3334"/>
                  </a:cubicBezTo>
                  <a:lnTo>
                    <a:pt x="980225" y="857"/>
                  </a:lnTo>
                  <a:cubicBezTo>
                    <a:pt x="981111" y="371"/>
                    <a:pt x="982082" y="86"/>
                    <a:pt x="983083" y="0"/>
                  </a:cubicBezTo>
                  <a:close/>
                </a:path>
              </a:pathLst>
            </a:custGeom>
            <a:solidFill>
              <a:srgbClr val="FFD45E"/>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4AB56585-06B3-4404-743B-24E3C840B61A}"/>
                </a:ext>
              </a:extLst>
            </p:cNvPr>
            <p:cNvSpPr/>
            <p:nvPr/>
          </p:nvSpPr>
          <p:spPr>
            <a:xfrm>
              <a:off x="4360068" y="2484189"/>
              <a:ext cx="142112" cy="272753"/>
            </a:xfrm>
            <a:custGeom>
              <a:avLst/>
              <a:gdLst>
                <a:gd name="connsiteX0" fmla="*/ 142113 w 142112"/>
                <a:gd name="connsiteY0" fmla="*/ 264319 h 272753"/>
                <a:gd name="connsiteX1" fmla="*/ 0 w 142112"/>
                <a:gd name="connsiteY1" fmla="*/ 259556 h 272753"/>
                <a:gd name="connsiteX2" fmla="*/ 0 w 142112"/>
                <a:gd name="connsiteY2" fmla="*/ 7144 h 272753"/>
                <a:gd name="connsiteX3" fmla="*/ 142113 w 142112"/>
                <a:gd name="connsiteY3" fmla="*/ 7144 h 272753"/>
              </a:gdLst>
              <a:ahLst/>
              <a:cxnLst>
                <a:cxn ang="0">
                  <a:pos x="connsiteX0" y="connsiteY0"/>
                </a:cxn>
                <a:cxn ang="0">
                  <a:pos x="connsiteX1" y="connsiteY1"/>
                </a:cxn>
                <a:cxn ang="0">
                  <a:pos x="connsiteX2" y="connsiteY2"/>
                </a:cxn>
                <a:cxn ang="0">
                  <a:pos x="connsiteX3" y="connsiteY3"/>
                </a:cxn>
              </a:cxnLst>
              <a:rect l="l" t="t" r="r" b="b"/>
              <a:pathLst>
                <a:path w="142112" h="272753">
                  <a:moveTo>
                    <a:pt x="142113" y="264319"/>
                  </a:moveTo>
                  <a:cubicBezTo>
                    <a:pt x="95336" y="277006"/>
                    <a:pt x="45825" y="275349"/>
                    <a:pt x="0" y="259556"/>
                  </a:cubicBezTo>
                  <a:lnTo>
                    <a:pt x="0" y="7144"/>
                  </a:lnTo>
                  <a:cubicBezTo>
                    <a:pt x="46892" y="-2381"/>
                    <a:pt x="95221" y="-2381"/>
                    <a:pt x="142113" y="7144"/>
                  </a:cubicBezTo>
                  <a:close/>
                </a:path>
              </a:pathLst>
            </a:custGeom>
            <a:solidFill>
              <a:srgbClr val="FFD45E"/>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FA0EB994-D1ED-207C-F6C7-E48D524BAA9F}"/>
                </a:ext>
              </a:extLst>
            </p:cNvPr>
            <p:cNvSpPr/>
            <p:nvPr/>
          </p:nvSpPr>
          <p:spPr>
            <a:xfrm>
              <a:off x="4577238" y="2347545"/>
              <a:ext cx="155066" cy="403254"/>
            </a:xfrm>
            <a:custGeom>
              <a:avLst/>
              <a:gdLst>
                <a:gd name="connsiteX0" fmla="*/ 154495 w 155066"/>
                <a:gd name="connsiteY0" fmla="*/ 386008 h 403254"/>
                <a:gd name="connsiteX1" fmla="*/ 154495 w 155066"/>
                <a:gd name="connsiteY1" fmla="*/ 384007 h 403254"/>
                <a:gd name="connsiteX2" fmla="*/ 154495 w 155066"/>
                <a:gd name="connsiteY2" fmla="*/ 378578 h 403254"/>
                <a:gd name="connsiteX3" fmla="*/ 153829 w 155066"/>
                <a:gd name="connsiteY3" fmla="*/ 357433 h 403254"/>
                <a:gd name="connsiteX4" fmla="*/ 152305 w 155066"/>
                <a:gd name="connsiteY4" fmla="*/ 279042 h 403254"/>
                <a:gd name="connsiteX5" fmla="*/ 148304 w 155066"/>
                <a:gd name="connsiteY5" fmla="*/ 9675 h 403254"/>
                <a:gd name="connsiteX6" fmla="*/ 150209 w 155066"/>
                <a:gd name="connsiteY6" fmla="*/ 11961 h 403254"/>
                <a:gd name="connsiteX7" fmla="*/ 3048 w 155066"/>
                <a:gd name="connsiteY7" fmla="*/ 11961 h 403254"/>
                <a:gd name="connsiteX8" fmla="*/ 5048 w 155066"/>
                <a:gd name="connsiteY8" fmla="*/ 9580 h 403254"/>
                <a:gd name="connsiteX9" fmla="*/ 5048 w 155066"/>
                <a:gd name="connsiteY9" fmla="*/ 14533 h 403254"/>
                <a:gd name="connsiteX10" fmla="*/ 8954 w 155066"/>
                <a:gd name="connsiteY10" fmla="*/ 394675 h 403254"/>
                <a:gd name="connsiteX11" fmla="*/ 7525 w 155066"/>
                <a:gd name="connsiteY11" fmla="*/ 392961 h 403254"/>
                <a:gd name="connsiteX12" fmla="*/ 69533 w 155066"/>
                <a:gd name="connsiteY12" fmla="*/ 400581 h 403254"/>
                <a:gd name="connsiteX13" fmla="*/ 116300 w 155066"/>
                <a:gd name="connsiteY13" fmla="*/ 396676 h 403254"/>
                <a:gd name="connsiteX14" fmla="*/ 144875 w 155066"/>
                <a:gd name="connsiteY14" fmla="*/ 389151 h 403254"/>
                <a:gd name="connsiteX15" fmla="*/ 152019 w 155066"/>
                <a:gd name="connsiteY15" fmla="*/ 386674 h 403254"/>
                <a:gd name="connsiteX16" fmla="*/ 154686 w 155066"/>
                <a:gd name="connsiteY16" fmla="*/ 385913 h 403254"/>
                <a:gd name="connsiteX17" fmla="*/ 152400 w 155066"/>
                <a:gd name="connsiteY17" fmla="*/ 386960 h 403254"/>
                <a:gd name="connsiteX18" fmla="*/ 145161 w 155066"/>
                <a:gd name="connsiteY18" fmla="*/ 390104 h 403254"/>
                <a:gd name="connsiteX19" fmla="*/ 116586 w 155066"/>
                <a:gd name="connsiteY19" fmla="*/ 398581 h 403254"/>
                <a:gd name="connsiteX20" fmla="*/ 69437 w 155066"/>
                <a:gd name="connsiteY20" fmla="*/ 403248 h 403254"/>
                <a:gd name="connsiteX21" fmla="*/ 6763 w 155066"/>
                <a:gd name="connsiteY21" fmla="*/ 396390 h 403254"/>
                <a:gd name="connsiteX22" fmla="*/ 5429 w 155066"/>
                <a:gd name="connsiteY22" fmla="*/ 396390 h 403254"/>
                <a:gd name="connsiteX23" fmla="*/ 5429 w 155066"/>
                <a:gd name="connsiteY23" fmla="*/ 394485 h 403254"/>
                <a:gd name="connsiteX24" fmla="*/ 0 w 155066"/>
                <a:gd name="connsiteY24" fmla="*/ 14438 h 403254"/>
                <a:gd name="connsiteX25" fmla="*/ 0 w 155066"/>
                <a:gd name="connsiteY25" fmla="*/ 7294 h 403254"/>
                <a:gd name="connsiteX26" fmla="*/ 2096 w 155066"/>
                <a:gd name="connsiteY26" fmla="*/ 7294 h 403254"/>
                <a:gd name="connsiteX27" fmla="*/ 151067 w 155066"/>
                <a:gd name="connsiteY27" fmla="*/ 7294 h 403254"/>
                <a:gd name="connsiteX28" fmla="*/ 152971 w 155066"/>
                <a:gd name="connsiteY28" fmla="*/ 7770 h 403254"/>
                <a:gd name="connsiteX29" fmla="*/ 152971 w 155066"/>
                <a:gd name="connsiteY29" fmla="*/ 9675 h 403254"/>
                <a:gd name="connsiteX30" fmla="*/ 155067 w 155066"/>
                <a:gd name="connsiteY30" fmla="*/ 280280 h 403254"/>
                <a:gd name="connsiteX31" fmla="*/ 155067 w 155066"/>
                <a:gd name="connsiteY31" fmla="*/ 358290 h 403254"/>
                <a:gd name="connsiteX32" fmla="*/ 155067 w 155066"/>
                <a:gd name="connsiteY32" fmla="*/ 378959 h 403254"/>
                <a:gd name="connsiteX33" fmla="*/ 155067 w 155066"/>
                <a:gd name="connsiteY33" fmla="*/ 384293 h 403254"/>
                <a:gd name="connsiteX34" fmla="*/ 154495 w 155066"/>
                <a:gd name="connsiteY34" fmla="*/ 386008 h 40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5066" h="403254">
                  <a:moveTo>
                    <a:pt x="154495" y="386008"/>
                  </a:moveTo>
                  <a:cubicBezTo>
                    <a:pt x="154429" y="385341"/>
                    <a:pt x="154429" y="384674"/>
                    <a:pt x="154495" y="384007"/>
                  </a:cubicBezTo>
                  <a:cubicBezTo>
                    <a:pt x="154495" y="382579"/>
                    <a:pt x="154495" y="380769"/>
                    <a:pt x="154495" y="378578"/>
                  </a:cubicBezTo>
                  <a:cubicBezTo>
                    <a:pt x="154495" y="373435"/>
                    <a:pt x="154495" y="366386"/>
                    <a:pt x="153829" y="357433"/>
                  </a:cubicBezTo>
                  <a:cubicBezTo>
                    <a:pt x="153829" y="338859"/>
                    <a:pt x="152971" y="312284"/>
                    <a:pt x="152305" y="279042"/>
                  </a:cubicBezTo>
                  <a:cubicBezTo>
                    <a:pt x="151352" y="212367"/>
                    <a:pt x="149924" y="118355"/>
                    <a:pt x="148304" y="9675"/>
                  </a:cubicBezTo>
                  <a:lnTo>
                    <a:pt x="150209" y="11961"/>
                  </a:lnTo>
                  <a:cubicBezTo>
                    <a:pt x="101613" y="2474"/>
                    <a:pt x="51645" y="2474"/>
                    <a:pt x="3048" y="11961"/>
                  </a:cubicBezTo>
                  <a:lnTo>
                    <a:pt x="5048" y="9580"/>
                  </a:lnTo>
                  <a:lnTo>
                    <a:pt x="5048" y="14533"/>
                  </a:lnTo>
                  <a:cubicBezTo>
                    <a:pt x="6572" y="163694"/>
                    <a:pt x="8001" y="298473"/>
                    <a:pt x="8954" y="394675"/>
                  </a:cubicBezTo>
                  <a:lnTo>
                    <a:pt x="7525" y="392961"/>
                  </a:lnTo>
                  <a:cubicBezTo>
                    <a:pt x="27918" y="397400"/>
                    <a:pt x="48673" y="399943"/>
                    <a:pt x="69533" y="400581"/>
                  </a:cubicBezTo>
                  <a:cubicBezTo>
                    <a:pt x="85211" y="400857"/>
                    <a:pt x="100879" y="399543"/>
                    <a:pt x="116300" y="396676"/>
                  </a:cubicBezTo>
                  <a:cubicBezTo>
                    <a:pt x="125987" y="394809"/>
                    <a:pt x="135531" y="392304"/>
                    <a:pt x="144875" y="389151"/>
                  </a:cubicBezTo>
                  <a:lnTo>
                    <a:pt x="152019" y="386674"/>
                  </a:lnTo>
                  <a:cubicBezTo>
                    <a:pt x="152867" y="386303"/>
                    <a:pt x="153762" y="386046"/>
                    <a:pt x="154686" y="385913"/>
                  </a:cubicBezTo>
                  <a:lnTo>
                    <a:pt x="152400" y="386960"/>
                  </a:lnTo>
                  <a:lnTo>
                    <a:pt x="145161" y="390104"/>
                  </a:lnTo>
                  <a:cubicBezTo>
                    <a:pt x="135855" y="393628"/>
                    <a:pt x="126311" y="396466"/>
                    <a:pt x="116586" y="398581"/>
                  </a:cubicBezTo>
                  <a:cubicBezTo>
                    <a:pt x="101079" y="401800"/>
                    <a:pt x="85277" y="403362"/>
                    <a:pt x="69437" y="403248"/>
                  </a:cubicBezTo>
                  <a:cubicBezTo>
                    <a:pt x="48377" y="403001"/>
                    <a:pt x="27384" y="400695"/>
                    <a:pt x="6763" y="396390"/>
                  </a:cubicBezTo>
                  <a:lnTo>
                    <a:pt x="5429" y="396390"/>
                  </a:lnTo>
                  <a:lnTo>
                    <a:pt x="5429" y="394485"/>
                  </a:lnTo>
                  <a:cubicBezTo>
                    <a:pt x="4000" y="298282"/>
                    <a:pt x="2096" y="163599"/>
                    <a:pt x="0" y="14438"/>
                  </a:cubicBezTo>
                  <a:lnTo>
                    <a:pt x="0" y="7294"/>
                  </a:lnTo>
                  <a:lnTo>
                    <a:pt x="2096" y="7294"/>
                  </a:lnTo>
                  <a:cubicBezTo>
                    <a:pt x="51273" y="-2431"/>
                    <a:pt x="101889" y="-2431"/>
                    <a:pt x="151067" y="7294"/>
                  </a:cubicBezTo>
                  <a:lnTo>
                    <a:pt x="152971" y="7770"/>
                  </a:lnTo>
                  <a:lnTo>
                    <a:pt x="152971" y="9675"/>
                  </a:lnTo>
                  <a:cubicBezTo>
                    <a:pt x="153829" y="118832"/>
                    <a:pt x="154495" y="213034"/>
                    <a:pt x="155067" y="280280"/>
                  </a:cubicBezTo>
                  <a:cubicBezTo>
                    <a:pt x="155067" y="313332"/>
                    <a:pt x="155067" y="339716"/>
                    <a:pt x="155067" y="358290"/>
                  </a:cubicBezTo>
                  <a:cubicBezTo>
                    <a:pt x="155067" y="367053"/>
                    <a:pt x="155067" y="373911"/>
                    <a:pt x="155067" y="378959"/>
                  </a:cubicBezTo>
                  <a:cubicBezTo>
                    <a:pt x="155067" y="381055"/>
                    <a:pt x="155067" y="382865"/>
                    <a:pt x="155067" y="384293"/>
                  </a:cubicBezTo>
                  <a:cubicBezTo>
                    <a:pt x="155067" y="385722"/>
                    <a:pt x="154591" y="386008"/>
                    <a:pt x="154495" y="386008"/>
                  </a:cubicBezTo>
                  <a:close/>
                </a:path>
              </a:pathLst>
            </a:custGeom>
            <a:solidFill>
              <a:srgbClr val="FFD45E"/>
            </a:solid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73D4BBBA-FC92-8A90-D9DB-398E70C607A6}"/>
                </a:ext>
              </a:extLst>
            </p:cNvPr>
            <p:cNvSpPr/>
            <p:nvPr/>
          </p:nvSpPr>
          <p:spPr>
            <a:xfrm>
              <a:off x="4808029" y="2298689"/>
              <a:ext cx="142208" cy="426524"/>
            </a:xfrm>
            <a:custGeom>
              <a:avLst/>
              <a:gdLst>
                <a:gd name="connsiteX0" fmla="*/ 142208 w 142208"/>
                <a:gd name="connsiteY0" fmla="*/ 405241 h 426524"/>
                <a:gd name="connsiteX1" fmla="*/ 0 w 142208"/>
                <a:gd name="connsiteY1" fmla="*/ 425434 h 426524"/>
                <a:gd name="connsiteX2" fmla="*/ 0 w 142208"/>
                <a:gd name="connsiteY2" fmla="*/ 8430 h 426524"/>
                <a:gd name="connsiteX3" fmla="*/ 142208 w 142208"/>
                <a:gd name="connsiteY3" fmla="*/ 8430 h 426524"/>
              </a:gdLst>
              <a:ahLst/>
              <a:cxnLst>
                <a:cxn ang="0">
                  <a:pos x="connsiteX0" y="connsiteY0"/>
                </a:cxn>
                <a:cxn ang="0">
                  <a:pos x="connsiteX1" y="connsiteY1"/>
                </a:cxn>
                <a:cxn ang="0">
                  <a:pos x="connsiteX2" y="connsiteY2"/>
                </a:cxn>
                <a:cxn ang="0">
                  <a:pos x="connsiteX3" y="connsiteY3"/>
                </a:cxn>
              </a:cxnLst>
              <a:rect l="l" t="t" r="r" b="b"/>
              <a:pathLst>
                <a:path w="142208" h="426524">
                  <a:moveTo>
                    <a:pt x="142208" y="405241"/>
                  </a:moveTo>
                  <a:cubicBezTo>
                    <a:pt x="104108" y="425815"/>
                    <a:pt x="54102" y="428577"/>
                    <a:pt x="0" y="425434"/>
                  </a:cubicBezTo>
                  <a:lnTo>
                    <a:pt x="0" y="8430"/>
                  </a:lnTo>
                  <a:cubicBezTo>
                    <a:pt x="46739" y="-2810"/>
                    <a:pt x="95469" y="-2810"/>
                    <a:pt x="142208" y="8430"/>
                  </a:cubicBezTo>
                  <a:close/>
                </a:path>
              </a:pathLst>
            </a:custGeom>
            <a:solidFill>
              <a:srgbClr val="FFD45E"/>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3F3268E5-96B9-7965-2DD3-E27884C351B9}"/>
                </a:ext>
              </a:extLst>
            </p:cNvPr>
            <p:cNvSpPr/>
            <p:nvPr/>
          </p:nvSpPr>
          <p:spPr>
            <a:xfrm>
              <a:off x="4137469" y="2559514"/>
              <a:ext cx="142779" cy="168590"/>
            </a:xfrm>
            <a:custGeom>
              <a:avLst/>
              <a:gdLst>
                <a:gd name="connsiteX0" fmla="*/ 139255 w 142779"/>
                <a:gd name="connsiteY0" fmla="*/ 168419 h 168590"/>
                <a:gd name="connsiteX1" fmla="*/ 138779 w 142779"/>
                <a:gd name="connsiteY1" fmla="*/ 157656 h 168590"/>
                <a:gd name="connsiteX2" fmla="*/ 138208 w 142779"/>
                <a:gd name="connsiteY2" fmla="*/ 128509 h 168590"/>
                <a:gd name="connsiteX3" fmla="*/ 137160 w 142779"/>
                <a:gd name="connsiteY3" fmla="*/ 26211 h 168590"/>
                <a:gd name="connsiteX4" fmla="*/ 138493 w 142779"/>
                <a:gd name="connsiteY4" fmla="*/ 28211 h 168590"/>
                <a:gd name="connsiteX5" fmla="*/ 1619 w 142779"/>
                <a:gd name="connsiteY5" fmla="*/ 5446 h 168590"/>
                <a:gd name="connsiteX6" fmla="*/ 1619 w 142779"/>
                <a:gd name="connsiteY6" fmla="*/ 5446 h 168590"/>
                <a:gd name="connsiteX7" fmla="*/ 3905 w 142779"/>
                <a:gd name="connsiteY7" fmla="*/ 2970 h 168590"/>
                <a:gd name="connsiteX8" fmla="*/ 3905 w 142779"/>
                <a:gd name="connsiteY8" fmla="*/ 145178 h 168590"/>
                <a:gd name="connsiteX9" fmla="*/ 2667 w 142779"/>
                <a:gd name="connsiteY9" fmla="*/ 143273 h 168590"/>
                <a:gd name="connsiteX10" fmla="*/ 57531 w 142779"/>
                <a:gd name="connsiteY10" fmla="*/ 158894 h 168590"/>
                <a:gd name="connsiteX11" fmla="*/ 101441 w 142779"/>
                <a:gd name="connsiteY11" fmla="*/ 164895 h 168590"/>
                <a:gd name="connsiteX12" fmla="*/ 130016 w 142779"/>
                <a:gd name="connsiteY12" fmla="*/ 167276 h 168590"/>
                <a:gd name="connsiteX13" fmla="*/ 140113 w 142779"/>
                <a:gd name="connsiteY13" fmla="*/ 168419 h 168590"/>
                <a:gd name="connsiteX14" fmla="*/ 130016 w 142779"/>
                <a:gd name="connsiteY14" fmla="*/ 168419 h 168590"/>
                <a:gd name="connsiteX15" fmla="*/ 101441 w 142779"/>
                <a:gd name="connsiteY15" fmla="*/ 167181 h 168590"/>
                <a:gd name="connsiteX16" fmla="*/ 57245 w 142779"/>
                <a:gd name="connsiteY16" fmla="*/ 162132 h 168590"/>
                <a:gd name="connsiteX17" fmla="*/ 1238 w 142779"/>
                <a:gd name="connsiteY17" fmla="*/ 146988 h 168590"/>
                <a:gd name="connsiteX18" fmla="*/ 0 w 142779"/>
                <a:gd name="connsiteY18" fmla="*/ 146416 h 168590"/>
                <a:gd name="connsiteX19" fmla="*/ 0 w 142779"/>
                <a:gd name="connsiteY19" fmla="*/ 144987 h 168590"/>
                <a:gd name="connsiteX20" fmla="*/ 0 w 142779"/>
                <a:gd name="connsiteY20" fmla="*/ 2779 h 168590"/>
                <a:gd name="connsiteX21" fmla="*/ 0 w 142779"/>
                <a:gd name="connsiteY21" fmla="*/ 493 h 168590"/>
                <a:gd name="connsiteX22" fmla="*/ 2476 w 142779"/>
                <a:gd name="connsiteY22" fmla="*/ 493 h 168590"/>
                <a:gd name="connsiteX23" fmla="*/ 141351 w 142779"/>
                <a:gd name="connsiteY23" fmla="*/ 24211 h 168590"/>
                <a:gd name="connsiteX24" fmla="*/ 142780 w 142779"/>
                <a:gd name="connsiteY24" fmla="*/ 24687 h 168590"/>
                <a:gd name="connsiteX25" fmla="*/ 142780 w 142779"/>
                <a:gd name="connsiteY25" fmla="*/ 26211 h 168590"/>
                <a:gd name="connsiteX26" fmla="*/ 141637 w 142779"/>
                <a:gd name="connsiteY26" fmla="*/ 129938 h 168590"/>
                <a:gd name="connsiteX27" fmla="*/ 141065 w 142779"/>
                <a:gd name="connsiteY27" fmla="*/ 158513 h 168590"/>
                <a:gd name="connsiteX28" fmla="*/ 139255 w 142779"/>
                <a:gd name="connsiteY28" fmla="*/ 168419 h 16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779" h="168590">
                  <a:moveTo>
                    <a:pt x="139255" y="168419"/>
                  </a:moveTo>
                  <a:cubicBezTo>
                    <a:pt x="139255" y="168419"/>
                    <a:pt x="139255" y="164514"/>
                    <a:pt x="138779" y="157656"/>
                  </a:cubicBezTo>
                  <a:cubicBezTo>
                    <a:pt x="138303" y="150798"/>
                    <a:pt x="138779" y="140606"/>
                    <a:pt x="138208" y="128509"/>
                  </a:cubicBezTo>
                  <a:cubicBezTo>
                    <a:pt x="138208" y="103173"/>
                    <a:pt x="137541" y="68025"/>
                    <a:pt x="137160" y="26211"/>
                  </a:cubicBezTo>
                  <a:lnTo>
                    <a:pt x="138493" y="28211"/>
                  </a:lnTo>
                  <a:cubicBezTo>
                    <a:pt x="95107" y="10628"/>
                    <a:pt x="48368" y="2855"/>
                    <a:pt x="1619" y="5446"/>
                  </a:cubicBezTo>
                  <a:lnTo>
                    <a:pt x="1619" y="5446"/>
                  </a:lnTo>
                  <a:lnTo>
                    <a:pt x="3905" y="2970"/>
                  </a:lnTo>
                  <a:cubicBezTo>
                    <a:pt x="3905" y="55071"/>
                    <a:pt x="3905" y="103744"/>
                    <a:pt x="3905" y="145178"/>
                  </a:cubicBezTo>
                  <a:lnTo>
                    <a:pt x="2667" y="143273"/>
                  </a:lnTo>
                  <a:cubicBezTo>
                    <a:pt x="20345" y="150436"/>
                    <a:pt x="38738" y="155675"/>
                    <a:pt x="57531" y="158894"/>
                  </a:cubicBezTo>
                  <a:cubicBezTo>
                    <a:pt x="74390" y="161942"/>
                    <a:pt x="89154" y="163656"/>
                    <a:pt x="101441" y="164895"/>
                  </a:cubicBezTo>
                  <a:lnTo>
                    <a:pt x="130016" y="167276"/>
                  </a:lnTo>
                  <a:cubicBezTo>
                    <a:pt x="133398" y="167467"/>
                    <a:pt x="136769" y="167847"/>
                    <a:pt x="140113" y="168419"/>
                  </a:cubicBezTo>
                  <a:cubicBezTo>
                    <a:pt x="136750" y="168648"/>
                    <a:pt x="133378" y="168648"/>
                    <a:pt x="130016" y="168419"/>
                  </a:cubicBezTo>
                  <a:cubicBezTo>
                    <a:pt x="123349" y="168419"/>
                    <a:pt x="113729" y="168419"/>
                    <a:pt x="101441" y="167181"/>
                  </a:cubicBezTo>
                  <a:cubicBezTo>
                    <a:pt x="89154" y="165943"/>
                    <a:pt x="74200" y="164895"/>
                    <a:pt x="57245" y="162132"/>
                  </a:cubicBezTo>
                  <a:cubicBezTo>
                    <a:pt x="38062" y="159237"/>
                    <a:pt x="19269" y="154151"/>
                    <a:pt x="1238" y="146988"/>
                  </a:cubicBezTo>
                  <a:lnTo>
                    <a:pt x="0" y="146416"/>
                  </a:lnTo>
                  <a:lnTo>
                    <a:pt x="0" y="144987"/>
                  </a:lnTo>
                  <a:cubicBezTo>
                    <a:pt x="0" y="103554"/>
                    <a:pt x="0" y="54881"/>
                    <a:pt x="0" y="2779"/>
                  </a:cubicBezTo>
                  <a:lnTo>
                    <a:pt x="0" y="493"/>
                  </a:lnTo>
                  <a:lnTo>
                    <a:pt x="2476" y="493"/>
                  </a:lnTo>
                  <a:cubicBezTo>
                    <a:pt x="49968" y="-2164"/>
                    <a:pt x="97441" y="5942"/>
                    <a:pt x="141351" y="24211"/>
                  </a:cubicBezTo>
                  <a:lnTo>
                    <a:pt x="142780" y="24687"/>
                  </a:lnTo>
                  <a:lnTo>
                    <a:pt x="142780" y="26211"/>
                  </a:lnTo>
                  <a:cubicBezTo>
                    <a:pt x="142780" y="68597"/>
                    <a:pt x="141922" y="104221"/>
                    <a:pt x="141637" y="129938"/>
                  </a:cubicBezTo>
                  <a:cubicBezTo>
                    <a:pt x="141637" y="141844"/>
                    <a:pt x="141637" y="151369"/>
                    <a:pt x="141065" y="158513"/>
                  </a:cubicBezTo>
                  <a:cubicBezTo>
                    <a:pt x="140751" y="161866"/>
                    <a:pt x="140151" y="165180"/>
                    <a:pt x="139255" y="168419"/>
                  </a:cubicBezTo>
                  <a:close/>
                </a:path>
              </a:pathLst>
            </a:custGeom>
            <a:solidFill>
              <a:srgbClr val="FFD45E"/>
            </a:solid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F2C91586-EC6E-AF1E-CCAA-6F2387867BFE}"/>
                </a:ext>
              </a:extLst>
            </p:cNvPr>
            <p:cNvSpPr/>
            <p:nvPr/>
          </p:nvSpPr>
          <p:spPr>
            <a:xfrm>
              <a:off x="4154233" y="2347833"/>
              <a:ext cx="189166" cy="13003"/>
            </a:xfrm>
            <a:custGeom>
              <a:avLst/>
              <a:gdLst>
                <a:gd name="connsiteX0" fmla="*/ 189167 w 189166"/>
                <a:gd name="connsiteY0" fmla="*/ 11197 h 13003"/>
                <a:gd name="connsiteX1" fmla="*/ 161354 w 189166"/>
                <a:gd name="connsiteY1" fmla="*/ 12912 h 13003"/>
                <a:gd name="connsiteX2" fmla="*/ 94107 w 189166"/>
                <a:gd name="connsiteY2" fmla="*/ 11292 h 13003"/>
                <a:gd name="connsiteX3" fmla="*/ 27432 w 189166"/>
                <a:gd name="connsiteY3" fmla="*/ 5006 h 13003"/>
                <a:gd name="connsiteX4" fmla="*/ 0 w 189166"/>
                <a:gd name="connsiteY4" fmla="*/ 53 h 13003"/>
                <a:gd name="connsiteX5" fmla="*/ 27718 w 189166"/>
                <a:gd name="connsiteY5" fmla="*/ 1577 h 13003"/>
                <a:gd name="connsiteX6" fmla="*/ 94393 w 189166"/>
                <a:gd name="connsiteY6" fmla="*/ 6339 h 13003"/>
                <a:gd name="connsiteX7" fmla="*/ 161068 w 189166"/>
                <a:gd name="connsiteY7" fmla="*/ 9387 h 13003"/>
                <a:gd name="connsiteX8" fmla="*/ 189167 w 189166"/>
                <a:gd name="connsiteY8" fmla="*/ 11197 h 1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66" h="13003">
                  <a:moveTo>
                    <a:pt x="189167" y="11197"/>
                  </a:moveTo>
                  <a:cubicBezTo>
                    <a:pt x="179975" y="12674"/>
                    <a:pt x="170660" y="13245"/>
                    <a:pt x="161354" y="12912"/>
                  </a:cubicBezTo>
                  <a:cubicBezTo>
                    <a:pt x="144113" y="12912"/>
                    <a:pt x="120301" y="12912"/>
                    <a:pt x="94107" y="11292"/>
                  </a:cubicBezTo>
                  <a:cubicBezTo>
                    <a:pt x="67913" y="9673"/>
                    <a:pt x="44291" y="7292"/>
                    <a:pt x="27432" y="5006"/>
                  </a:cubicBezTo>
                  <a:cubicBezTo>
                    <a:pt x="18145" y="4263"/>
                    <a:pt x="8954" y="2606"/>
                    <a:pt x="0" y="53"/>
                  </a:cubicBezTo>
                  <a:cubicBezTo>
                    <a:pt x="9268" y="-176"/>
                    <a:pt x="18536" y="339"/>
                    <a:pt x="27718" y="1577"/>
                  </a:cubicBezTo>
                  <a:cubicBezTo>
                    <a:pt x="44863" y="2910"/>
                    <a:pt x="68485" y="4815"/>
                    <a:pt x="94393" y="6339"/>
                  </a:cubicBezTo>
                  <a:cubicBezTo>
                    <a:pt x="120301" y="7863"/>
                    <a:pt x="144209" y="8816"/>
                    <a:pt x="161068" y="9387"/>
                  </a:cubicBezTo>
                  <a:cubicBezTo>
                    <a:pt x="170469" y="9273"/>
                    <a:pt x="179861" y="9883"/>
                    <a:pt x="189167" y="11197"/>
                  </a:cubicBezTo>
                  <a:close/>
                </a:path>
              </a:pathLst>
            </a:custGeom>
            <a:solidFill>
              <a:srgbClr val="FFD45E"/>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C12D72C-F0ED-401E-0F40-63984D697DF4}"/>
                </a:ext>
              </a:extLst>
            </p:cNvPr>
            <p:cNvSpPr/>
            <p:nvPr/>
          </p:nvSpPr>
          <p:spPr>
            <a:xfrm>
              <a:off x="4156233" y="2376806"/>
              <a:ext cx="165925" cy="13882"/>
            </a:xfrm>
            <a:custGeom>
              <a:avLst/>
              <a:gdLst>
                <a:gd name="connsiteX0" fmla="*/ 165925 w 165925"/>
                <a:gd name="connsiteY0" fmla="*/ 13276 h 13882"/>
                <a:gd name="connsiteX1" fmla="*/ 141542 w 165925"/>
                <a:gd name="connsiteY1" fmla="*/ 13276 h 13882"/>
                <a:gd name="connsiteX2" fmla="*/ 82772 w 165925"/>
                <a:gd name="connsiteY2" fmla="*/ 9465 h 13882"/>
                <a:gd name="connsiteX3" fmla="*/ 24098 w 165925"/>
                <a:gd name="connsiteY3" fmla="*/ 4227 h 13882"/>
                <a:gd name="connsiteX4" fmla="*/ 0 w 165925"/>
                <a:gd name="connsiteY4" fmla="*/ 607 h 13882"/>
                <a:gd name="connsiteX5" fmla="*/ 24384 w 165925"/>
                <a:gd name="connsiteY5" fmla="*/ 607 h 13882"/>
                <a:gd name="connsiteX6" fmla="*/ 83153 w 165925"/>
                <a:gd name="connsiteY6" fmla="*/ 4417 h 13882"/>
                <a:gd name="connsiteX7" fmla="*/ 141732 w 165925"/>
                <a:gd name="connsiteY7" fmla="*/ 9656 h 13882"/>
                <a:gd name="connsiteX8" fmla="*/ 165925 w 165925"/>
                <a:gd name="connsiteY8" fmla="*/ 13276 h 1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25" h="13882">
                  <a:moveTo>
                    <a:pt x="165925" y="13276"/>
                  </a:moveTo>
                  <a:cubicBezTo>
                    <a:pt x="157820" y="14085"/>
                    <a:pt x="149647" y="14085"/>
                    <a:pt x="141542" y="13276"/>
                  </a:cubicBezTo>
                  <a:cubicBezTo>
                    <a:pt x="126492" y="12514"/>
                    <a:pt x="105727" y="11180"/>
                    <a:pt x="82772" y="9465"/>
                  </a:cubicBezTo>
                  <a:cubicBezTo>
                    <a:pt x="59817" y="7751"/>
                    <a:pt x="39052" y="5846"/>
                    <a:pt x="24098" y="4227"/>
                  </a:cubicBezTo>
                  <a:cubicBezTo>
                    <a:pt x="15964" y="3836"/>
                    <a:pt x="7887" y="2627"/>
                    <a:pt x="0" y="607"/>
                  </a:cubicBezTo>
                  <a:cubicBezTo>
                    <a:pt x="8106" y="-202"/>
                    <a:pt x="16278" y="-202"/>
                    <a:pt x="24384" y="607"/>
                  </a:cubicBezTo>
                  <a:cubicBezTo>
                    <a:pt x="39529" y="1369"/>
                    <a:pt x="60198" y="2703"/>
                    <a:pt x="83153" y="4417"/>
                  </a:cubicBezTo>
                  <a:cubicBezTo>
                    <a:pt x="106108" y="6132"/>
                    <a:pt x="126778" y="8037"/>
                    <a:pt x="141732" y="9656"/>
                  </a:cubicBezTo>
                  <a:cubicBezTo>
                    <a:pt x="149895" y="10066"/>
                    <a:pt x="158001" y="11275"/>
                    <a:pt x="165925" y="13276"/>
                  </a:cubicBezTo>
                  <a:close/>
                </a:path>
              </a:pathLst>
            </a:custGeom>
            <a:solidFill>
              <a:srgbClr val="FFD45E"/>
            </a:solid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585CD4D9-2A15-7F86-35DD-8638631C82ED}"/>
                </a:ext>
              </a:extLst>
            </p:cNvPr>
            <p:cNvSpPr/>
            <p:nvPr/>
          </p:nvSpPr>
          <p:spPr>
            <a:xfrm>
              <a:off x="4109180" y="2290546"/>
              <a:ext cx="274224" cy="140208"/>
            </a:xfrm>
            <a:custGeom>
              <a:avLst/>
              <a:gdLst>
                <a:gd name="connsiteX0" fmla="*/ 264985 w 274224"/>
                <a:gd name="connsiteY0" fmla="*/ 140208 h 140208"/>
                <a:gd name="connsiteX1" fmla="*/ 264985 w 274224"/>
                <a:gd name="connsiteY1" fmla="*/ 131350 h 140208"/>
                <a:gd name="connsiteX2" fmla="*/ 265938 w 274224"/>
                <a:gd name="connsiteY2" fmla="*/ 106775 h 140208"/>
                <a:gd name="connsiteX3" fmla="*/ 270129 w 274224"/>
                <a:gd name="connsiteY3" fmla="*/ 17717 h 140208"/>
                <a:gd name="connsiteX4" fmla="*/ 271939 w 274224"/>
                <a:gd name="connsiteY4" fmla="*/ 19717 h 140208"/>
                <a:gd name="connsiteX5" fmla="*/ 8763 w 274224"/>
                <a:gd name="connsiteY5" fmla="*/ 5048 h 140208"/>
                <a:gd name="connsiteX6" fmla="*/ 11525 w 274224"/>
                <a:gd name="connsiteY6" fmla="*/ 2762 h 140208"/>
                <a:gd name="connsiteX7" fmla="*/ 11525 w 274224"/>
                <a:gd name="connsiteY7" fmla="*/ 2762 h 140208"/>
                <a:gd name="connsiteX8" fmla="*/ 11525 w 274224"/>
                <a:gd name="connsiteY8" fmla="*/ 6572 h 140208"/>
                <a:gd name="connsiteX9" fmla="*/ 11525 w 274224"/>
                <a:gd name="connsiteY9" fmla="*/ 10573 h 140208"/>
                <a:gd name="connsiteX10" fmla="*/ 11049 w 274224"/>
                <a:gd name="connsiteY10" fmla="*/ 18574 h 140208"/>
                <a:gd name="connsiteX11" fmla="*/ 10096 w 274224"/>
                <a:gd name="connsiteY11" fmla="*/ 34480 h 140208"/>
                <a:gd name="connsiteX12" fmla="*/ 8287 w 274224"/>
                <a:gd name="connsiteY12" fmla="*/ 65627 h 140208"/>
                <a:gd name="connsiteX13" fmla="*/ 4763 w 274224"/>
                <a:gd name="connsiteY13" fmla="*/ 124873 h 140208"/>
                <a:gd name="connsiteX14" fmla="*/ 2762 w 274224"/>
                <a:gd name="connsiteY14" fmla="*/ 122396 h 140208"/>
                <a:gd name="connsiteX15" fmla="*/ 191167 w 274224"/>
                <a:gd name="connsiteY15" fmla="*/ 137541 h 140208"/>
                <a:gd name="connsiteX16" fmla="*/ 245745 w 274224"/>
                <a:gd name="connsiteY16" fmla="*/ 139160 h 140208"/>
                <a:gd name="connsiteX17" fmla="*/ 260033 w 274224"/>
                <a:gd name="connsiteY17" fmla="*/ 139636 h 140208"/>
                <a:gd name="connsiteX18" fmla="*/ 265271 w 274224"/>
                <a:gd name="connsiteY18" fmla="*/ 139636 h 140208"/>
                <a:gd name="connsiteX19" fmla="*/ 260509 w 274224"/>
                <a:gd name="connsiteY19" fmla="*/ 139636 h 140208"/>
                <a:gd name="connsiteX20" fmla="*/ 245745 w 274224"/>
                <a:gd name="connsiteY20" fmla="*/ 140113 h 140208"/>
                <a:gd name="connsiteX21" fmla="*/ 191071 w 274224"/>
                <a:gd name="connsiteY21" fmla="*/ 140113 h 140208"/>
                <a:gd name="connsiteX22" fmla="*/ 2191 w 274224"/>
                <a:gd name="connsiteY22" fmla="*/ 126682 h 140208"/>
                <a:gd name="connsiteX23" fmla="*/ 0 w 274224"/>
                <a:gd name="connsiteY23" fmla="*/ 126682 h 140208"/>
                <a:gd name="connsiteX24" fmla="*/ 0 w 274224"/>
                <a:gd name="connsiteY24" fmla="*/ 124396 h 140208"/>
                <a:gd name="connsiteX25" fmla="*/ 3334 w 274224"/>
                <a:gd name="connsiteY25" fmla="*/ 65151 h 140208"/>
                <a:gd name="connsiteX26" fmla="*/ 5143 w 274224"/>
                <a:gd name="connsiteY26" fmla="*/ 34004 h 140208"/>
                <a:gd name="connsiteX27" fmla="*/ 6001 w 274224"/>
                <a:gd name="connsiteY27" fmla="*/ 18097 h 140208"/>
                <a:gd name="connsiteX28" fmla="*/ 6001 w 274224"/>
                <a:gd name="connsiteY28" fmla="*/ 10096 h 140208"/>
                <a:gd name="connsiteX29" fmla="*/ 6001 w 274224"/>
                <a:gd name="connsiteY29" fmla="*/ 6096 h 140208"/>
                <a:gd name="connsiteX30" fmla="*/ 6001 w 274224"/>
                <a:gd name="connsiteY30" fmla="*/ 2286 h 140208"/>
                <a:gd name="connsiteX31" fmla="*/ 6001 w 274224"/>
                <a:gd name="connsiteY31" fmla="*/ 2286 h 140208"/>
                <a:gd name="connsiteX32" fmla="*/ 8763 w 274224"/>
                <a:gd name="connsiteY32" fmla="*/ 0 h 140208"/>
                <a:gd name="connsiteX33" fmla="*/ 272320 w 274224"/>
                <a:gd name="connsiteY33" fmla="*/ 16097 h 140208"/>
                <a:gd name="connsiteX34" fmla="*/ 274225 w 274224"/>
                <a:gd name="connsiteY34" fmla="*/ 16097 h 140208"/>
                <a:gd name="connsiteX35" fmla="*/ 274225 w 274224"/>
                <a:gd name="connsiteY35" fmla="*/ 18002 h 140208"/>
                <a:gd name="connsiteX36" fmla="*/ 268034 w 274224"/>
                <a:gd name="connsiteY36" fmla="*/ 107918 h 140208"/>
                <a:gd name="connsiteX37" fmla="*/ 266129 w 274224"/>
                <a:gd name="connsiteY37" fmla="*/ 132017 h 140208"/>
                <a:gd name="connsiteX38" fmla="*/ 264985 w 274224"/>
                <a:gd name="connsiteY38" fmla="*/ 140208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4224" h="140208">
                  <a:moveTo>
                    <a:pt x="264985" y="140208"/>
                  </a:moveTo>
                  <a:cubicBezTo>
                    <a:pt x="264985" y="140208"/>
                    <a:pt x="264985" y="136969"/>
                    <a:pt x="264985" y="131350"/>
                  </a:cubicBezTo>
                  <a:cubicBezTo>
                    <a:pt x="264985" y="125730"/>
                    <a:pt x="265462" y="117062"/>
                    <a:pt x="265938" y="106775"/>
                  </a:cubicBezTo>
                  <a:cubicBezTo>
                    <a:pt x="266890" y="85249"/>
                    <a:pt x="268319" y="54959"/>
                    <a:pt x="270129" y="17717"/>
                  </a:cubicBezTo>
                  <a:lnTo>
                    <a:pt x="271939" y="19717"/>
                  </a:lnTo>
                  <a:cubicBezTo>
                    <a:pt x="183985" y="20517"/>
                    <a:pt x="96079" y="15621"/>
                    <a:pt x="8763" y="5048"/>
                  </a:cubicBezTo>
                  <a:lnTo>
                    <a:pt x="11525" y="2762"/>
                  </a:lnTo>
                  <a:lnTo>
                    <a:pt x="11525" y="2762"/>
                  </a:lnTo>
                  <a:lnTo>
                    <a:pt x="11525" y="6572"/>
                  </a:lnTo>
                  <a:lnTo>
                    <a:pt x="11525" y="10573"/>
                  </a:lnTo>
                  <a:lnTo>
                    <a:pt x="11049" y="18574"/>
                  </a:lnTo>
                  <a:cubicBezTo>
                    <a:pt x="11049" y="23908"/>
                    <a:pt x="10477" y="29242"/>
                    <a:pt x="10096" y="34480"/>
                  </a:cubicBezTo>
                  <a:cubicBezTo>
                    <a:pt x="9525" y="45053"/>
                    <a:pt x="8954" y="55435"/>
                    <a:pt x="8287" y="65627"/>
                  </a:cubicBezTo>
                  <a:cubicBezTo>
                    <a:pt x="7048" y="86106"/>
                    <a:pt x="5905" y="105918"/>
                    <a:pt x="4763" y="124873"/>
                  </a:cubicBezTo>
                  <a:lnTo>
                    <a:pt x="2762" y="122396"/>
                  </a:lnTo>
                  <a:cubicBezTo>
                    <a:pt x="78962" y="131921"/>
                    <a:pt x="144589" y="135731"/>
                    <a:pt x="191167" y="137541"/>
                  </a:cubicBezTo>
                  <a:lnTo>
                    <a:pt x="245745" y="139160"/>
                  </a:lnTo>
                  <a:lnTo>
                    <a:pt x="260033" y="139636"/>
                  </a:lnTo>
                  <a:lnTo>
                    <a:pt x="265271" y="139636"/>
                  </a:lnTo>
                  <a:cubicBezTo>
                    <a:pt x="263690" y="139770"/>
                    <a:pt x="262090" y="139770"/>
                    <a:pt x="260509" y="139636"/>
                  </a:cubicBezTo>
                  <a:cubicBezTo>
                    <a:pt x="257270" y="139636"/>
                    <a:pt x="252127" y="139636"/>
                    <a:pt x="245745" y="140113"/>
                  </a:cubicBezTo>
                  <a:cubicBezTo>
                    <a:pt x="232981" y="140113"/>
                    <a:pt x="214408" y="140113"/>
                    <a:pt x="191071" y="140113"/>
                  </a:cubicBezTo>
                  <a:cubicBezTo>
                    <a:pt x="144399" y="139160"/>
                    <a:pt x="78486" y="135731"/>
                    <a:pt x="2191" y="126682"/>
                  </a:cubicBezTo>
                  <a:lnTo>
                    <a:pt x="0" y="126682"/>
                  </a:lnTo>
                  <a:lnTo>
                    <a:pt x="0" y="124396"/>
                  </a:lnTo>
                  <a:cubicBezTo>
                    <a:pt x="1048" y="105346"/>
                    <a:pt x="2191" y="85630"/>
                    <a:pt x="3334" y="65151"/>
                  </a:cubicBezTo>
                  <a:cubicBezTo>
                    <a:pt x="3905" y="54959"/>
                    <a:pt x="4477" y="44577"/>
                    <a:pt x="5143" y="34004"/>
                  </a:cubicBezTo>
                  <a:lnTo>
                    <a:pt x="6001" y="18097"/>
                  </a:lnTo>
                  <a:lnTo>
                    <a:pt x="6001" y="10096"/>
                  </a:lnTo>
                  <a:lnTo>
                    <a:pt x="6001" y="6096"/>
                  </a:lnTo>
                  <a:lnTo>
                    <a:pt x="6001" y="2286"/>
                  </a:lnTo>
                  <a:lnTo>
                    <a:pt x="6001" y="2286"/>
                  </a:lnTo>
                  <a:lnTo>
                    <a:pt x="8763" y="0"/>
                  </a:lnTo>
                  <a:cubicBezTo>
                    <a:pt x="96221" y="10525"/>
                    <a:pt x="184233" y="15897"/>
                    <a:pt x="272320" y="16097"/>
                  </a:cubicBezTo>
                  <a:lnTo>
                    <a:pt x="274225" y="16097"/>
                  </a:lnTo>
                  <a:lnTo>
                    <a:pt x="274225" y="18002"/>
                  </a:lnTo>
                  <a:cubicBezTo>
                    <a:pt x="271653" y="55531"/>
                    <a:pt x="269558" y="86201"/>
                    <a:pt x="268034" y="107918"/>
                  </a:cubicBezTo>
                  <a:cubicBezTo>
                    <a:pt x="267271" y="118015"/>
                    <a:pt x="266605" y="126111"/>
                    <a:pt x="266129" y="132017"/>
                  </a:cubicBezTo>
                  <a:cubicBezTo>
                    <a:pt x="266014" y="134779"/>
                    <a:pt x="265633" y="137522"/>
                    <a:pt x="264985" y="140208"/>
                  </a:cubicBezTo>
                  <a:close/>
                </a:path>
              </a:pathLst>
            </a:custGeom>
            <a:solidFill>
              <a:srgbClr val="FFD45E"/>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5CB811E4-BAE9-91B5-C3FA-8538F17772E9}"/>
                </a:ext>
              </a:extLst>
            </p:cNvPr>
            <p:cNvSpPr/>
            <p:nvPr/>
          </p:nvSpPr>
          <p:spPr>
            <a:xfrm>
              <a:off x="4374165" y="2430754"/>
              <a:ext cx="32480" cy="53435"/>
            </a:xfrm>
            <a:custGeom>
              <a:avLst/>
              <a:gdLst>
                <a:gd name="connsiteX0" fmla="*/ 32480 w 32480"/>
                <a:gd name="connsiteY0" fmla="*/ 53435 h 53435"/>
                <a:gd name="connsiteX1" fmla="*/ 14097 w 32480"/>
                <a:gd name="connsiteY1" fmla="*/ 28003 h 53435"/>
                <a:gd name="connsiteX2" fmla="*/ 0 w 32480"/>
                <a:gd name="connsiteY2" fmla="*/ 0 h 53435"/>
                <a:gd name="connsiteX3" fmla="*/ 18383 w 32480"/>
                <a:gd name="connsiteY3" fmla="*/ 25432 h 53435"/>
                <a:gd name="connsiteX4" fmla="*/ 32480 w 32480"/>
                <a:gd name="connsiteY4" fmla="*/ 53435 h 53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53435">
                  <a:moveTo>
                    <a:pt x="32480" y="53435"/>
                  </a:moveTo>
                  <a:cubicBezTo>
                    <a:pt x="25194" y="45853"/>
                    <a:pt x="19012" y="37300"/>
                    <a:pt x="14097" y="28003"/>
                  </a:cubicBezTo>
                  <a:cubicBezTo>
                    <a:pt x="7820" y="19555"/>
                    <a:pt x="3048" y="10077"/>
                    <a:pt x="0" y="0"/>
                  </a:cubicBezTo>
                  <a:cubicBezTo>
                    <a:pt x="7287" y="7582"/>
                    <a:pt x="13468" y="16135"/>
                    <a:pt x="18383" y="25432"/>
                  </a:cubicBezTo>
                  <a:cubicBezTo>
                    <a:pt x="24660" y="33880"/>
                    <a:pt x="29432" y="43358"/>
                    <a:pt x="32480" y="53435"/>
                  </a:cubicBezTo>
                  <a:close/>
                </a:path>
              </a:pathLst>
            </a:custGeom>
            <a:solidFill>
              <a:srgbClr val="FFD45E"/>
            </a:solid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4F871DB9-0AD7-ED79-D7C9-0DFD7C63FAFC}"/>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D45E"/>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A541C9ED-8CBF-5C9C-07D6-814FF4C7F195}"/>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FFFF"/>
            </a:solid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0119C5F-B3CA-4F4E-503F-61A0D6781B2D}"/>
                </a:ext>
              </a:extLst>
            </p:cNvPr>
            <p:cNvSpPr/>
            <p:nvPr/>
          </p:nvSpPr>
          <p:spPr>
            <a:xfrm>
              <a:off x="2926666" y="1758384"/>
              <a:ext cx="668353" cy="903446"/>
            </a:xfrm>
            <a:custGeom>
              <a:avLst/>
              <a:gdLst>
                <a:gd name="connsiteX0" fmla="*/ 668354 w 668353"/>
                <a:gd name="connsiteY0" fmla="*/ 903446 h 903446"/>
                <a:gd name="connsiteX1" fmla="*/ 665306 w 668353"/>
                <a:gd name="connsiteY1" fmla="*/ 902684 h 903446"/>
                <a:gd name="connsiteX2" fmla="*/ 655781 w 668353"/>
                <a:gd name="connsiteY2" fmla="*/ 900113 h 903446"/>
                <a:gd name="connsiteX3" fmla="*/ 621301 w 668353"/>
                <a:gd name="connsiteY3" fmla="*/ 889540 h 903446"/>
                <a:gd name="connsiteX4" fmla="*/ 567103 w 668353"/>
                <a:gd name="connsiteY4" fmla="*/ 871442 h 903446"/>
                <a:gd name="connsiteX5" fmla="*/ 533861 w 668353"/>
                <a:gd name="connsiteY5" fmla="*/ 858774 h 903446"/>
                <a:gd name="connsiteX6" fmla="*/ 496809 w 668353"/>
                <a:gd name="connsiteY6" fmla="*/ 843534 h 903446"/>
                <a:gd name="connsiteX7" fmla="*/ 414322 w 668353"/>
                <a:gd name="connsiteY7" fmla="*/ 803720 h 903446"/>
                <a:gd name="connsiteX8" fmla="*/ 323644 w 668353"/>
                <a:gd name="connsiteY8" fmla="*/ 750189 h 903446"/>
                <a:gd name="connsiteX9" fmla="*/ 141717 w 668353"/>
                <a:gd name="connsiteY9" fmla="*/ 592550 h 903446"/>
                <a:gd name="connsiteX10" fmla="*/ 76090 w 668353"/>
                <a:gd name="connsiteY10" fmla="*/ 501015 h 903446"/>
                <a:gd name="connsiteX11" fmla="*/ 76090 w 668353"/>
                <a:gd name="connsiteY11" fmla="*/ 501015 h 903446"/>
                <a:gd name="connsiteX12" fmla="*/ 76090 w 668353"/>
                <a:gd name="connsiteY12" fmla="*/ 501015 h 903446"/>
                <a:gd name="connsiteX13" fmla="*/ 20845 w 668353"/>
                <a:gd name="connsiteY13" fmla="*/ 143828 h 903446"/>
                <a:gd name="connsiteX14" fmla="*/ 5033 w 668353"/>
                <a:gd name="connsiteY14" fmla="*/ 38481 h 903446"/>
                <a:gd name="connsiteX15" fmla="*/ 1033 w 668353"/>
                <a:gd name="connsiteY15" fmla="*/ 9906 h 903446"/>
                <a:gd name="connsiteX16" fmla="*/ 80 w 668353"/>
                <a:gd name="connsiteY16" fmla="*/ 2572 h 903446"/>
                <a:gd name="connsiteX17" fmla="*/ 80 w 668353"/>
                <a:gd name="connsiteY17" fmla="*/ 0 h 903446"/>
                <a:gd name="connsiteX18" fmla="*/ 652 w 668353"/>
                <a:gd name="connsiteY18" fmla="*/ 2477 h 903446"/>
                <a:gd name="connsiteX19" fmla="*/ 2080 w 668353"/>
                <a:gd name="connsiteY19" fmla="*/ 9811 h 903446"/>
                <a:gd name="connsiteX20" fmla="*/ 6938 w 668353"/>
                <a:gd name="connsiteY20" fmla="*/ 38386 h 903446"/>
                <a:gd name="connsiteX21" fmla="*/ 24178 w 668353"/>
                <a:gd name="connsiteY21" fmla="*/ 143161 h 903446"/>
                <a:gd name="connsiteX22" fmla="*/ 81328 w 668353"/>
                <a:gd name="connsiteY22" fmla="*/ 500063 h 903446"/>
                <a:gd name="connsiteX23" fmla="*/ 81328 w 668353"/>
                <a:gd name="connsiteY23" fmla="*/ 499396 h 903446"/>
                <a:gd name="connsiteX24" fmla="*/ 146289 w 668353"/>
                <a:gd name="connsiteY24" fmla="*/ 589883 h 903446"/>
                <a:gd name="connsiteX25" fmla="*/ 327264 w 668353"/>
                <a:gd name="connsiteY25" fmla="*/ 746951 h 903446"/>
                <a:gd name="connsiteX26" fmla="*/ 417275 w 668353"/>
                <a:gd name="connsiteY26" fmla="*/ 800672 h 903446"/>
                <a:gd name="connsiteX27" fmla="*/ 499285 w 668353"/>
                <a:gd name="connsiteY27" fmla="*/ 840867 h 903446"/>
                <a:gd name="connsiteX28" fmla="*/ 536052 w 668353"/>
                <a:gd name="connsiteY28" fmla="*/ 856393 h 903446"/>
                <a:gd name="connsiteX29" fmla="*/ 569008 w 668353"/>
                <a:gd name="connsiteY29" fmla="*/ 869347 h 903446"/>
                <a:gd name="connsiteX30" fmla="*/ 622729 w 668353"/>
                <a:gd name="connsiteY30" fmla="*/ 888397 h 903446"/>
                <a:gd name="connsiteX31" fmla="*/ 656924 w 668353"/>
                <a:gd name="connsiteY31" fmla="*/ 899827 h 903446"/>
                <a:gd name="connsiteX32" fmla="*/ 665782 w 668353"/>
                <a:gd name="connsiteY32" fmla="*/ 902875 h 903446"/>
                <a:gd name="connsiteX33" fmla="*/ 668354 w 668353"/>
                <a:gd name="connsiteY33" fmla="*/ 903446 h 9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8353" h="903446">
                  <a:moveTo>
                    <a:pt x="668354" y="903446"/>
                  </a:moveTo>
                  <a:lnTo>
                    <a:pt x="665306" y="902684"/>
                  </a:lnTo>
                  <a:lnTo>
                    <a:pt x="655781" y="900113"/>
                  </a:lnTo>
                  <a:lnTo>
                    <a:pt x="621301" y="889540"/>
                  </a:lnTo>
                  <a:cubicBezTo>
                    <a:pt x="606346" y="884777"/>
                    <a:pt x="587773" y="880015"/>
                    <a:pt x="567103" y="871442"/>
                  </a:cubicBezTo>
                  <a:lnTo>
                    <a:pt x="533861" y="858774"/>
                  </a:lnTo>
                  <a:cubicBezTo>
                    <a:pt x="521955" y="854297"/>
                    <a:pt x="509477" y="849249"/>
                    <a:pt x="496809" y="843534"/>
                  </a:cubicBezTo>
                  <a:cubicBezTo>
                    <a:pt x="471377" y="831914"/>
                    <a:pt x="443088" y="819912"/>
                    <a:pt x="414322" y="803720"/>
                  </a:cubicBezTo>
                  <a:cubicBezTo>
                    <a:pt x="385557" y="787527"/>
                    <a:pt x="354886" y="770096"/>
                    <a:pt x="323644" y="750189"/>
                  </a:cubicBezTo>
                  <a:cubicBezTo>
                    <a:pt x="256274" y="705955"/>
                    <a:pt x="195093" y="652939"/>
                    <a:pt x="141717" y="592550"/>
                  </a:cubicBezTo>
                  <a:cubicBezTo>
                    <a:pt x="116707" y="564413"/>
                    <a:pt x="94712" y="533733"/>
                    <a:pt x="76090" y="501015"/>
                  </a:cubicBezTo>
                  <a:lnTo>
                    <a:pt x="76090" y="501015"/>
                  </a:lnTo>
                  <a:lnTo>
                    <a:pt x="76090" y="501015"/>
                  </a:lnTo>
                  <a:lnTo>
                    <a:pt x="20845" y="143828"/>
                  </a:lnTo>
                  <a:cubicBezTo>
                    <a:pt x="14177" y="99250"/>
                    <a:pt x="8748" y="63532"/>
                    <a:pt x="5033" y="38481"/>
                  </a:cubicBezTo>
                  <a:lnTo>
                    <a:pt x="1033" y="9906"/>
                  </a:lnTo>
                  <a:lnTo>
                    <a:pt x="80" y="2572"/>
                  </a:lnTo>
                  <a:cubicBezTo>
                    <a:pt x="-27" y="1715"/>
                    <a:pt x="-27" y="857"/>
                    <a:pt x="80" y="0"/>
                  </a:cubicBezTo>
                  <a:cubicBezTo>
                    <a:pt x="380" y="800"/>
                    <a:pt x="572" y="1629"/>
                    <a:pt x="652" y="2477"/>
                  </a:cubicBezTo>
                  <a:lnTo>
                    <a:pt x="2080" y="9811"/>
                  </a:lnTo>
                  <a:lnTo>
                    <a:pt x="6938" y="38386"/>
                  </a:lnTo>
                  <a:cubicBezTo>
                    <a:pt x="11034" y="63341"/>
                    <a:pt x="16463" y="99060"/>
                    <a:pt x="24178" y="143161"/>
                  </a:cubicBezTo>
                  <a:cubicBezTo>
                    <a:pt x="38466" y="232886"/>
                    <a:pt x="58468" y="357854"/>
                    <a:pt x="81328" y="500063"/>
                  </a:cubicBezTo>
                  <a:lnTo>
                    <a:pt x="81328" y="499396"/>
                  </a:lnTo>
                  <a:cubicBezTo>
                    <a:pt x="99837" y="531695"/>
                    <a:pt x="121604" y="562013"/>
                    <a:pt x="146289" y="589883"/>
                  </a:cubicBezTo>
                  <a:cubicBezTo>
                    <a:pt x="199463" y="649948"/>
                    <a:pt x="260313" y="702764"/>
                    <a:pt x="327264" y="746951"/>
                  </a:cubicBezTo>
                  <a:cubicBezTo>
                    <a:pt x="358315" y="766953"/>
                    <a:pt x="387938" y="785717"/>
                    <a:pt x="417275" y="800672"/>
                  </a:cubicBezTo>
                  <a:cubicBezTo>
                    <a:pt x="446612" y="815626"/>
                    <a:pt x="473949" y="829247"/>
                    <a:pt x="499285" y="840867"/>
                  </a:cubicBezTo>
                  <a:cubicBezTo>
                    <a:pt x="511858" y="847058"/>
                    <a:pt x="524336" y="851916"/>
                    <a:pt x="536052" y="856393"/>
                  </a:cubicBezTo>
                  <a:lnTo>
                    <a:pt x="569008" y="869347"/>
                  </a:lnTo>
                  <a:cubicBezTo>
                    <a:pt x="589487" y="878015"/>
                    <a:pt x="607966" y="883158"/>
                    <a:pt x="622729" y="888397"/>
                  </a:cubicBezTo>
                  <a:lnTo>
                    <a:pt x="656924" y="899827"/>
                  </a:lnTo>
                  <a:lnTo>
                    <a:pt x="665782" y="902875"/>
                  </a:lnTo>
                  <a:cubicBezTo>
                    <a:pt x="666659" y="902980"/>
                    <a:pt x="667516" y="903170"/>
                    <a:pt x="668354" y="903446"/>
                  </a:cubicBezTo>
                  <a:close/>
                </a:path>
              </a:pathLst>
            </a:custGeom>
            <a:solidFill>
              <a:srgbClr val="FFD45E"/>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80A929B-6EFC-D3A4-7D00-0827A56F7833}"/>
                </a:ext>
              </a:extLst>
            </p:cNvPr>
            <p:cNvSpPr/>
            <p:nvPr/>
          </p:nvSpPr>
          <p:spPr>
            <a:xfrm>
              <a:off x="2969323" y="1919928"/>
              <a:ext cx="582644" cy="611314"/>
            </a:xfrm>
            <a:custGeom>
              <a:avLst/>
              <a:gdLst>
                <a:gd name="connsiteX0" fmla="*/ 582644 w 582644"/>
                <a:gd name="connsiteY0" fmla="*/ 529876 h 611314"/>
                <a:gd name="connsiteX1" fmla="*/ 581025 w 582644"/>
                <a:gd name="connsiteY1" fmla="*/ 531400 h 611314"/>
                <a:gd name="connsiteX2" fmla="*/ 575786 w 582644"/>
                <a:gd name="connsiteY2" fmla="*/ 535591 h 611314"/>
                <a:gd name="connsiteX3" fmla="*/ 555498 w 582644"/>
                <a:gd name="connsiteY3" fmla="*/ 551402 h 611314"/>
                <a:gd name="connsiteX4" fmla="*/ 478727 w 582644"/>
                <a:gd name="connsiteY4" fmla="*/ 610362 h 611314"/>
                <a:gd name="connsiteX5" fmla="*/ 477584 w 582644"/>
                <a:gd name="connsiteY5" fmla="*/ 611314 h 611314"/>
                <a:gd name="connsiteX6" fmla="*/ 476631 w 582644"/>
                <a:gd name="connsiteY6" fmla="*/ 609981 h 611314"/>
                <a:gd name="connsiteX7" fmla="*/ 382619 w 582644"/>
                <a:gd name="connsiteY7" fmla="*/ 479870 h 611314"/>
                <a:gd name="connsiteX8" fmla="*/ 385477 w 582644"/>
                <a:gd name="connsiteY8" fmla="*/ 480346 h 611314"/>
                <a:gd name="connsiteX9" fmla="*/ 313373 w 582644"/>
                <a:gd name="connsiteY9" fmla="*/ 531781 h 611314"/>
                <a:gd name="connsiteX10" fmla="*/ 310991 w 582644"/>
                <a:gd name="connsiteY10" fmla="*/ 533495 h 611314"/>
                <a:gd name="connsiteX11" fmla="*/ 309944 w 582644"/>
                <a:gd name="connsiteY11" fmla="*/ 530638 h 611314"/>
                <a:gd name="connsiteX12" fmla="*/ 216979 w 582644"/>
                <a:gd name="connsiteY12" fmla="*/ 278511 h 611314"/>
                <a:gd name="connsiteX13" fmla="*/ 203645 w 582644"/>
                <a:gd name="connsiteY13" fmla="*/ 242221 h 611314"/>
                <a:gd name="connsiteX14" fmla="*/ 208121 w 582644"/>
                <a:gd name="connsiteY14" fmla="*/ 242221 h 611314"/>
                <a:gd name="connsiteX15" fmla="*/ 149447 w 582644"/>
                <a:gd name="connsiteY15" fmla="*/ 358807 h 611314"/>
                <a:gd name="connsiteX16" fmla="*/ 146876 w 582644"/>
                <a:gd name="connsiteY16" fmla="*/ 363855 h 611314"/>
                <a:gd name="connsiteX17" fmla="*/ 145066 w 582644"/>
                <a:gd name="connsiteY17" fmla="*/ 358521 h 611314"/>
                <a:gd name="connsiteX18" fmla="*/ 22384 w 582644"/>
                <a:gd name="connsiteY18" fmla="*/ 4858 h 611314"/>
                <a:gd name="connsiteX19" fmla="*/ 24956 w 582644"/>
                <a:gd name="connsiteY19" fmla="*/ 4858 h 611314"/>
                <a:gd name="connsiteX20" fmla="*/ 6953 w 582644"/>
                <a:gd name="connsiteY20" fmla="*/ 81058 h 611314"/>
                <a:gd name="connsiteX21" fmla="*/ 2000 w 582644"/>
                <a:gd name="connsiteY21" fmla="*/ 101060 h 611314"/>
                <a:gd name="connsiteX22" fmla="*/ 667 w 582644"/>
                <a:gd name="connsiteY22" fmla="*/ 106204 h 611314"/>
                <a:gd name="connsiteX23" fmla="*/ 0 w 582644"/>
                <a:gd name="connsiteY23" fmla="*/ 107918 h 611314"/>
                <a:gd name="connsiteX24" fmla="*/ 0 w 582644"/>
                <a:gd name="connsiteY24" fmla="*/ 106108 h 611314"/>
                <a:gd name="connsiteX25" fmla="*/ 952 w 582644"/>
                <a:gd name="connsiteY25" fmla="*/ 100965 h 611314"/>
                <a:gd name="connsiteX26" fmla="*/ 5239 w 582644"/>
                <a:gd name="connsiteY26" fmla="*/ 80772 h 611314"/>
                <a:gd name="connsiteX27" fmla="*/ 22003 w 582644"/>
                <a:gd name="connsiteY27" fmla="*/ 4572 h 611314"/>
                <a:gd name="connsiteX28" fmla="*/ 23051 w 582644"/>
                <a:gd name="connsiteY28" fmla="*/ 0 h 611314"/>
                <a:gd name="connsiteX29" fmla="*/ 24670 w 582644"/>
                <a:gd name="connsiteY29" fmla="*/ 4477 h 611314"/>
                <a:gd name="connsiteX30" fmla="*/ 149257 w 582644"/>
                <a:gd name="connsiteY30" fmla="*/ 357378 h 611314"/>
                <a:gd name="connsiteX31" fmla="*/ 144875 w 582644"/>
                <a:gd name="connsiteY31" fmla="*/ 357378 h 611314"/>
                <a:gd name="connsiteX32" fmla="*/ 203454 w 582644"/>
                <a:gd name="connsiteY32" fmla="*/ 240792 h 611314"/>
                <a:gd name="connsiteX33" fmla="*/ 206026 w 582644"/>
                <a:gd name="connsiteY33" fmla="*/ 235648 h 611314"/>
                <a:gd name="connsiteX34" fmla="*/ 208026 w 582644"/>
                <a:gd name="connsiteY34" fmla="*/ 240983 h 611314"/>
                <a:gd name="connsiteX35" fmla="*/ 221361 w 582644"/>
                <a:gd name="connsiteY35" fmla="*/ 277273 h 611314"/>
                <a:gd name="connsiteX36" fmla="*/ 313849 w 582644"/>
                <a:gd name="connsiteY36" fmla="*/ 529590 h 611314"/>
                <a:gd name="connsiteX37" fmla="*/ 310420 w 582644"/>
                <a:gd name="connsiteY37" fmla="*/ 528542 h 611314"/>
                <a:gd name="connsiteX38" fmla="*/ 382810 w 582644"/>
                <a:gd name="connsiteY38" fmla="*/ 477488 h 611314"/>
                <a:gd name="connsiteX39" fmla="*/ 384429 w 582644"/>
                <a:gd name="connsiteY39" fmla="*/ 476345 h 611314"/>
                <a:gd name="connsiteX40" fmla="*/ 385667 w 582644"/>
                <a:gd name="connsiteY40" fmla="*/ 477964 h 611314"/>
                <a:gd name="connsiteX41" fmla="*/ 478727 w 582644"/>
                <a:gd name="connsiteY41" fmla="*/ 608267 h 611314"/>
                <a:gd name="connsiteX42" fmla="*/ 476536 w 582644"/>
                <a:gd name="connsiteY42" fmla="*/ 608267 h 611314"/>
                <a:gd name="connsiteX43" fmla="*/ 554355 w 582644"/>
                <a:gd name="connsiteY43" fmla="*/ 550450 h 611314"/>
                <a:gd name="connsiteX44" fmla="*/ 575120 w 582644"/>
                <a:gd name="connsiteY44" fmla="*/ 535210 h 611314"/>
                <a:gd name="connsiteX45" fmla="*/ 580549 w 582644"/>
                <a:gd name="connsiteY45" fmla="*/ 531400 h 61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2644" h="611314">
                  <a:moveTo>
                    <a:pt x="582644" y="529876"/>
                  </a:moveTo>
                  <a:cubicBezTo>
                    <a:pt x="582644" y="529876"/>
                    <a:pt x="582644" y="530447"/>
                    <a:pt x="581025" y="531400"/>
                  </a:cubicBezTo>
                  <a:lnTo>
                    <a:pt x="575786" y="535591"/>
                  </a:lnTo>
                  <a:lnTo>
                    <a:pt x="555498" y="551402"/>
                  </a:lnTo>
                  <a:lnTo>
                    <a:pt x="478727" y="610362"/>
                  </a:lnTo>
                  <a:lnTo>
                    <a:pt x="477584" y="611314"/>
                  </a:lnTo>
                  <a:lnTo>
                    <a:pt x="476631" y="609981"/>
                  </a:lnTo>
                  <a:cubicBezTo>
                    <a:pt x="450723" y="574262"/>
                    <a:pt x="418814" y="530066"/>
                    <a:pt x="382619" y="479870"/>
                  </a:cubicBezTo>
                  <a:lnTo>
                    <a:pt x="385477" y="480346"/>
                  </a:lnTo>
                  <a:lnTo>
                    <a:pt x="313373" y="531781"/>
                  </a:lnTo>
                  <a:lnTo>
                    <a:pt x="310991" y="533495"/>
                  </a:lnTo>
                  <a:lnTo>
                    <a:pt x="309944" y="530638"/>
                  </a:lnTo>
                  <a:cubicBezTo>
                    <a:pt x="281369" y="454438"/>
                    <a:pt x="250222" y="368713"/>
                    <a:pt x="216979" y="278511"/>
                  </a:cubicBezTo>
                  <a:lnTo>
                    <a:pt x="203645" y="242221"/>
                  </a:lnTo>
                  <a:lnTo>
                    <a:pt x="208121" y="242221"/>
                  </a:lnTo>
                  <a:lnTo>
                    <a:pt x="149447" y="358807"/>
                  </a:lnTo>
                  <a:lnTo>
                    <a:pt x="146876" y="363855"/>
                  </a:lnTo>
                  <a:lnTo>
                    <a:pt x="145066" y="358521"/>
                  </a:lnTo>
                  <a:cubicBezTo>
                    <a:pt x="93917" y="211264"/>
                    <a:pt x="50578" y="86106"/>
                    <a:pt x="22384" y="4858"/>
                  </a:cubicBezTo>
                  <a:lnTo>
                    <a:pt x="24956" y="4858"/>
                  </a:lnTo>
                  <a:cubicBezTo>
                    <a:pt x="17240" y="37433"/>
                    <a:pt x="11144" y="63055"/>
                    <a:pt x="6953" y="81058"/>
                  </a:cubicBezTo>
                  <a:cubicBezTo>
                    <a:pt x="4858" y="89630"/>
                    <a:pt x="3143" y="96298"/>
                    <a:pt x="2000" y="101060"/>
                  </a:cubicBezTo>
                  <a:lnTo>
                    <a:pt x="667" y="106204"/>
                  </a:lnTo>
                  <a:cubicBezTo>
                    <a:pt x="535" y="106804"/>
                    <a:pt x="311" y="107385"/>
                    <a:pt x="0" y="107918"/>
                  </a:cubicBezTo>
                  <a:lnTo>
                    <a:pt x="0" y="106108"/>
                  </a:lnTo>
                  <a:cubicBezTo>
                    <a:pt x="0" y="104775"/>
                    <a:pt x="572" y="103060"/>
                    <a:pt x="952" y="100965"/>
                  </a:cubicBezTo>
                  <a:lnTo>
                    <a:pt x="5239" y="80772"/>
                  </a:lnTo>
                  <a:cubicBezTo>
                    <a:pt x="9144" y="62770"/>
                    <a:pt x="14764" y="37052"/>
                    <a:pt x="22003" y="4572"/>
                  </a:cubicBezTo>
                  <a:lnTo>
                    <a:pt x="23051" y="0"/>
                  </a:lnTo>
                  <a:lnTo>
                    <a:pt x="24670" y="4477"/>
                  </a:lnTo>
                  <a:cubicBezTo>
                    <a:pt x="53245" y="85534"/>
                    <a:pt x="97346" y="210407"/>
                    <a:pt x="149257" y="357378"/>
                  </a:cubicBezTo>
                  <a:lnTo>
                    <a:pt x="144875" y="357378"/>
                  </a:lnTo>
                  <a:lnTo>
                    <a:pt x="203454" y="240792"/>
                  </a:lnTo>
                  <a:lnTo>
                    <a:pt x="206026" y="235648"/>
                  </a:lnTo>
                  <a:lnTo>
                    <a:pt x="208026" y="240983"/>
                  </a:lnTo>
                  <a:lnTo>
                    <a:pt x="221361" y="277273"/>
                  </a:lnTo>
                  <a:cubicBezTo>
                    <a:pt x="254413" y="367570"/>
                    <a:pt x="285845" y="453200"/>
                    <a:pt x="313849" y="529590"/>
                  </a:cubicBezTo>
                  <a:lnTo>
                    <a:pt x="310420" y="528542"/>
                  </a:lnTo>
                  <a:lnTo>
                    <a:pt x="382810" y="477488"/>
                  </a:lnTo>
                  <a:lnTo>
                    <a:pt x="384429" y="476345"/>
                  </a:lnTo>
                  <a:lnTo>
                    <a:pt x="385667" y="477964"/>
                  </a:lnTo>
                  <a:lnTo>
                    <a:pt x="478727" y="608267"/>
                  </a:lnTo>
                  <a:lnTo>
                    <a:pt x="476536" y="608267"/>
                  </a:lnTo>
                  <a:lnTo>
                    <a:pt x="554355" y="550450"/>
                  </a:lnTo>
                  <a:lnTo>
                    <a:pt x="575120" y="535210"/>
                  </a:lnTo>
                  <a:lnTo>
                    <a:pt x="580549" y="531400"/>
                  </a:lnTo>
                  <a:close/>
                </a:path>
              </a:pathLst>
            </a:custGeom>
            <a:solidFill>
              <a:srgbClr val="FFD45E"/>
            </a:solid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7B7E4A54-6348-2246-49EE-82D0B77383DB}"/>
                </a:ext>
              </a:extLst>
            </p:cNvPr>
            <p:cNvSpPr/>
            <p:nvPr/>
          </p:nvSpPr>
          <p:spPr>
            <a:xfrm>
              <a:off x="3292983" y="1990032"/>
              <a:ext cx="242125" cy="109537"/>
            </a:xfrm>
            <a:custGeom>
              <a:avLst/>
              <a:gdLst>
                <a:gd name="connsiteX0" fmla="*/ 242125 w 242125"/>
                <a:gd name="connsiteY0" fmla="*/ 109538 h 109537"/>
                <a:gd name="connsiteX1" fmla="*/ 231838 w 242125"/>
                <a:gd name="connsiteY1" fmla="*/ 107251 h 109537"/>
                <a:gd name="connsiteX2" fmla="*/ 204502 w 242125"/>
                <a:gd name="connsiteY2" fmla="*/ 98774 h 109537"/>
                <a:gd name="connsiteX3" fmla="*/ 116967 w 242125"/>
                <a:gd name="connsiteY3" fmla="*/ 64294 h 109537"/>
                <a:gd name="connsiteX4" fmla="*/ 32861 w 242125"/>
                <a:gd name="connsiteY4" fmla="*/ 21146 h 109537"/>
                <a:gd name="connsiteX5" fmla="*/ 8477 w 242125"/>
                <a:gd name="connsiteY5" fmla="*/ 6191 h 109537"/>
                <a:gd name="connsiteX6" fmla="*/ 0 w 242125"/>
                <a:gd name="connsiteY6" fmla="*/ 0 h 109537"/>
                <a:gd name="connsiteX7" fmla="*/ 9525 w 242125"/>
                <a:gd name="connsiteY7" fmla="*/ 4572 h 109537"/>
                <a:gd name="connsiteX8" fmla="*/ 34671 w 242125"/>
                <a:gd name="connsiteY8" fmla="*/ 18097 h 109537"/>
                <a:gd name="connsiteX9" fmla="*/ 119063 w 242125"/>
                <a:gd name="connsiteY9" fmla="*/ 59817 h 109537"/>
                <a:gd name="connsiteX10" fmla="*/ 206121 w 242125"/>
                <a:gd name="connsiteY10" fmla="*/ 95536 h 109537"/>
                <a:gd name="connsiteX11" fmla="*/ 232886 w 242125"/>
                <a:gd name="connsiteY11" fmla="*/ 105061 h 109537"/>
                <a:gd name="connsiteX12" fmla="*/ 242125 w 242125"/>
                <a:gd name="connsiteY12" fmla="*/ 1095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5" h="109537">
                  <a:moveTo>
                    <a:pt x="242125" y="109538"/>
                  </a:moveTo>
                  <a:cubicBezTo>
                    <a:pt x="238620" y="109185"/>
                    <a:pt x="235163" y="108414"/>
                    <a:pt x="231838" y="107251"/>
                  </a:cubicBezTo>
                  <a:cubicBezTo>
                    <a:pt x="225362" y="105442"/>
                    <a:pt x="215932" y="102584"/>
                    <a:pt x="204502" y="98774"/>
                  </a:cubicBezTo>
                  <a:cubicBezTo>
                    <a:pt x="174736" y="88821"/>
                    <a:pt x="145523" y="77314"/>
                    <a:pt x="116967" y="64294"/>
                  </a:cubicBezTo>
                  <a:cubicBezTo>
                    <a:pt x="88221" y="51340"/>
                    <a:pt x="60150" y="36938"/>
                    <a:pt x="32861" y="21146"/>
                  </a:cubicBezTo>
                  <a:cubicBezTo>
                    <a:pt x="22479" y="15050"/>
                    <a:pt x="13811" y="9906"/>
                    <a:pt x="8477" y="6191"/>
                  </a:cubicBezTo>
                  <a:cubicBezTo>
                    <a:pt x="5410" y="4477"/>
                    <a:pt x="2562" y="2400"/>
                    <a:pt x="0" y="0"/>
                  </a:cubicBezTo>
                  <a:cubicBezTo>
                    <a:pt x="3343" y="1134"/>
                    <a:pt x="6544" y="2676"/>
                    <a:pt x="9525" y="4572"/>
                  </a:cubicBezTo>
                  <a:lnTo>
                    <a:pt x="34671" y="18097"/>
                  </a:lnTo>
                  <a:cubicBezTo>
                    <a:pt x="55912" y="29432"/>
                    <a:pt x="85534" y="44672"/>
                    <a:pt x="119063" y="59817"/>
                  </a:cubicBezTo>
                  <a:cubicBezTo>
                    <a:pt x="152591" y="74962"/>
                    <a:pt x="183547" y="87058"/>
                    <a:pt x="206121" y="95536"/>
                  </a:cubicBezTo>
                  <a:cubicBezTo>
                    <a:pt x="216694" y="99346"/>
                    <a:pt x="225171" y="102679"/>
                    <a:pt x="232886" y="105061"/>
                  </a:cubicBezTo>
                  <a:cubicBezTo>
                    <a:pt x="236153" y="106128"/>
                    <a:pt x="239259" y="107633"/>
                    <a:pt x="242125" y="109538"/>
                  </a:cubicBezTo>
                  <a:close/>
                </a:path>
              </a:pathLst>
            </a:custGeom>
            <a:solidFill>
              <a:srgbClr val="FFD45E"/>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C9D09BF0-B8AF-5343-2685-8C16318CD997}"/>
                </a:ext>
              </a:extLst>
            </p:cNvPr>
            <p:cNvSpPr/>
            <p:nvPr/>
          </p:nvSpPr>
          <p:spPr>
            <a:xfrm>
              <a:off x="3401091" y="2074995"/>
              <a:ext cx="153447" cy="54863"/>
            </a:xfrm>
            <a:custGeom>
              <a:avLst/>
              <a:gdLst>
                <a:gd name="connsiteX0" fmla="*/ 153448 w 153447"/>
                <a:gd name="connsiteY0" fmla="*/ 54864 h 54863"/>
                <a:gd name="connsiteX1" fmla="*/ 129826 w 153447"/>
                <a:gd name="connsiteY1" fmla="*/ 50673 h 54863"/>
                <a:gd name="connsiteX2" fmla="*/ 74295 w 153447"/>
                <a:gd name="connsiteY2" fmla="*/ 34100 h 54863"/>
                <a:gd name="connsiteX3" fmla="*/ 20860 w 153447"/>
                <a:gd name="connsiteY3" fmla="*/ 11716 h 54863"/>
                <a:gd name="connsiteX4" fmla="*/ 0 w 153447"/>
                <a:gd name="connsiteY4" fmla="*/ 0 h 54863"/>
                <a:gd name="connsiteX5" fmla="*/ 22384 w 153447"/>
                <a:gd name="connsiteY5" fmla="*/ 8572 h 54863"/>
                <a:gd name="connsiteX6" fmla="*/ 76010 w 153447"/>
                <a:gd name="connsiteY6" fmla="*/ 29432 h 54863"/>
                <a:gd name="connsiteX7" fmla="*/ 130778 w 153447"/>
                <a:gd name="connsiteY7" fmla="*/ 47339 h 54863"/>
                <a:gd name="connsiteX8" fmla="*/ 153448 w 153447"/>
                <a:gd name="connsiteY8" fmla="*/ 54864 h 5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47" h="54863">
                  <a:moveTo>
                    <a:pt x="153448" y="54864"/>
                  </a:moveTo>
                  <a:cubicBezTo>
                    <a:pt x="145437" y="54435"/>
                    <a:pt x="137503" y="53026"/>
                    <a:pt x="129826" y="50673"/>
                  </a:cubicBezTo>
                  <a:cubicBezTo>
                    <a:pt x="111033" y="46130"/>
                    <a:pt x="92497" y="40605"/>
                    <a:pt x="74295" y="34100"/>
                  </a:cubicBezTo>
                  <a:cubicBezTo>
                    <a:pt x="56102" y="27575"/>
                    <a:pt x="38271" y="20107"/>
                    <a:pt x="20860" y="11716"/>
                  </a:cubicBezTo>
                  <a:cubicBezTo>
                    <a:pt x="13468" y="8639"/>
                    <a:pt x="6467" y="4705"/>
                    <a:pt x="0" y="0"/>
                  </a:cubicBezTo>
                  <a:cubicBezTo>
                    <a:pt x="7706" y="2162"/>
                    <a:pt x="15202" y="5029"/>
                    <a:pt x="22384" y="8572"/>
                  </a:cubicBezTo>
                  <a:cubicBezTo>
                    <a:pt x="36005" y="14192"/>
                    <a:pt x="54864" y="21812"/>
                    <a:pt x="76010" y="29432"/>
                  </a:cubicBezTo>
                  <a:cubicBezTo>
                    <a:pt x="97155" y="37052"/>
                    <a:pt x="116586" y="43053"/>
                    <a:pt x="130778" y="47339"/>
                  </a:cubicBezTo>
                  <a:cubicBezTo>
                    <a:pt x="138551" y="49149"/>
                    <a:pt x="146142" y="51664"/>
                    <a:pt x="153448" y="54864"/>
                  </a:cubicBezTo>
                  <a:close/>
                </a:path>
              </a:pathLst>
            </a:custGeom>
            <a:solidFill>
              <a:srgbClr val="FFD45E"/>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74CD8E35-8CF3-49A4-5B9C-C136E7413640}"/>
                </a:ext>
              </a:extLst>
            </p:cNvPr>
            <p:cNvSpPr/>
            <p:nvPr/>
          </p:nvSpPr>
          <p:spPr>
            <a:xfrm>
              <a:off x="3345179" y="2389034"/>
              <a:ext cx="16478" cy="21907"/>
            </a:xfrm>
            <a:custGeom>
              <a:avLst/>
              <a:gdLst>
                <a:gd name="connsiteX0" fmla="*/ 16478 w 16478"/>
                <a:gd name="connsiteY0" fmla="*/ 10954 h 21907"/>
                <a:gd name="connsiteX1" fmla="*/ 8192 w 16478"/>
                <a:gd name="connsiteY1" fmla="*/ 21908 h 21907"/>
                <a:gd name="connsiteX2" fmla="*/ 0 w 16478"/>
                <a:gd name="connsiteY2" fmla="*/ 10954 h 21907"/>
                <a:gd name="connsiteX3" fmla="*/ 8192 w 16478"/>
                <a:gd name="connsiteY3" fmla="*/ 0 h 21907"/>
                <a:gd name="connsiteX4" fmla="*/ 16478 w 16478"/>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8" h="21907">
                  <a:moveTo>
                    <a:pt x="16478" y="10954"/>
                  </a:moveTo>
                  <a:cubicBezTo>
                    <a:pt x="16478" y="17050"/>
                    <a:pt x="12764" y="21908"/>
                    <a:pt x="8192" y="21908"/>
                  </a:cubicBezTo>
                  <a:cubicBezTo>
                    <a:pt x="3620" y="21908"/>
                    <a:pt x="0" y="17050"/>
                    <a:pt x="0" y="10954"/>
                  </a:cubicBezTo>
                  <a:cubicBezTo>
                    <a:pt x="0" y="4858"/>
                    <a:pt x="3715" y="0"/>
                    <a:pt x="8192" y="0"/>
                  </a:cubicBezTo>
                  <a:cubicBezTo>
                    <a:pt x="12668" y="0"/>
                    <a:pt x="16478" y="4953"/>
                    <a:pt x="16478" y="10954"/>
                  </a:cubicBezTo>
                  <a:close/>
                </a:path>
              </a:pathLst>
            </a:custGeom>
            <a:solidFill>
              <a:srgbClr val="FFD45E"/>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A780426C-DC31-7062-EF50-C3DB271A1837}"/>
                </a:ext>
              </a:extLst>
            </p:cNvPr>
            <p:cNvSpPr/>
            <p:nvPr/>
          </p:nvSpPr>
          <p:spPr>
            <a:xfrm>
              <a:off x="3166110" y="2158148"/>
              <a:ext cx="16382" cy="21907"/>
            </a:xfrm>
            <a:custGeom>
              <a:avLst/>
              <a:gdLst>
                <a:gd name="connsiteX0" fmla="*/ 16383 w 16382"/>
                <a:gd name="connsiteY0" fmla="*/ 10954 h 21907"/>
                <a:gd name="connsiteX1" fmla="*/ 8192 w 16382"/>
                <a:gd name="connsiteY1" fmla="*/ 21908 h 21907"/>
                <a:gd name="connsiteX2" fmla="*/ 0 w 16382"/>
                <a:gd name="connsiteY2" fmla="*/ 10954 h 21907"/>
                <a:gd name="connsiteX3" fmla="*/ 8192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7003"/>
                    <a:pt x="12716" y="21908"/>
                    <a:pt x="8192" y="21908"/>
                  </a:cubicBezTo>
                  <a:cubicBezTo>
                    <a:pt x="3667" y="21908"/>
                    <a:pt x="0" y="17003"/>
                    <a:pt x="0" y="10954"/>
                  </a:cubicBezTo>
                  <a:cubicBezTo>
                    <a:pt x="0" y="4904"/>
                    <a:pt x="3667" y="0"/>
                    <a:pt x="8192" y="0"/>
                  </a:cubicBezTo>
                  <a:cubicBezTo>
                    <a:pt x="12716" y="0"/>
                    <a:pt x="16383" y="4904"/>
                    <a:pt x="16383" y="10954"/>
                  </a:cubicBezTo>
                  <a:close/>
                </a:path>
              </a:pathLst>
            </a:custGeom>
            <a:solidFill>
              <a:srgbClr val="FFD45E"/>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F65179AB-4096-0947-DAB6-290256BB9401}"/>
                </a:ext>
              </a:extLst>
            </p:cNvPr>
            <p:cNvSpPr/>
            <p:nvPr/>
          </p:nvSpPr>
          <p:spPr>
            <a:xfrm>
              <a:off x="2985230" y="1917261"/>
              <a:ext cx="16382" cy="21907"/>
            </a:xfrm>
            <a:custGeom>
              <a:avLst/>
              <a:gdLst>
                <a:gd name="connsiteX0" fmla="*/ 16383 w 16382"/>
                <a:gd name="connsiteY0" fmla="*/ 10954 h 21907"/>
                <a:gd name="connsiteX1" fmla="*/ 8191 w 16382"/>
                <a:gd name="connsiteY1" fmla="*/ 21908 h 21907"/>
                <a:gd name="connsiteX2" fmla="*/ 0 w 16382"/>
                <a:gd name="connsiteY2" fmla="*/ 10954 h 21907"/>
                <a:gd name="connsiteX3" fmla="*/ 8191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6954"/>
                    <a:pt x="12668" y="21908"/>
                    <a:pt x="8191" y="21908"/>
                  </a:cubicBezTo>
                  <a:cubicBezTo>
                    <a:pt x="3715" y="21908"/>
                    <a:pt x="0" y="16954"/>
                    <a:pt x="0" y="10954"/>
                  </a:cubicBezTo>
                  <a:cubicBezTo>
                    <a:pt x="0" y="4953"/>
                    <a:pt x="3619" y="0"/>
                    <a:pt x="8191" y="0"/>
                  </a:cubicBezTo>
                  <a:cubicBezTo>
                    <a:pt x="12763" y="0"/>
                    <a:pt x="16383" y="4953"/>
                    <a:pt x="16383" y="10954"/>
                  </a:cubicBezTo>
                  <a:close/>
                </a:path>
              </a:pathLst>
            </a:custGeom>
            <a:solidFill>
              <a:srgbClr val="FFD45E"/>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188879DB-27B1-DCD0-5111-EDFDAB17E045}"/>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D45E"/>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4F94E79D-4CE9-966C-5F28-9A9B2681EABB}"/>
                </a:ext>
              </a:extLst>
            </p:cNvPr>
            <p:cNvSpPr/>
            <p:nvPr/>
          </p:nvSpPr>
          <p:spPr>
            <a:xfrm>
              <a:off x="5794819" y="1512353"/>
              <a:ext cx="261028" cy="998029"/>
            </a:xfrm>
            <a:custGeom>
              <a:avLst/>
              <a:gdLst>
                <a:gd name="connsiteX0" fmla="*/ 253555 w 261028"/>
                <a:gd name="connsiteY0" fmla="*/ 139827 h 998029"/>
                <a:gd name="connsiteX1" fmla="*/ 107823 w 261028"/>
                <a:gd name="connsiteY1" fmla="*/ 0 h 998029"/>
                <a:gd name="connsiteX2" fmla="*/ 0 w 261028"/>
                <a:gd name="connsiteY2" fmla="*/ 998030 h 998029"/>
                <a:gd name="connsiteX3" fmla="*/ 208407 w 261028"/>
                <a:gd name="connsiteY3" fmla="*/ 846296 h 998029"/>
                <a:gd name="connsiteX4" fmla="*/ 259652 w 261028"/>
                <a:gd name="connsiteY4" fmla="*/ 217646 h 998029"/>
                <a:gd name="connsiteX5" fmla="*/ 253555 w 261028"/>
                <a:gd name="connsiteY5" fmla="*/ 139827 h 99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028" h="998029">
                  <a:moveTo>
                    <a:pt x="253555" y="139827"/>
                  </a:moveTo>
                  <a:cubicBezTo>
                    <a:pt x="237744" y="88487"/>
                    <a:pt x="199263" y="15240"/>
                    <a:pt x="107823" y="0"/>
                  </a:cubicBezTo>
                  <a:lnTo>
                    <a:pt x="0" y="998030"/>
                  </a:lnTo>
                  <a:cubicBezTo>
                    <a:pt x="0" y="998030"/>
                    <a:pt x="202978" y="957548"/>
                    <a:pt x="208407" y="846296"/>
                  </a:cubicBezTo>
                  <a:cubicBezTo>
                    <a:pt x="208883" y="836771"/>
                    <a:pt x="249460" y="340614"/>
                    <a:pt x="259652" y="217646"/>
                  </a:cubicBezTo>
                  <a:cubicBezTo>
                    <a:pt x="262719" y="191557"/>
                    <a:pt x="260652" y="165116"/>
                    <a:pt x="253555" y="139827"/>
                  </a:cubicBezTo>
                  <a:close/>
                </a:path>
              </a:pathLst>
            </a:custGeom>
            <a:solidFill>
              <a:srgbClr val="FFD45E"/>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C0ADDE3-83FE-4D66-AA74-A75400832512}"/>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FFFF"/>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05D79C77-42BA-367B-D9B1-FE14EE89DECE}"/>
                </a:ext>
              </a:extLst>
            </p:cNvPr>
            <p:cNvSpPr/>
            <p:nvPr/>
          </p:nvSpPr>
          <p:spPr>
            <a:xfrm>
              <a:off x="5459634" y="1880018"/>
              <a:ext cx="583501" cy="720578"/>
            </a:xfrm>
            <a:custGeom>
              <a:avLst/>
              <a:gdLst>
                <a:gd name="connsiteX0" fmla="*/ 583502 w 583501"/>
                <a:gd name="connsiteY0" fmla="*/ 0 h 720578"/>
                <a:gd name="connsiteX1" fmla="*/ 506063 w 583501"/>
                <a:gd name="connsiteY1" fmla="*/ 239935 h 720578"/>
                <a:gd name="connsiteX2" fmla="*/ 497586 w 583501"/>
                <a:gd name="connsiteY2" fmla="*/ 312801 h 720578"/>
                <a:gd name="connsiteX3" fmla="*/ 440436 w 583501"/>
                <a:gd name="connsiteY3" fmla="*/ 348139 h 720578"/>
                <a:gd name="connsiteX4" fmla="*/ 382810 w 583501"/>
                <a:gd name="connsiteY4" fmla="*/ 298228 h 720578"/>
                <a:gd name="connsiteX5" fmla="*/ 317563 w 583501"/>
                <a:gd name="connsiteY5" fmla="*/ 299657 h 720578"/>
                <a:gd name="connsiteX6" fmla="*/ 274701 w 583501"/>
                <a:gd name="connsiteY6" fmla="*/ 351758 h 720578"/>
                <a:gd name="connsiteX7" fmla="*/ 242888 w 583501"/>
                <a:gd name="connsiteY7" fmla="*/ 480727 h 720578"/>
                <a:gd name="connsiteX8" fmla="*/ 153543 w 583501"/>
                <a:gd name="connsiteY8" fmla="*/ 567785 h 720578"/>
                <a:gd name="connsiteX9" fmla="*/ 105156 w 583501"/>
                <a:gd name="connsiteY9" fmla="*/ 564071 h 720578"/>
                <a:gd name="connsiteX10" fmla="*/ 25337 w 583501"/>
                <a:gd name="connsiteY10" fmla="*/ 621221 h 720578"/>
                <a:gd name="connsiteX11" fmla="*/ 0 w 583501"/>
                <a:gd name="connsiteY11" fmla="*/ 720185 h 720578"/>
                <a:gd name="connsiteX12" fmla="*/ 550259 w 583501"/>
                <a:gd name="connsiteY12" fmla="*/ 401288 h 72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501" h="720578">
                  <a:moveTo>
                    <a:pt x="583502" y="0"/>
                  </a:moveTo>
                  <a:cubicBezTo>
                    <a:pt x="534810" y="70695"/>
                    <a:pt x="507892" y="154114"/>
                    <a:pt x="506063" y="239935"/>
                  </a:cubicBezTo>
                  <a:cubicBezTo>
                    <a:pt x="505587" y="264605"/>
                    <a:pt x="507016" y="290036"/>
                    <a:pt x="497586" y="312801"/>
                  </a:cubicBezTo>
                  <a:cubicBezTo>
                    <a:pt x="488156" y="335566"/>
                    <a:pt x="463772" y="354616"/>
                    <a:pt x="440436" y="348139"/>
                  </a:cubicBezTo>
                  <a:cubicBezTo>
                    <a:pt x="417100" y="341662"/>
                    <a:pt x="404527" y="311944"/>
                    <a:pt x="382810" y="298228"/>
                  </a:cubicBezTo>
                  <a:cubicBezTo>
                    <a:pt x="362417" y="286807"/>
                    <a:pt x="337433" y="287360"/>
                    <a:pt x="317563" y="299657"/>
                  </a:cubicBezTo>
                  <a:cubicBezTo>
                    <a:pt x="298161" y="312096"/>
                    <a:pt x="283169" y="330327"/>
                    <a:pt x="274701" y="351758"/>
                  </a:cubicBezTo>
                  <a:cubicBezTo>
                    <a:pt x="257080" y="392430"/>
                    <a:pt x="255651" y="438341"/>
                    <a:pt x="242888" y="480727"/>
                  </a:cubicBezTo>
                  <a:cubicBezTo>
                    <a:pt x="230124" y="523113"/>
                    <a:pt x="197929" y="565880"/>
                    <a:pt x="153543" y="567785"/>
                  </a:cubicBezTo>
                  <a:cubicBezTo>
                    <a:pt x="137350" y="568452"/>
                    <a:pt x="121348" y="563594"/>
                    <a:pt x="105156" y="564071"/>
                  </a:cubicBezTo>
                  <a:cubicBezTo>
                    <a:pt x="70961" y="565118"/>
                    <a:pt x="41243" y="590550"/>
                    <a:pt x="25337" y="621221"/>
                  </a:cubicBezTo>
                  <a:cubicBezTo>
                    <a:pt x="9430" y="651891"/>
                    <a:pt x="4572" y="686276"/>
                    <a:pt x="0" y="720185"/>
                  </a:cubicBezTo>
                  <a:cubicBezTo>
                    <a:pt x="0" y="720185"/>
                    <a:pt x="259271" y="744950"/>
                    <a:pt x="550259" y="401288"/>
                  </a:cubicBezTo>
                  <a:close/>
                </a:path>
              </a:pathLst>
            </a:custGeom>
            <a:solidFill>
              <a:srgbClr val="FFD45E"/>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465C1103-8F38-EEF9-4F4E-73E0AB10398F}"/>
                </a:ext>
              </a:extLst>
            </p:cNvPr>
            <p:cNvSpPr/>
            <p:nvPr/>
          </p:nvSpPr>
          <p:spPr>
            <a:xfrm>
              <a:off x="5610701" y="231340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908"/>
                    <a:pt x="0" y="16669"/>
                  </a:cubicBezTo>
                  <a:cubicBezTo>
                    <a:pt x="0" y="7429"/>
                    <a:pt x="4477" y="0"/>
                    <a:pt x="10096" y="0"/>
                  </a:cubicBezTo>
                  <a:cubicBezTo>
                    <a:pt x="15716" y="0"/>
                    <a:pt x="20288" y="7525"/>
                    <a:pt x="20288" y="16669"/>
                  </a:cubicBezTo>
                  <a:close/>
                </a:path>
              </a:pathLst>
            </a:custGeom>
            <a:solidFill>
              <a:srgbClr val="FFD45E"/>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CA288A4B-F30F-44C1-72DB-DA7F668B25E8}"/>
                </a:ext>
              </a:extLst>
            </p:cNvPr>
            <p:cNvSpPr/>
            <p:nvPr/>
          </p:nvSpPr>
          <p:spPr>
            <a:xfrm>
              <a:off x="5732811" y="200498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813"/>
                    <a:pt x="0" y="16669"/>
                  </a:cubicBezTo>
                  <a:cubicBezTo>
                    <a:pt x="0" y="7525"/>
                    <a:pt x="4477" y="0"/>
                    <a:pt x="10096" y="0"/>
                  </a:cubicBezTo>
                  <a:cubicBezTo>
                    <a:pt x="15716" y="0"/>
                    <a:pt x="20288" y="7429"/>
                    <a:pt x="20288" y="16669"/>
                  </a:cubicBezTo>
                  <a:close/>
                </a:path>
              </a:pathLst>
            </a:custGeom>
            <a:solidFill>
              <a:srgbClr val="FFD45E"/>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DB56AE22-0108-1B44-9196-DAAD2BA5F5C9}"/>
                </a:ext>
              </a:extLst>
            </p:cNvPr>
            <p:cNvSpPr/>
            <p:nvPr/>
          </p:nvSpPr>
          <p:spPr>
            <a:xfrm>
              <a:off x="5470207" y="1915832"/>
              <a:ext cx="567118" cy="417004"/>
            </a:xfrm>
            <a:custGeom>
              <a:avLst/>
              <a:gdLst>
                <a:gd name="connsiteX0" fmla="*/ 567119 w 567118"/>
                <a:gd name="connsiteY0" fmla="*/ 0 h 417004"/>
                <a:gd name="connsiteX1" fmla="*/ 565500 w 567118"/>
                <a:gd name="connsiteY1" fmla="*/ 4191 h 417004"/>
                <a:gd name="connsiteX2" fmla="*/ 559975 w 567118"/>
                <a:gd name="connsiteY2" fmla="*/ 16288 h 417004"/>
                <a:gd name="connsiteX3" fmla="*/ 538639 w 567118"/>
                <a:gd name="connsiteY3" fmla="*/ 61532 h 417004"/>
                <a:gd name="connsiteX4" fmla="*/ 461296 w 567118"/>
                <a:gd name="connsiteY4" fmla="*/ 222599 h 417004"/>
                <a:gd name="connsiteX5" fmla="*/ 460248 w 567118"/>
                <a:gd name="connsiteY5" fmla="*/ 224790 h 417004"/>
                <a:gd name="connsiteX6" fmla="*/ 458153 w 567118"/>
                <a:gd name="connsiteY6" fmla="*/ 223457 h 417004"/>
                <a:gd name="connsiteX7" fmla="*/ 274796 w 567118"/>
                <a:gd name="connsiteY7" fmla="*/ 107442 h 417004"/>
                <a:gd name="connsiteX8" fmla="*/ 278416 w 567118"/>
                <a:gd name="connsiteY8" fmla="*/ 106299 h 417004"/>
                <a:gd name="connsiteX9" fmla="*/ 270796 w 567118"/>
                <a:gd name="connsiteY9" fmla="*/ 125349 h 417004"/>
                <a:gd name="connsiteX10" fmla="*/ 152400 w 567118"/>
                <a:gd name="connsiteY10" fmla="*/ 415004 h 417004"/>
                <a:gd name="connsiteX11" fmla="*/ 151543 w 567118"/>
                <a:gd name="connsiteY11" fmla="*/ 417005 h 417004"/>
                <a:gd name="connsiteX12" fmla="*/ 149733 w 567118"/>
                <a:gd name="connsiteY12" fmla="*/ 415957 h 417004"/>
                <a:gd name="connsiteX13" fmla="*/ 40767 w 567118"/>
                <a:gd name="connsiteY13" fmla="*/ 355473 h 417004"/>
                <a:gd name="connsiteX14" fmla="*/ 10668 w 567118"/>
                <a:gd name="connsiteY14" fmla="*/ 339471 h 417004"/>
                <a:gd name="connsiteX15" fmla="*/ 2762 w 567118"/>
                <a:gd name="connsiteY15" fmla="*/ 335661 h 417004"/>
                <a:gd name="connsiteX16" fmla="*/ 0 w 567118"/>
                <a:gd name="connsiteY16" fmla="*/ 334423 h 417004"/>
                <a:gd name="connsiteX17" fmla="*/ 41720 w 567118"/>
                <a:gd name="connsiteY17" fmla="*/ 353473 h 417004"/>
                <a:gd name="connsiteX18" fmla="*/ 151543 w 567118"/>
                <a:gd name="connsiteY18" fmla="*/ 412528 h 417004"/>
                <a:gd name="connsiteX19" fmla="*/ 148876 w 567118"/>
                <a:gd name="connsiteY19" fmla="*/ 413480 h 417004"/>
                <a:gd name="connsiteX20" fmla="*/ 266224 w 567118"/>
                <a:gd name="connsiteY20" fmla="*/ 123063 h 417004"/>
                <a:gd name="connsiteX21" fmla="*/ 273844 w 567118"/>
                <a:gd name="connsiteY21" fmla="*/ 104013 h 417004"/>
                <a:gd name="connsiteX22" fmla="*/ 274987 w 567118"/>
                <a:gd name="connsiteY22" fmla="*/ 101251 h 417004"/>
                <a:gd name="connsiteX23" fmla="*/ 277463 w 567118"/>
                <a:gd name="connsiteY23" fmla="*/ 102870 h 417004"/>
                <a:gd name="connsiteX24" fmla="*/ 460534 w 567118"/>
                <a:gd name="connsiteY24" fmla="*/ 219456 h 417004"/>
                <a:gd name="connsiteX25" fmla="*/ 457391 w 567118"/>
                <a:gd name="connsiteY25" fmla="*/ 220313 h 417004"/>
                <a:gd name="connsiteX26" fmla="*/ 536353 w 567118"/>
                <a:gd name="connsiteY26" fmla="*/ 60103 h 417004"/>
                <a:gd name="connsiteX27" fmla="*/ 559118 w 567118"/>
                <a:gd name="connsiteY27" fmla="*/ 15621 h 417004"/>
                <a:gd name="connsiteX28" fmla="*/ 565214 w 567118"/>
                <a:gd name="connsiteY28" fmla="*/ 3905 h 417004"/>
                <a:gd name="connsiteX29" fmla="*/ 567119 w 567118"/>
                <a:gd name="connsiteY29" fmla="*/ 0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7118" h="417004">
                  <a:moveTo>
                    <a:pt x="567119" y="0"/>
                  </a:moveTo>
                  <a:cubicBezTo>
                    <a:pt x="566719" y="1448"/>
                    <a:pt x="566176" y="2848"/>
                    <a:pt x="565500" y="4191"/>
                  </a:cubicBezTo>
                  <a:lnTo>
                    <a:pt x="559975" y="16288"/>
                  </a:lnTo>
                  <a:cubicBezTo>
                    <a:pt x="554831" y="27051"/>
                    <a:pt x="547688" y="42291"/>
                    <a:pt x="538639" y="61532"/>
                  </a:cubicBezTo>
                  <a:lnTo>
                    <a:pt x="461296" y="222599"/>
                  </a:lnTo>
                  <a:lnTo>
                    <a:pt x="460248" y="224790"/>
                  </a:lnTo>
                  <a:lnTo>
                    <a:pt x="458153" y="223457"/>
                  </a:lnTo>
                  <a:lnTo>
                    <a:pt x="274796" y="107442"/>
                  </a:lnTo>
                  <a:lnTo>
                    <a:pt x="278416" y="106299"/>
                  </a:lnTo>
                  <a:cubicBezTo>
                    <a:pt x="276035" y="112204"/>
                    <a:pt x="273368" y="118586"/>
                    <a:pt x="270796" y="125349"/>
                  </a:cubicBezTo>
                  <a:lnTo>
                    <a:pt x="152400" y="415004"/>
                  </a:lnTo>
                  <a:lnTo>
                    <a:pt x="151543" y="417005"/>
                  </a:lnTo>
                  <a:lnTo>
                    <a:pt x="149733" y="415957"/>
                  </a:lnTo>
                  <a:cubicBezTo>
                    <a:pt x="104013" y="390239"/>
                    <a:pt x="66675" y="369570"/>
                    <a:pt x="40767" y="355473"/>
                  </a:cubicBezTo>
                  <a:cubicBezTo>
                    <a:pt x="27718" y="348425"/>
                    <a:pt x="17621" y="342995"/>
                    <a:pt x="10668" y="339471"/>
                  </a:cubicBezTo>
                  <a:lnTo>
                    <a:pt x="2762" y="335661"/>
                  </a:lnTo>
                  <a:lnTo>
                    <a:pt x="0" y="334423"/>
                  </a:lnTo>
                  <a:cubicBezTo>
                    <a:pt x="14526" y="339309"/>
                    <a:pt x="28508" y="345691"/>
                    <a:pt x="41720" y="353473"/>
                  </a:cubicBezTo>
                  <a:cubicBezTo>
                    <a:pt x="68009" y="366998"/>
                    <a:pt x="105537" y="387191"/>
                    <a:pt x="151543" y="412528"/>
                  </a:cubicBezTo>
                  <a:lnTo>
                    <a:pt x="148876" y="413480"/>
                  </a:lnTo>
                  <a:lnTo>
                    <a:pt x="266224" y="123063"/>
                  </a:lnTo>
                  <a:cubicBezTo>
                    <a:pt x="268796" y="116681"/>
                    <a:pt x="271463" y="110300"/>
                    <a:pt x="273844" y="104013"/>
                  </a:cubicBezTo>
                  <a:lnTo>
                    <a:pt x="274987" y="101251"/>
                  </a:lnTo>
                  <a:lnTo>
                    <a:pt x="277463" y="102870"/>
                  </a:lnTo>
                  <a:lnTo>
                    <a:pt x="460534" y="219456"/>
                  </a:lnTo>
                  <a:lnTo>
                    <a:pt x="457391" y="220313"/>
                  </a:lnTo>
                  <a:cubicBezTo>
                    <a:pt x="489871" y="154305"/>
                    <a:pt x="517112" y="99155"/>
                    <a:pt x="536353" y="60103"/>
                  </a:cubicBezTo>
                  <a:lnTo>
                    <a:pt x="559118" y="15621"/>
                  </a:lnTo>
                  <a:lnTo>
                    <a:pt x="565214" y="3905"/>
                  </a:lnTo>
                  <a:cubicBezTo>
                    <a:pt x="565738" y="2553"/>
                    <a:pt x="566376" y="1248"/>
                    <a:pt x="567119" y="0"/>
                  </a:cubicBezTo>
                  <a:close/>
                </a:path>
              </a:pathLst>
            </a:custGeom>
            <a:solidFill>
              <a:srgbClr val="FFD45E"/>
            </a:solidFill>
            <a:ln w="9525" cap="flat">
              <a:noFill/>
              <a:prstDash val="solid"/>
              <a:miter/>
            </a:ln>
          </p:spPr>
          <p:txBody>
            <a:bodyPr rtlCol="0" anchor="ctr"/>
            <a:lstStyle/>
            <a:p>
              <a:endParaRPr lang="en-IN"/>
            </a:p>
          </p:txBody>
        </p:sp>
      </p:grpSp>
      <p:sp>
        <p:nvSpPr>
          <p:cNvPr id="11" name="TextBox 10">
            <a:extLst>
              <a:ext uri="{FF2B5EF4-FFF2-40B4-BE49-F238E27FC236}">
                <a16:creationId xmlns:a16="http://schemas.microsoft.com/office/drawing/2014/main" id="{E333F6AE-2E2C-61C2-8910-20FFA0AFC2A0}"/>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rgbClr val="FFD700"/>
                </a:solidFill>
                <a:latin typeface="Avenir Next LT Pro" panose="020B0504020202020204" pitchFamily="34" charset="0"/>
              </a:rPr>
              <a:t>EVALUATION</a:t>
            </a:r>
            <a:endParaRPr lang="en-IN" sz="2800">
              <a:solidFill>
                <a:srgbClr val="FFD700"/>
              </a:solidFill>
              <a:latin typeface="Avenir Next LT Pro" panose="020B0504020202020204" pitchFamily="34" charset="0"/>
            </a:endParaRPr>
          </a:p>
        </p:txBody>
      </p:sp>
      <p:cxnSp>
        <p:nvCxnSpPr>
          <p:cNvPr id="12" name="Straight Connector 11">
            <a:extLst>
              <a:ext uri="{FF2B5EF4-FFF2-40B4-BE49-F238E27FC236}">
                <a16:creationId xmlns:a16="http://schemas.microsoft.com/office/drawing/2014/main" id="{2E1E481B-C1FD-1C75-8776-EAE27DAB890A}"/>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60346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anim calcmode="lin" valueType="num">
                                          <p:cBhvr>
                                            <p:cTn id="8" dur="500" fill="hold"/>
                                            <p:tgtEl>
                                              <p:spTgt spid="95"/>
                                            </p:tgtEl>
                                            <p:attrNameLst>
                                              <p:attrName>ppt_x</p:attrName>
                                            </p:attrNameLst>
                                          </p:cBhvr>
                                          <p:tavLst>
                                            <p:tav tm="0">
                                              <p:val>
                                                <p:strVal val="#ppt_x"/>
                                              </p:val>
                                            </p:tav>
                                            <p:tav tm="100000">
                                              <p:val>
                                                <p:strVal val="#ppt_x"/>
                                              </p:val>
                                            </p:tav>
                                          </p:tavLst>
                                        </p:anim>
                                        <p:anim calcmode="lin" valueType="num">
                                          <p:cBhvr>
                                            <p:cTn id="9" dur="500" fill="hold"/>
                                            <p:tgtEl>
                                              <p:spTgt spid="9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down)">
                                          <p:cBhvr>
                                            <p:cTn id="13" dur="500"/>
                                            <p:tgtEl>
                                              <p:spTgt spid="6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01"/>
                                            </p:tgtEl>
                                            <p:attrNameLst>
                                              <p:attrName>style.visibility</p:attrName>
                                            </p:attrNameLst>
                                          </p:cBhvr>
                                          <p:to>
                                            <p:strVal val="visible"/>
                                          </p:to>
                                        </p:set>
                                        <p:animEffect transition="in" filter="wipe(down)">
                                          <p:cBhvr>
                                            <p:cTn id="17" dur="500"/>
                                            <p:tgtEl>
                                              <p:spTgt spid="201"/>
                                            </p:tgtEl>
                                          </p:cBhvr>
                                        </p:animEffect>
                                      </p:childTnLst>
                                    </p:cTn>
                                  </p:par>
                                  <p:par>
                                    <p:cTn id="18" presetID="14" presetClass="entr" presetSubtype="10" fill="hold" nodeType="withEffect">
                                      <p:stCondLst>
                                        <p:cond delay="0"/>
                                      </p:stCondLst>
                                      <p:childTnLst>
                                        <p:set>
                                          <p:cBhvr>
                                            <p:cTn id="19" dur="1" fill="hold">
                                              <p:stCondLst>
                                                <p:cond delay="0"/>
                                              </p:stCondLst>
                                            </p:cTn>
                                            <p:tgtEl>
                                              <p:spTgt spid="189"/>
                                            </p:tgtEl>
                                            <p:attrNameLst>
                                              <p:attrName>style.visibility</p:attrName>
                                            </p:attrNameLst>
                                          </p:cBhvr>
                                          <p:to>
                                            <p:strVal val="visible"/>
                                          </p:to>
                                        </p:set>
                                        <p:animEffect transition="in" filter="randombar(horizontal)">
                                          <p:cBhvr>
                                            <p:cTn id="20" dur="500"/>
                                            <p:tgtEl>
                                              <p:spTgt spid="189"/>
                                            </p:tgtEl>
                                          </p:cBhvr>
                                        </p:animEffect>
                                      </p:childTnLst>
                                    </p:cTn>
                                  </p:par>
                                </p:childTnLst>
                              </p:cTn>
                            </p:par>
                            <p:par>
                              <p:cTn id="21" fill="hold">
                                <p:stCondLst>
                                  <p:cond delay="1500"/>
                                </p:stCondLst>
                                <p:childTnLst>
                                  <p:par>
                                    <p:cTn id="22" presetID="2" presetClass="entr" presetSubtype="4" fill="hold" grpId="0" nodeType="afterEffect" p14:presetBounceEnd="60000">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14:bounceEnd="60000">
                                          <p:cBhvr additive="base">
                                            <p:cTn id="24" dur="75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5" dur="75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60000">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14:bounceEnd="60000">
                                          <p:cBhvr additive="base">
                                            <p:cTn id="28" dur="75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29" dur="75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60000">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14:bounceEnd="60000">
                                          <p:cBhvr additive="base">
                                            <p:cTn id="32" dur="75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33" dur="75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60000">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14:bounceEnd="60000">
                                          <p:cBhvr additive="base">
                                            <p:cTn id="36"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37" dur="750" fill="hold"/>
                                            <p:tgtEl>
                                              <p:spTgt spid="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14:presetBounceEnd="60000">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14:bounceEnd="60000">
                                          <p:cBhvr additive="base">
                                            <p:cTn id="40" dur="75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41" dur="750" fill="hold"/>
                                            <p:tgtEl>
                                              <p:spTgt spid="2"/>
                                            </p:tgtEl>
                                            <p:attrNameLst>
                                              <p:attrName>ppt_y</p:attrName>
                                            </p:attrNameLst>
                                          </p:cBhvr>
                                          <p:tavLst>
                                            <p:tav tm="0">
                                              <p:val>
                                                <p:strVal val="1+#ppt_h/2"/>
                                              </p:val>
                                            </p:tav>
                                            <p:tav tm="100000">
                                              <p:val>
                                                <p:strVal val="#ppt_y"/>
                                              </p:val>
                                            </p:tav>
                                          </p:tavLst>
                                        </p:anim>
                                      </p:childTnLst>
                                    </p:cTn>
                                  </p:par>
                                  <p:par>
                                    <p:cTn id="42" presetID="21" presetClass="entr" presetSubtype="1"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heel(1)">
                                          <p:cBhvr>
                                            <p:cTn id="44"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anim calcmode="lin" valueType="num">
                                          <p:cBhvr>
                                            <p:cTn id="8" dur="500" fill="hold"/>
                                            <p:tgtEl>
                                              <p:spTgt spid="95"/>
                                            </p:tgtEl>
                                            <p:attrNameLst>
                                              <p:attrName>ppt_x</p:attrName>
                                            </p:attrNameLst>
                                          </p:cBhvr>
                                          <p:tavLst>
                                            <p:tav tm="0">
                                              <p:val>
                                                <p:strVal val="#ppt_x"/>
                                              </p:val>
                                            </p:tav>
                                            <p:tav tm="100000">
                                              <p:val>
                                                <p:strVal val="#ppt_x"/>
                                              </p:val>
                                            </p:tav>
                                          </p:tavLst>
                                        </p:anim>
                                        <p:anim calcmode="lin" valueType="num">
                                          <p:cBhvr>
                                            <p:cTn id="9" dur="500" fill="hold"/>
                                            <p:tgtEl>
                                              <p:spTgt spid="9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down)">
                                          <p:cBhvr>
                                            <p:cTn id="13" dur="500"/>
                                            <p:tgtEl>
                                              <p:spTgt spid="6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01"/>
                                            </p:tgtEl>
                                            <p:attrNameLst>
                                              <p:attrName>style.visibility</p:attrName>
                                            </p:attrNameLst>
                                          </p:cBhvr>
                                          <p:to>
                                            <p:strVal val="visible"/>
                                          </p:to>
                                        </p:set>
                                        <p:animEffect transition="in" filter="wipe(down)">
                                          <p:cBhvr>
                                            <p:cTn id="17" dur="500"/>
                                            <p:tgtEl>
                                              <p:spTgt spid="201"/>
                                            </p:tgtEl>
                                          </p:cBhvr>
                                        </p:animEffect>
                                      </p:childTnLst>
                                    </p:cTn>
                                  </p:par>
                                  <p:par>
                                    <p:cTn id="18" presetID="14" presetClass="entr" presetSubtype="10" fill="hold" nodeType="withEffect">
                                      <p:stCondLst>
                                        <p:cond delay="0"/>
                                      </p:stCondLst>
                                      <p:childTnLst>
                                        <p:set>
                                          <p:cBhvr>
                                            <p:cTn id="19" dur="1" fill="hold">
                                              <p:stCondLst>
                                                <p:cond delay="0"/>
                                              </p:stCondLst>
                                            </p:cTn>
                                            <p:tgtEl>
                                              <p:spTgt spid="189"/>
                                            </p:tgtEl>
                                            <p:attrNameLst>
                                              <p:attrName>style.visibility</p:attrName>
                                            </p:attrNameLst>
                                          </p:cBhvr>
                                          <p:to>
                                            <p:strVal val="visible"/>
                                          </p:to>
                                        </p:set>
                                        <p:animEffect transition="in" filter="randombar(horizontal)">
                                          <p:cBhvr>
                                            <p:cTn id="20" dur="500"/>
                                            <p:tgtEl>
                                              <p:spTgt spid="189"/>
                                            </p:tgtEl>
                                          </p:cBhvr>
                                        </p:animEffect>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750" fill="hold"/>
                                            <p:tgtEl>
                                              <p:spTgt spid="9"/>
                                            </p:tgtEl>
                                            <p:attrNameLst>
                                              <p:attrName>ppt_x</p:attrName>
                                            </p:attrNameLst>
                                          </p:cBhvr>
                                          <p:tavLst>
                                            <p:tav tm="0">
                                              <p:val>
                                                <p:strVal val="#ppt_x"/>
                                              </p:val>
                                            </p:tav>
                                            <p:tav tm="100000">
                                              <p:val>
                                                <p:strVal val="#ppt_x"/>
                                              </p:val>
                                            </p:tav>
                                          </p:tavLst>
                                        </p:anim>
                                        <p:anim calcmode="lin" valueType="num">
                                          <p:cBhvr additive="base">
                                            <p:cTn id="25" dur="75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ppt_x"/>
                                              </p:val>
                                            </p:tav>
                                            <p:tav tm="100000">
                                              <p:val>
                                                <p:strVal val="#ppt_x"/>
                                              </p:val>
                                            </p:tav>
                                          </p:tavLst>
                                        </p:anim>
                                        <p:anim calcmode="lin" valueType="num">
                                          <p:cBhvr additive="base">
                                            <p:cTn id="29" dur="75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750" fill="hold"/>
                                            <p:tgtEl>
                                              <p:spTgt spid="10"/>
                                            </p:tgtEl>
                                            <p:attrNameLst>
                                              <p:attrName>ppt_x</p:attrName>
                                            </p:attrNameLst>
                                          </p:cBhvr>
                                          <p:tavLst>
                                            <p:tav tm="0">
                                              <p:val>
                                                <p:strVal val="#ppt_x"/>
                                              </p:val>
                                            </p:tav>
                                            <p:tav tm="100000">
                                              <p:val>
                                                <p:strVal val="#ppt_x"/>
                                              </p:val>
                                            </p:tav>
                                          </p:tavLst>
                                        </p:anim>
                                        <p:anim calcmode="lin" valueType="num">
                                          <p:cBhvr additive="base">
                                            <p:cTn id="33" dur="75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750" fill="hold"/>
                                            <p:tgtEl>
                                              <p:spTgt spid="3"/>
                                            </p:tgtEl>
                                            <p:attrNameLst>
                                              <p:attrName>ppt_x</p:attrName>
                                            </p:attrNameLst>
                                          </p:cBhvr>
                                          <p:tavLst>
                                            <p:tav tm="0">
                                              <p:val>
                                                <p:strVal val="#ppt_x"/>
                                              </p:val>
                                            </p:tav>
                                            <p:tav tm="100000">
                                              <p:val>
                                                <p:strVal val="#ppt_x"/>
                                              </p:val>
                                            </p:tav>
                                          </p:tavLst>
                                        </p:anim>
                                        <p:anim calcmode="lin" valueType="num">
                                          <p:cBhvr additive="base">
                                            <p:cTn id="37" dur="750" fill="hold"/>
                                            <p:tgtEl>
                                              <p:spTgt spid="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750" fill="hold"/>
                                            <p:tgtEl>
                                              <p:spTgt spid="2"/>
                                            </p:tgtEl>
                                            <p:attrNameLst>
                                              <p:attrName>ppt_x</p:attrName>
                                            </p:attrNameLst>
                                          </p:cBhvr>
                                          <p:tavLst>
                                            <p:tav tm="0">
                                              <p:val>
                                                <p:strVal val="#ppt_x"/>
                                              </p:val>
                                            </p:tav>
                                            <p:tav tm="100000">
                                              <p:val>
                                                <p:strVal val="#ppt_x"/>
                                              </p:val>
                                            </p:tav>
                                          </p:tavLst>
                                        </p:anim>
                                        <p:anim calcmode="lin" valueType="num">
                                          <p:cBhvr additive="base">
                                            <p:cTn id="41" dur="750" fill="hold"/>
                                            <p:tgtEl>
                                              <p:spTgt spid="2"/>
                                            </p:tgtEl>
                                            <p:attrNameLst>
                                              <p:attrName>ppt_y</p:attrName>
                                            </p:attrNameLst>
                                          </p:cBhvr>
                                          <p:tavLst>
                                            <p:tav tm="0">
                                              <p:val>
                                                <p:strVal val="1+#ppt_h/2"/>
                                              </p:val>
                                            </p:tav>
                                            <p:tav tm="100000">
                                              <p:val>
                                                <p:strVal val="#ppt_y"/>
                                              </p:val>
                                            </p:tav>
                                          </p:tavLst>
                                        </p:anim>
                                      </p:childTnLst>
                                    </p:cTn>
                                  </p:par>
                                  <p:par>
                                    <p:cTn id="42" presetID="21" presetClass="entr" presetSubtype="1"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heel(1)">
                                          <p:cBhvr>
                                            <p:cTn id="44"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0"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A989A3C-D03E-6E2C-645A-78196802F322}"/>
              </a:ext>
            </a:extLst>
          </p:cNvPr>
          <p:cNvGrpSpPr/>
          <p:nvPr/>
        </p:nvGrpSpPr>
        <p:grpSpPr>
          <a:xfrm>
            <a:off x="554916" y="1490212"/>
            <a:ext cx="1930400" cy="1891226"/>
            <a:chOff x="1317312" y="2167944"/>
            <a:chExt cx="1930400" cy="1891226"/>
          </a:xfrm>
        </p:grpSpPr>
        <p:sp>
          <p:nvSpPr>
            <p:cNvPr id="10" name="Circle: Hollow 9">
              <a:extLst>
                <a:ext uri="{FF2B5EF4-FFF2-40B4-BE49-F238E27FC236}">
                  <a16:creationId xmlns:a16="http://schemas.microsoft.com/office/drawing/2014/main" id="{3FC2297F-0A5C-A3AF-5F06-4559D255AEA7}"/>
                </a:ext>
              </a:extLst>
            </p:cNvPr>
            <p:cNvSpPr/>
            <p:nvPr/>
          </p:nvSpPr>
          <p:spPr>
            <a:xfrm>
              <a:off x="1317312" y="2167944"/>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Freeform: Shape 17">
              <a:extLst>
                <a:ext uri="{FF2B5EF4-FFF2-40B4-BE49-F238E27FC236}">
                  <a16:creationId xmlns:a16="http://schemas.microsoft.com/office/drawing/2014/main" id="{CD0BBFA1-0DB1-157B-4E8A-9CB063654A2F}"/>
                </a:ext>
              </a:extLst>
            </p:cNvPr>
            <p:cNvSpPr/>
            <p:nvPr/>
          </p:nvSpPr>
          <p:spPr>
            <a:xfrm>
              <a:off x="1317312" y="3113557"/>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6" name="Group 25">
            <a:extLst>
              <a:ext uri="{FF2B5EF4-FFF2-40B4-BE49-F238E27FC236}">
                <a16:creationId xmlns:a16="http://schemas.microsoft.com/office/drawing/2014/main" id="{9D3C0215-7C16-96FA-94E2-3D9040676340}"/>
              </a:ext>
            </a:extLst>
          </p:cNvPr>
          <p:cNvGrpSpPr/>
          <p:nvPr/>
        </p:nvGrpSpPr>
        <p:grpSpPr>
          <a:xfrm>
            <a:off x="3614425" y="1490212"/>
            <a:ext cx="1930400" cy="1891226"/>
            <a:chOff x="3606800" y="2147318"/>
            <a:chExt cx="1930400" cy="1891226"/>
          </a:xfrm>
        </p:grpSpPr>
        <p:sp>
          <p:nvSpPr>
            <p:cNvPr id="21" name="Circle: Hollow 20">
              <a:extLst>
                <a:ext uri="{FF2B5EF4-FFF2-40B4-BE49-F238E27FC236}">
                  <a16:creationId xmlns:a16="http://schemas.microsoft.com/office/drawing/2014/main" id="{6D692B94-09C9-5FE0-0206-B0E8AB93AE14}"/>
                </a:ext>
              </a:extLst>
            </p:cNvPr>
            <p:cNvSpPr/>
            <p:nvPr/>
          </p:nvSpPr>
          <p:spPr>
            <a:xfrm>
              <a:off x="3606800"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Freeform: Shape 21">
              <a:extLst>
                <a:ext uri="{FF2B5EF4-FFF2-40B4-BE49-F238E27FC236}">
                  <a16:creationId xmlns:a16="http://schemas.microsoft.com/office/drawing/2014/main" id="{DE63E9E7-A92D-F7DD-0BFD-9CF57C8D6245}"/>
                </a:ext>
              </a:extLst>
            </p:cNvPr>
            <p:cNvSpPr/>
            <p:nvPr/>
          </p:nvSpPr>
          <p:spPr>
            <a:xfrm>
              <a:off x="3606800"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7" name="Group 26">
            <a:extLst>
              <a:ext uri="{FF2B5EF4-FFF2-40B4-BE49-F238E27FC236}">
                <a16:creationId xmlns:a16="http://schemas.microsoft.com/office/drawing/2014/main" id="{5406EFE0-7E48-1242-F1E9-E6FC1DE2969F}"/>
              </a:ext>
            </a:extLst>
          </p:cNvPr>
          <p:cNvGrpSpPr/>
          <p:nvPr/>
        </p:nvGrpSpPr>
        <p:grpSpPr>
          <a:xfrm>
            <a:off x="6576510" y="1490212"/>
            <a:ext cx="1930400" cy="1891226"/>
            <a:chOff x="6568885" y="2147318"/>
            <a:chExt cx="1930400" cy="1891226"/>
          </a:xfrm>
        </p:grpSpPr>
        <p:sp>
          <p:nvSpPr>
            <p:cNvPr id="24" name="Circle: Hollow 23">
              <a:extLst>
                <a:ext uri="{FF2B5EF4-FFF2-40B4-BE49-F238E27FC236}">
                  <a16:creationId xmlns:a16="http://schemas.microsoft.com/office/drawing/2014/main" id="{2289305F-D33F-3032-5FA1-8E4775184288}"/>
                </a:ext>
              </a:extLst>
            </p:cNvPr>
            <p:cNvSpPr/>
            <p:nvPr/>
          </p:nvSpPr>
          <p:spPr>
            <a:xfrm>
              <a:off x="6568885"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Freeform: Shape 24">
              <a:extLst>
                <a:ext uri="{FF2B5EF4-FFF2-40B4-BE49-F238E27FC236}">
                  <a16:creationId xmlns:a16="http://schemas.microsoft.com/office/drawing/2014/main" id="{6A2B6B1B-DD9E-8216-400E-6DAC8172D9F8}"/>
                </a:ext>
              </a:extLst>
            </p:cNvPr>
            <p:cNvSpPr/>
            <p:nvPr/>
          </p:nvSpPr>
          <p:spPr>
            <a:xfrm>
              <a:off x="6568885"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28" name="Rectangle 27">
            <a:extLst>
              <a:ext uri="{FF2B5EF4-FFF2-40B4-BE49-F238E27FC236}">
                <a16:creationId xmlns:a16="http://schemas.microsoft.com/office/drawing/2014/main" id="{11C70469-227C-0A71-9E7A-AA671FD3D8CB}"/>
              </a:ext>
            </a:extLst>
          </p:cNvPr>
          <p:cNvSpPr/>
          <p:nvPr/>
        </p:nvSpPr>
        <p:spPr>
          <a:xfrm>
            <a:off x="165754" y="2435825"/>
            <a:ext cx="8834617" cy="108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757F3E84-108D-77DD-3BD6-20C5D6CB4F26}"/>
              </a:ext>
            </a:extLst>
          </p:cNvPr>
          <p:cNvGrpSpPr/>
          <p:nvPr/>
        </p:nvGrpSpPr>
        <p:grpSpPr>
          <a:xfrm>
            <a:off x="554915" y="1972577"/>
            <a:ext cx="1930400" cy="1732027"/>
            <a:chOff x="547290" y="2629683"/>
            <a:chExt cx="1930400" cy="1732027"/>
          </a:xfrm>
        </p:grpSpPr>
        <p:sp>
          <p:nvSpPr>
            <p:cNvPr id="29" name="TextBox 28">
              <a:extLst>
                <a:ext uri="{FF2B5EF4-FFF2-40B4-BE49-F238E27FC236}">
                  <a16:creationId xmlns:a16="http://schemas.microsoft.com/office/drawing/2014/main" id="{312849F1-DC22-B7FD-6E1C-B345BCCD0571}"/>
                </a:ext>
              </a:extLst>
            </p:cNvPr>
            <p:cNvSpPr txBox="1"/>
            <p:nvPr/>
          </p:nvSpPr>
          <p:spPr>
            <a:xfrm>
              <a:off x="909371" y="2629683"/>
              <a:ext cx="1210033" cy="615553"/>
            </a:xfrm>
            <a:prstGeom prst="rect">
              <a:avLst/>
            </a:prstGeom>
            <a:noFill/>
          </p:spPr>
          <p:txBody>
            <a:bodyPr wrap="square" rtlCol="0">
              <a:spAutoFit/>
            </a:bodyPr>
            <a:lstStyle/>
            <a:p>
              <a:pPr algn="ctr"/>
              <a:r>
                <a:rPr lang="en-US" sz="3400" b="1">
                  <a:solidFill>
                    <a:srgbClr val="00B0F0"/>
                  </a:solidFill>
                  <a:latin typeface="+mn-lt"/>
                  <a:ea typeface="Calibri" panose="020F0502020204030204" pitchFamily="34" charset="0"/>
                  <a:cs typeface="Calibri" panose="020F0502020204030204" pitchFamily="34" charset="0"/>
                </a:rPr>
                <a:t>88%</a:t>
              </a:r>
              <a:endParaRPr lang="en-IN" sz="3400" b="1">
                <a:solidFill>
                  <a:srgbClr val="00B0F0"/>
                </a:solidFill>
                <a:latin typeface="+mn-lt"/>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3CE0949-268F-C9A8-C998-C5427261FAE9}"/>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00B0F0"/>
                  </a:solidFill>
                  <a:latin typeface="+mn-lt"/>
                  <a:ea typeface="Calibri" panose="020F0502020204030204" pitchFamily="34" charset="0"/>
                  <a:cs typeface="Calibri" panose="020F0502020204030204" pitchFamily="34" charset="0"/>
                </a:rPr>
                <a:t>Accuracy</a:t>
              </a:r>
              <a:endParaRPr lang="en-IN" sz="2200" b="1">
                <a:solidFill>
                  <a:srgbClr val="00B0F0"/>
                </a:solidFill>
                <a:latin typeface="+mn-lt"/>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C19DCB70-9291-98C5-9425-777569E15EE2}"/>
                </a:ext>
              </a:extLst>
            </p:cNvPr>
            <p:cNvSpPr txBox="1"/>
            <p:nvPr/>
          </p:nvSpPr>
          <p:spPr>
            <a:xfrm>
              <a:off x="547290" y="3422991"/>
              <a:ext cx="1930400" cy="938719"/>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It represents the proportion of correctly classified instances over the total number of instances in the dataset.</a:t>
              </a:r>
            </a:p>
          </p:txBody>
        </p:sp>
      </p:grpSp>
      <p:grpSp>
        <p:nvGrpSpPr>
          <p:cNvPr id="33" name="Group 32">
            <a:extLst>
              <a:ext uri="{FF2B5EF4-FFF2-40B4-BE49-F238E27FC236}">
                <a16:creationId xmlns:a16="http://schemas.microsoft.com/office/drawing/2014/main" id="{3DAB8FB2-3D5E-2EDB-C1CE-8E459B11E292}"/>
              </a:ext>
            </a:extLst>
          </p:cNvPr>
          <p:cNvGrpSpPr/>
          <p:nvPr/>
        </p:nvGrpSpPr>
        <p:grpSpPr>
          <a:xfrm>
            <a:off x="6576510" y="1972577"/>
            <a:ext cx="1930400" cy="1901304"/>
            <a:chOff x="547290" y="2629683"/>
            <a:chExt cx="1930400" cy="1901304"/>
          </a:xfrm>
        </p:grpSpPr>
        <p:sp>
          <p:nvSpPr>
            <p:cNvPr id="34" name="TextBox 33">
              <a:extLst>
                <a:ext uri="{FF2B5EF4-FFF2-40B4-BE49-F238E27FC236}">
                  <a16:creationId xmlns:a16="http://schemas.microsoft.com/office/drawing/2014/main" id="{6F6DD005-9A03-CDB1-3706-575771EA6B09}"/>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chemeClr val="accent2">
                      <a:lumMod val="40000"/>
                      <a:lumOff val="60000"/>
                    </a:schemeClr>
                  </a:solidFill>
                  <a:latin typeface="+mn-lt"/>
                  <a:ea typeface="Calibri" panose="020F0502020204030204" pitchFamily="34" charset="0"/>
                  <a:cs typeface="Calibri" panose="020F0502020204030204" pitchFamily="34" charset="0"/>
                </a:rPr>
                <a:t>86%</a:t>
              </a:r>
              <a:endParaRPr lang="en-IN" sz="34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400429BB-3B30-AA44-6DB5-043D10F424FD}"/>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chemeClr val="accent2">
                      <a:lumMod val="40000"/>
                      <a:lumOff val="60000"/>
                    </a:schemeClr>
                  </a:solidFill>
                  <a:latin typeface="+mn-lt"/>
                  <a:ea typeface="Calibri" panose="020F0502020204030204" pitchFamily="34" charset="0"/>
                  <a:cs typeface="Calibri" panose="020F0502020204030204" pitchFamily="34" charset="0"/>
                </a:rPr>
                <a:t>Recall</a:t>
              </a:r>
              <a:endParaRPr lang="en-IN" sz="22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7F64A2B3-F95F-2C87-EF98-1B2A7A4D77E6}"/>
                </a:ext>
              </a:extLst>
            </p:cNvPr>
            <p:cNvSpPr txBox="1"/>
            <p:nvPr/>
          </p:nvSpPr>
          <p:spPr>
            <a:xfrm>
              <a:off x="547290" y="3422991"/>
              <a:ext cx="1930400" cy="1107996"/>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The percentage of actual ‘Product’ category reviews that were correctly identified as the ‘Product’ category by the model.</a:t>
              </a:r>
            </a:p>
          </p:txBody>
        </p:sp>
      </p:grpSp>
      <p:grpSp>
        <p:nvGrpSpPr>
          <p:cNvPr id="37" name="Group 36">
            <a:extLst>
              <a:ext uri="{FF2B5EF4-FFF2-40B4-BE49-F238E27FC236}">
                <a16:creationId xmlns:a16="http://schemas.microsoft.com/office/drawing/2014/main" id="{8F229813-9245-E9B6-F4CD-2F7A7B9A7F81}"/>
              </a:ext>
            </a:extLst>
          </p:cNvPr>
          <p:cNvGrpSpPr/>
          <p:nvPr/>
        </p:nvGrpSpPr>
        <p:grpSpPr>
          <a:xfrm>
            <a:off x="3599457" y="1952948"/>
            <a:ext cx="1930400" cy="2070581"/>
            <a:chOff x="547290" y="2629683"/>
            <a:chExt cx="1930400" cy="2070581"/>
          </a:xfrm>
        </p:grpSpPr>
        <p:sp>
          <p:nvSpPr>
            <p:cNvPr id="38" name="TextBox 37">
              <a:extLst>
                <a:ext uri="{FF2B5EF4-FFF2-40B4-BE49-F238E27FC236}">
                  <a16:creationId xmlns:a16="http://schemas.microsoft.com/office/drawing/2014/main" id="{6B54C3E0-8956-10E1-0A1D-ACA2ED68844A}"/>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rgbClr val="FFC000"/>
                  </a:solidFill>
                  <a:latin typeface="+mn-lt"/>
                  <a:ea typeface="Calibri" panose="020F0502020204030204" pitchFamily="34" charset="0"/>
                  <a:cs typeface="Calibri" panose="020F0502020204030204" pitchFamily="34" charset="0"/>
                </a:rPr>
                <a:t>79%</a:t>
              </a:r>
              <a:endParaRPr lang="en-IN" sz="3400" b="1">
                <a:solidFill>
                  <a:srgbClr val="FFC000"/>
                </a:solidFill>
                <a:latin typeface="+mn-lt"/>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043E267C-3A3B-EEFB-46AD-BEACB04D5C5F}"/>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FFC000"/>
                  </a:solidFill>
                  <a:latin typeface="+mn-lt"/>
                  <a:ea typeface="Calibri" panose="020F0502020204030204" pitchFamily="34" charset="0"/>
                  <a:cs typeface="Calibri" panose="020F0502020204030204" pitchFamily="34" charset="0"/>
                </a:rPr>
                <a:t>Precision</a:t>
              </a:r>
              <a:endParaRPr lang="en-IN" sz="2200" b="1">
                <a:solidFill>
                  <a:srgbClr val="FFC000"/>
                </a:solidFill>
                <a:latin typeface="+mn-lt"/>
                <a:ea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1B694059-6332-B676-F142-23C8E1E8147A}"/>
                </a:ext>
              </a:extLst>
            </p:cNvPr>
            <p:cNvSpPr txBox="1"/>
            <p:nvPr/>
          </p:nvSpPr>
          <p:spPr>
            <a:xfrm>
              <a:off x="547290" y="3422991"/>
              <a:ext cx="1930400" cy="1277273"/>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The probability of making a correct category class classification. It's computed as the number of True Positives divided by the total number of positive calls.</a:t>
              </a:r>
            </a:p>
          </p:txBody>
        </p:sp>
      </p:grpSp>
      <p:sp>
        <p:nvSpPr>
          <p:cNvPr id="4" name="TextBox 3">
            <a:extLst>
              <a:ext uri="{FF2B5EF4-FFF2-40B4-BE49-F238E27FC236}">
                <a16:creationId xmlns:a16="http://schemas.microsoft.com/office/drawing/2014/main" id="{FD81C311-63CB-4EDE-556D-E3B1790E2CAC}"/>
              </a:ext>
            </a:extLst>
          </p:cNvPr>
          <p:cNvSpPr txBox="1"/>
          <p:nvPr/>
        </p:nvSpPr>
        <p:spPr>
          <a:xfrm>
            <a:off x="290675" y="79085"/>
            <a:ext cx="628583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chemeClr val="tx1"/>
                </a:solidFill>
                <a:latin typeface="Avenir Next LT Pro" panose="020B0504020202020204" pitchFamily="34" charset="0"/>
              </a:rPr>
              <a:t>EVALUATION</a:t>
            </a:r>
            <a:r>
              <a:rPr lang="en-IN" sz="2800">
                <a:solidFill>
                  <a:srgbClr val="FFD700"/>
                </a:solidFill>
                <a:latin typeface="Avenir Next LT Pro" panose="020B0504020202020204" pitchFamily="34" charset="0"/>
              </a:rPr>
              <a:t> : </a:t>
            </a:r>
            <a:r>
              <a:rPr lang="en-US" sz="2800" b="1">
                <a:solidFill>
                  <a:srgbClr val="FFC000"/>
                </a:solidFill>
                <a:latin typeface="Avenir Next LT Pro" panose="020B0504020202020204" pitchFamily="34" charset="0"/>
              </a:rPr>
              <a:t>PRODUCT</a:t>
            </a:r>
            <a:endParaRPr lang="en-IN" sz="2800">
              <a:solidFill>
                <a:srgbClr val="FFC000"/>
              </a:solidFill>
              <a:latin typeface="Avenir Next LT Pro" panose="020B0504020202020204" pitchFamily="34" charset="0"/>
            </a:endParaRPr>
          </a:p>
        </p:txBody>
      </p:sp>
      <p:cxnSp>
        <p:nvCxnSpPr>
          <p:cNvPr id="7" name="Straight Connector 6">
            <a:extLst>
              <a:ext uri="{FF2B5EF4-FFF2-40B4-BE49-F238E27FC236}">
                <a16:creationId xmlns:a16="http://schemas.microsoft.com/office/drawing/2014/main" id="{E4164E03-E179-7E5B-9DFB-D2D136FB53A6}"/>
              </a:ext>
            </a:extLst>
          </p:cNvPr>
          <p:cNvCxnSpPr>
            <a:cxnSpLocks/>
          </p:cNvCxnSpPr>
          <p:nvPr/>
        </p:nvCxnSpPr>
        <p:spPr>
          <a:xfrm>
            <a:off x="0" y="570852"/>
            <a:ext cx="6083710" cy="837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person, wall, person, indoor&#10;&#10;Description automatically generated">
            <a:extLst>
              <a:ext uri="{FF2B5EF4-FFF2-40B4-BE49-F238E27FC236}">
                <a16:creationId xmlns:a16="http://schemas.microsoft.com/office/drawing/2014/main" id="{3D94F646-9046-B040-E841-E0194B7470C5}"/>
              </a:ext>
            </a:extLst>
          </p:cNvPr>
          <p:cNvPicPr>
            <a:picLocks noChangeAspect="1"/>
          </p:cNvPicPr>
          <p:nvPr/>
        </p:nvPicPr>
        <p:blipFill>
          <a:blip r:embed="rId3"/>
          <a:stretch>
            <a:fillRect/>
          </a:stretch>
        </p:blipFill>
        <p:spPr>
          <a:xfrm>
            <a:off x="7862260" y="8370"/>
            <a:ext cx="1281740" cy="1214786"/>
          </a:xfrm>
          <a:prstGeom prst="rect">
            <a:avLst/>
          </a:prstGeom>
        </p:spPr>
      </p:pic>
      <p:sp>
        <p:nvSpPr>
          <p:cNvPr id="2" name="Rectangle 1">
            <a:extLst>
              <a:ext uri="{FF2B5EF4-FFF2-40B4-BE49-F238E27FC236}">
                <a16:creationId xmlns:a16="http://schemas.microsoft.com/office/drawing/2014/main" id="{3F022037-AF76-C0D5-F372-143C0CDFF945}"/>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9343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withEffect">
                                  <p:stCondLst>
                                    <p:cond delay="0"/>
                                  </p:stCondLst>
                                  <p:childTnLst>
                                    <p:animRot by="9600000">
                                      <p:cBhvr>
                                        <p:cTn id="6" dur="500" fill="hold"/>
                                        <p:tgtEl>
                                          <p:spTgt spid="19"/>
                                        </p:tgtEl>
                                        <p:attrNameLst>
                                          <p:attrName>r</p:attrName>
                                        </p:attrNameLst>
                                      </p:cBhvr>
                                    </p:animRot>
                                  </p:childTnLst>
                                </p:cTn>
                              </p:par>
                            </p:childTnLst>
                          </p:cTn>
                        </p:par>
                        <p:par>
                          <p:cTn id="7" fill="hold">
                            <p:stCondLst>
                              <p:cond delay="500"/>
                            </p:stCondLst>
                            <p:childTnLst>
                              <p:par>
                                <p:cTn id="8" presetID="53" presetClass="entr" presetSubtype="16"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250" fill="hold"/>
                                        <p:tgtEl>
                                          <p:spTgt spid="32"/>
                                        </p:tgtEl>
                                        <p:attrNameLst>
                                          <p:attrName>ppt_w</p:attrName>
                                        </p:attrNameLst>
                                      </p:cBhvr>
                                      <p:tavLst>
                                        <p:tav tm="0">
                                          <p:val>
                                            <p:fltVal val="0"/>
                                          </p:val>
                                        </p:tav>
                                        <p:tav tm="100000">
                                          <p:val>
                                            <p:strVal val="#ppt_w"/>
                                          </p:val>
                                        </p:tav>
                                      </p:tavLst>
                                    </p:anim>
                                    <p:anim calcmode="lin" valueType="num">
                                      <p:cBhvr>
                                        <p:cTn id="11" dur="250" fill="hold"/>
                                        <p:tgtEl>
                                          <p:spTgt spid="32"/>
                                        </p:tgtEl>
                                        <p:attrNameLst>
                                          <p:attrName>ppt_h</p:attrName>
                                        </p:attrNameLst>
                                      </p:cBhvr>
                                      <p:tavLst>
                                        <p:tav tm="0">
                                          <p:val>
                                            <p:fltVal val="0"/>
                                          </p:val>
                                        </p:tav>
                                        <p:tav tm="100000">
                                          <p:val>
                                            <p:strVal val="#ppt_h"/>
                                          </p:val>
                                        </p:tav>
                                      </p:tavLst>
                                    </p:anim>
                                    <p:animEffect transition="in" filter="fade">
                                      <p:cBhvr>
                                        <p:cTn id="12" dur="250"/>
                                        <p:tgtEl>
                                          <p:spTgt spid="32"/>
                                        </p:tgtEl>
                                      </p:cBhvr>
                                    </p:animEffect>
                                  </p:childTnLst>
                                </p:cTn>
                              </p:par>
                            </p:childTnLst>
                          </p:cTn>
                        </p:par>
                        <p:par>
                          <p:cTn id="13" fill="hold">
                            <p:stCondLst>
                              <p:cond delay="750"/>
                            </p:stCondLst>
                            <p:childTnLst>
                              <p:par>
                                <p:cTn id="14" presetID="8" presetClass="emph" presetSubtype="0" fill="hold" nodeType="afterEffect">
                                  <p:stCondLst>
                                    <p:cond delay="0"/>
                                  </p:stCondLst>
                                  <p:childTnLst>
                                    <p:animRot by="8532000">
                                      <p:cBhvr>
                                        <p:cTn id="15" dur="500" fill="hold"/>
                                        <p:tgtEl>
                                          <p:spTgt spid="26"/>
                                        </p:tgtEl>
                                        <p:attrNameLst>
                                          <p:attrName>r</p:attrName>
                                        </p:attrNameLst>
                                      </p:cBhvr>
                                    </p:animRot>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250" fill="hold"/>
                                        <p:tgtEl>
                                          <p:spTgt spid="37"/>
                                        </p:tgtEl>
                                        <p:attrNameLst>
                                          <p:attrName>ppt_w</p:attrName>
                                        </p:attrNameLst>
                                      </p:cBhvr>
                                      <p:tavLst>
                                        <p:tav tm="0">
                                          <p:val>
                                            <p:fltVal val="0"/>
                                          </p:val>
                                        </p:tav>
                                        <p:tav tm="100000">
                                          <p:val>
                                            <p:strVal val="#ppt_w"/>
                                          </p:val>
                                        </p:tav>
                                      </p:tavLst>
                                    </p:anim>
                                    <p:anim calcmode="lin" valueType="num">
                                      <p:cBhvr>
                                        <p:cTn id="20" dur="250" fill="hold"/>
                                        <p:tgtEl>
                                          <p:spTgt spid="37"/>
                                        </p:tgtEl>
                                        <p:attrNameLst>
                                          <p:attrName>ppt_h</p:attrName>
                                        </p:attrNameLst>
                                      </p:cBhvr>
                                      <p:tavLst>
                                        <p:tav tm="0">
                                          <p:val>
                                            <p:fltVal val="0"/>
                                          </p:val>
                                        </p:tav>
                                        <p:tav tm="100000">
                                          <p:val>
                                            <p:strVal val="#ppt_h"/>
                                          </p:val>
                                        </p:tav>
                                      </p:tavLst>
                                    </p:anim>
                                    <p:animEffect transition="in" filter="fade">
                                      <p:cBhvr>
                                        <p:cTn id="21" dur="250"/>
                                        <p:tgtEl>
                                          <p:spTgt spid="37"/>
                                        </p:tgtEl>
                                      </p:cBhvr>
                                    </p:animEffect>
                                  </p:childTnLst>
                                </p:cTn>
                              </p:par>
                            </p:childTnLst>
                          </p:cTn>
                        </p:par>
                        <p:par>
                          <p:cTn id="22" fill="hold">
                            <p:stCondLst>
                              <p:cond delay="1500"/>
                            </p:stCondLst>
                            <p:childTnLst>
                              <p:par>
                                <p:cTn id="23" presetID="8" presetClass="emph" presetSubtype="0" fill="hold" nodeType="afterEffect">
                                  <p:stCondLst>
                                    <p:cond delay="0"/>
                                  </p:stCondLst>
                                  <p:childTnLst>
                                    <p:animRot by="7800000">
                                      <p:cBhvr>
                                        <p:cTn id="24" dur="500" fill="hold"/>
                                        <p:tgtEl>
                                          <p:spTgt spid="27"/>
                                        </p:tgtEl>
                                        <p:attrNameLst>
                                          <p:attrName>r</p:attrName>
                                        </p:attrNameLst>
                                      </p:cBhvr>
                                    </p:animRo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250" fill="hold"/>
                                        <p:tgtEl>
                                          <p:spTgt spid="33"/>
                                        </p:tgtEl>
                                        <p:attrNameLst>
                                          <p:attrName>ppt_w</p:attrName>
                                        </p:attrNameLst>
                                      </p:cBhvr>
                                      <p:tavLst>
                                        <p:tav tm="0">
                                          <p:val>
                                            <p:fltVal val="0"/>
                                          </p:val>
                                        </p:tav>
                                        <p:tav tm="100000">
                                          <p:val>
                                            <p:strVal val="#ppt_w"/>
                                          </p:val>
                                        </p:tav>
                                      </p:tavLst>
                                    </p:anim>
                                    <p:anim calcmode="lin" valueType="num">
                                      <p:cBhvr>
                                        <p:cTn id="29" dur="250" fill="hold"/>
                                        <p:tgtEl>
                                          <p:spTgt spid="33"/>
                                        </p:tgtEl>
                                        <p:attrNameLst>
                                          <p:attrName>ppt_h</p:attrName>
                                        </p:attrNameLst>
                                      </p:cBhvr>
                                      <p:tavLst>
                                        <p:tav tm="0">
                                          <p:val>
                                            <p:fltVal val="0"/>
                                          </p:val>
                                        </p:tav>
                                        <p:tav tm="100000">
                                          <p:val>
                                            <p:strVal val="#ppt_h"/>
                                          </p:val>
                                        </p:tav>
                                      </p:tavLst>
                                    </p:anim>
                                    <p:animEffect transition="in" filter="fade">
                                      <p:cBhvr>
                                        <p:cTn id="30" dur="25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17084B1-FDD4-D17B-85D3-35F3DAA551EA}"/>
              </a:ext>
            </a:extLst>
          </p:cNvPr>
          <p:cNvSpPr/>
          <p:nvPr/>
        </p:nvSpPr>
        <p:spPr>
          <a:xfrm>
            <a:off x="290675" y="761102"/>
            <a:ext cx="1809345" cy="74577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4FA8115-DB0D-BDCA-5C3B-DDB72749D3A1}"/>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EXECUTIVE </a:t>
            </a:r>
            <a:r>
              <a:rPr lang="en-US" sz="2800" b="1">
                <a:solidFill>
                  <a:schemeClr val="accent1"/>
                </a:solidFill>
                <a:latin typeface="Avenir Next LT Pro" panose="020B0504020202020204" pitchFamily="34" charset="0"/>
              </a:rPr>
              <a:t>SUMMARY</a:t>
            </a:r>
            <a:endParaRPr lang="en-IN" sz="2800">
              <a:solidFill>
                <a:schemeClr val="accent1"/>
              </a:solidFill>
              <a:latin typeface="Avenir Next LT Pro" panose="020B0504020202020204" pitchFamily="34" charset="0"/>
            </a:endParaRPr>
          </a:p>
        </p:txBody>
      </p:sp>
      <p:cxnSp>
        <p:nvCxnSpPr>
          <p:cNvPr id="6" name="Straight Connector 5">
            <a:extLst>
              <a:ext uri="{FF2B5EF4-FFF2-40B4-BE49-F238E27FC236}">
                <a16:creationId xmlns:a16="http://schemas.microsoft.com/office/drawing/2014/main" id="{FF02509C-BF6D-6F45-BCF6-B42748EBA61C}"/>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80484BD-68B5-F2E8-C96C-06FC40D7DAFD}"/>
              </a:ext>
            </a:extLst>
          </p:cNvPr>
          <p:cNvSpPr txBox="1"/>
          <p:nvPr/>
        </p:nvSpPr>
        <p:spPr>
          <a:xfrm>
            <a:off x="311359" y="841566"/>
            <a:ext cx="1880038" cy="307777"/>
          </a:xfrm>
          <a:prstGeom prst="rect">
            <a:avLst/>
          </a:prstGeom>
          <a:noFill/>
        </p:spPr>
        <p:txBody>
          <a:bodyPr wrap="square">
            <a:spAutoFit/>
          </a:bodyPr>
          <a:lstStyle/>
          <a:p>
            <a:r>
              <a:rPr lang="en-US" b="1">
                <a:solidFill>
                  <a:schemeClr val="bg1"/>
                </a:solidFill>
                <a:latin typeface="+mn-lt"/>
              </a:rPr>
              <a:t>BACKGROUND</a:t>
            </a:r>
          </a:p>
        </p:txBody>
      </p:sp>
      <p:cxnSp>
        <p:nvCxnSpPr>
          <p:cNvPr id="29" name="Straight Connector 28">
            <a:extLst>
              <a:ext uri="{FF2B5EF4-FFF2-40B4-BE49-F238E27FC236}">
                <a16:creationId xmlns:a16="http://schemas.microsoft.com/office/drawing/2014/main" id="{D3873621-515F-1B0E-7187-D36DDC78C02A}"/>
              </a:ext>
            </a:extLst>
          </p:cNvPr>
          <p:cNvCxnSpPr>
            <a:cxnSpLocks/>
          </p:cNvCxnSpPr>
          <p:nvPr/>
        </p:nvCxnSpPr>
        <p:spPr>
          <a:xfrm>
            <a:off x="407780" y="1152801"/>
            <a:ext cx="481189"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FA61B4-DFFB-F76A-BE41-7B4E51E7C253}"/>
              </a:ext>
            </a:extLst>
          </p:cNvPr>
          <p:cNvSpPr/>
          <p:nvPr/>
        </p:nvSpPr>
        <p:spPr>
          <a:xfrm>
            <a:off x="2201091" y="762618"/>
            <a:ext cx="6721975" cy="744243"/>
          </a:xfrm>
          <a:prstGeom prst="rect">
            <a:avLst/>
          </a:prstGeom>
          <a:noFill/>
          <a:ln w="12700">
            <a:solidFill>
              <a:srgbClr val="303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81A0DEA-4039-87DB-20E1-103FE0DBB325}"/>
              </a:ext>
            </a:extLst>
          </p:cNvPr>
          <p:cNvSpPr/>
          <p:nvPr/>
        </p:nvSpPr>
        <p:spPr>
          <a:xfrm>
            <a:off x="7609668" y="5005944"/>
            <a:ext cx="1472339" cy="13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DE6449-B84D-5569-18A2-C2E4AE67BF82}"/>
              </a:ext>
            </a:extLst>
          </p:cNvPr>
          <p:cNvSpPr txBox="1"/>
          <p:nvPr/>
        </p:nvSpPr>
        <p:spPr>
          <a:xfrm>
            <a:off x="2190444" y="860701"/>
            <a:ext cx="6641245" cy="553998"/>
          </a:xfrm>
          <a:prstGeom prst="rect">
            <a:avLst/>
          </a:prstGeom>
          <a:noFill/>
        </p:spPr>
        <p:txBody>
          <a:bodyPr wrap="square">
            <a:spAutoFit/>
          </a:bodyPr>
          <a:lstStyle/>
          <a:p>
            <a:pPr algn="just" eaLnBrk="0" fontAlgn="base" hangingPunct="0"/>
            <a:r>
              <a:rPr lang="en-US" sz="1000">
                <a:solidFill>
                  <a:srgbClr val="404040"/>
                </a:solidFill>
                <a:latin typeface="+mn-lt"/>
              </a:rPr>
              <a:t>Axon Enterprise, Inc., is a prominent provider of public safety technology solutions that prioritizes customer experience, utilizing Net Promoter Score (NPS) as a top-level metric to measure customer satisfaction and to incentivize all Axon employees to prioritize customer needs.</a:t>
            </a:r>
          </a:p>
        </p:txBody>
      </p:sp>
      <p:sp>
        <p:nvSpPr>
          <p:cNvPr id="9" name="Rectangle 8">
            <a:extLst>
              <a:ext uri="{FF2B5EF4-FFF2-40B4-BE49-F238E27FC236}">
                <a16:creationId xmlns:a16="http://schemas.microsoft.com/office/drawing/2014/main" id="{394BFB64-140E-50B0-B8F6-AFB011D67D56}"/>
              </a:ext>
            </a:extLst>
          </p:cNvPr>
          <p:cNvSpPr/>
          <p:nvPr/>
        </p:nvSpPr>
        <p:spPr>
          <a:xfrm>
            <a:off x="290675" y="1590774"/>
            <a:ext cx="1809345" cy="74577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78599E-2F2B-219A-32DE-534640E571DB}"/>
              </a:ext>
            </a:extLst>
          </p:cNvPr>
          <p:cNvSpPr txBox="1"/>
          <p:nvPr/>
        </p:nvSpPr>
        <p:spPr>
          <a:xfrm>
            <a:off x="311359" y="1671238"/>
            <a:ext cx="1880038" cy="523220"/>
          </a:xfrm>
          <a:prstGeom prst="rect">
            <a:avLst/>
          </a:prstGeom>
          <a:noFill/>
        </p:spPr>
        <p:txBody>
          <a:bodyPr wrap="square">
            <a:spAutoFit/>
          </a:bodyPr>
          <a:lstStyle/>
          <a:p>
            <a:r>
              <a:rPr lang="en-US" b="1">
                <a:solidFill>
                  <a:schemeClr val="bg1"/>
                </a:solidFill>
                <a:latin typeface="+mn-lt"/>
              </a:rPr>
              <a:t>GOAL &amp; OBJECTIVE</a:t>
            </a:r>
          </a:p>
        </p:txBody>
      </p:sp>
      <p:cxnSp>
        <p:nvCxnSpPr>
          <p:cNvPr id="12" name="Straight Connector 11">
            <a:extLst>
              <a:ext uri="{FF2B5EF4-FFF2-40B4-BE49-F238E27FC236}">
                <a16:creationId xmlns:a16="http://schemas.microsoft.com/office/drawing/2014/main" id="{63F8BFE0-A9FC-A352-5A80-FB12A9D07512}"/>
              </a:ext>
            </a:extLst>
          </p:cNvPr>
          <p:cNvCxnSpPr>
            <a:cxnSpLocks/>
          </p:cNvCxnSpPr>
          <p:nvPr/>
        </p:nvCxnSpPr>
        <p:spPr>
          <a:xfrm>
            <a:off x="407780" y="2196981"/>
            <a:ext cx="481189"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BA41439-D47A-BA36-E218-3F93BD596105}"/>
              </a:ext>
            </a:extLst>
          </p:cNvPr>
          <p:cNvSpPr txBox="1"/>
          <p:nvPr/>
        </p:nvSpPr>
        <p:spPr>
          <a:xfrm>
            <a:off x="2191396" y="1620877"/>
            <a:ext cx="6641245" cy="707886"/>
          </a:xfrm>
          <a:prstGeom prst="rect">
            <a:avLst/>
          </a:prstGeom>
          <a:noFill/>
        </p:spPr>
        <p:txBody>
          <a:bodyPr wrap="square">
            <a:spAutoFit/>
          </a:bodyPr>
          <a:lstStyle/>
          <a:p>
            <a:pPr lvl="1" eaLnBrk="0" fontAlgn="base" hangingPunct="0"/>
            <a:r>
              <a:rPr lang="en-US" altLang="en-US" sz="1000">
                <a:solidFill>
                  <a:srgbClr val="404040"/>
                </a:solidFill>
                <a:latin typeface="+mn-lt"/>
              </a:rPr>
              <a:t>The goal of the project is to improve Axon's NPS score by better understanding customer feedback. This will be achieved by developing a machine learning model to categorize free-text responses and generating reports to identify areas for improvement. </a:t>
            </a:r>
            <a:br>
              <a:rPr lang="en-US" altLang="en-US" sz="1000">
                <a:solidFill>
                  <a:srgbClr val="404040"/>
                </a:solidFill>
                <a:latin typeface="+mn-lt"/>
              </a:rPr>
            </a:br>
            <a:r>
              <a:rPr lang="en-US" altLang="en-US" sz="1000">
                <a:solidFill>
                  <a:srgbClr val="404040"/>
                </a:solidFill>
                <a:latin typeface="+mn-lt"/>
              </a:rPr>
              <a:t>Ultimately, the objective is to assist Axon enhance the customer experience and drive business growth.</a:t>
            </a:r>
            <a:endParaRPr lang="en-US" altLang="en-US" sz="1000" dirty="0">
              <a:solidFill>
                <a:srgbClr val="404040"/>
              </a:solidFill>
              <a:latin typeface="+mn-lt"/>
            </a:endParaRPr>
          </a:p>
        </p:txBody>
      </p:sp>
      <p:sp>
        <p:nvSpPr>
          <p:cNvPr id="21" name="Rectangle 20">
            <a:extLst>
              <a:ext uri="{FF2B5EF4-FFF2-40B4-BE49-F238E27FC236}">
                <a16:creationId xmlns:a16="http://schemas.microsoft.com/office/drawing/2014/main" id="{43903B6A-5F37-CEAA-3633-8C89EC6F14C7}"/>
              </a:ext>
            </a:extLst>
          </p:cNvPr>
          <p:cNvSpPr/>
          <p:nvPr/>
        </p:nvSpPr>
        <p:spPr>
          <a:xfrm>
            <a:off x="290675" y="2457029"/>
            <a:ext cx="1809345" cy="74577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8804BFE-1404-0643-EB90-5B20771E29D0}"/>
              </a:ext>
            </a:extLst>
          </p:cNvPr>
          <p:cNvSpPr txBox="1"/>
          <p:nvPr/>
        </p:nvSpPr>
        <p:spPr>
          <a:xfrm>
            <a:off x="311359" y="2537493"/>
            <a:ext cx="1880038" cy="307777"/>
          </a:xfrm>
          <a:prstGeom prst="rect">
            <a:avLst/>
          </a:prstGeom>
          <a:noFill/>
        </p:spPr>
        <p:txBody>
          <a:bodyPr wrap="square">
            <a:spAutoFit/>
          </a:bodyPr>
          <a:lstStyle/>
          <a:p>
            <a:r>
              <a:rPr lang="en-US" b="1">
                <a:solidFill>
                  <a:schemeClr val="bg1"/>
                </a:solidFill>
                <a:latin typeface="+mn-lt"/>
              </a:rPr>
              <a:t>METHODOLOGY</a:t>
            </a:r>
          </a:p>
        </p:txBody>
      </p:sp>
      <p:cxnSp>
        <p:nvCxnSpPr>
          <p:cNvPr id="25" name="Straight Connector 24">
            <a:extLst>
              <a:ext uri="{FF2B5EF4-FFF2-40B4-BE49-F238E27FC236}">
                <a16:creationId xmlns:a16="http://schemas.microsoft.com/office/drawing/2014/main" id="{FB5CDD55-8787-B0D5-287C-1501A573DAAD}"/>
              </a:ext>
            </a:extLst>
          </p:cNvPr>
          <p:cNvCxnSpPr>
            <a:cxnSpLocks/>
          </p:cNvCxnSpPr>
          <p:nvPr/>
        </p:nvCxnSpPr>
        <p:spPr>
          <a:xfrm>
            <a:off x="407780" y="2855340"/>
            <a:ext cx="481189"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3C680D2-AB5D-BEEC-3217-75D601F2E8CC}"/>
              </a:ext>
            </a:extLst>
          </p:cNvPr>
          <p:cNvSpPr txBox="1"/>
          <p:nvPr/>
        </p:nvSpPr>
        <p:spPr>
          <a:xfrm>
            <a:off x="2191396" y="2455104"/>
            <a:ext cx="6641245" cy="707886"/>
          </a:xfrm>
          <a:prstGeom prst="rect">
            <a:avLst/>
          </a:prstGeom>
          <a:noFill/>
        </p:spPr>
        <p:txBody>
          <a:bodyPr wrap="square">
            <a:spAutoFit/>
          </a:bodyPr>
          <a:lstStyle/>
          <a:p>
            <a:pPr algn="just" eaLnBrk="0" fontAlgn="base" hangingPunct="0"/>
            <a:r>
              <a:rPr lang="en-US" altLang="en-US" sz="1000">
                <a:solidFill>
                  <a:srgbClr val="404040"/>
                </a:solidFill>
                <a:latin typeface="+mn-lt"/>
              </a:rPr>
              <a:t>The methodology involved creating 6 binary classification models for each of the categories using Spacy to categorize texts. Next, the models were used to classify customer feedback into the respective categories. The feedback was then analyzed to identify areas of improvement for enhancing the CX. Finally, the results were reported to stakeholders for further action.</a:t>
            </a:r>
          </a:p>
        </p:txBody>
      </p:sp>
      <p:sp>
        <p:nvSpPr>
          <p:cNvPr id="28" name="Rectangle 27">
            <a:extLst>
              <a:ext uri="{FF2B5EF4-FFF2-40B4-BE49-F238E27FC236}">
                <a16:creationId xmlns:a16="http://schemas.microsoft.com/office/drawing/2014/main" id="{B22EAE83-2D02-61E7-BE13-8460FA805C23}"/>
              </a:ext>
            </a:extLst>
          </p:cNvPr>
          <p:cNvSpPr/>
          <p:nvPr/>
        </p:nvSpPr>
        <p:spPr>
          <a:xfrm>
            <a:off x="290675" y="3323284"/>
            <a:ext cx="1809345" cy="74577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B865657-AE0B-38E6-4B14-410D06593FED}"/>
              </a:ext>
            </a:extLst>
          </p:cNvPr>
          <p:cNvSpPr txBox="1"/>
          <p:nvPr/>
        </p:nvSpPr>
        <p:spPr>
          <a:xfrm>
            <a:off x="311359" y="3403748"/>
            <a:ext cx="1880038" cy="307777"/>
          </a:xfrm>
          <a:prstGeom prst="rect">
            <a:avLst/>
          </a:prstGeom>
          <a:noFill/>
        </p:spPr>
        <p:txBody>
          <a:bodyPr wrap="square">
            <a:spAutoFit/>
          </a:bodyPr>
          <a:lstStyle/>
          <a:p>
            <a:r>
              <a:rPr lang="en-US" b="1">
                <a:solidFill>
                  <a:schemeClr val="bg1"/>
                </a:solidFill>
                <a:latin typeface="+mn-lt"/>
              </a:rPr>
              <a:t>DELIVERABLES</a:t>
            </a:r>
          </a:p>
        </p:txBody>
      </p:sp>
      <p:cxnSp>
        <p:nvCxnSpPr>
          <p:cNvPr id="34" name="Straight Connector 33">
            <a:extLst>
              <a:ext uri="{FF2B5EF4-FFF2-40B4-BE49-F238E27FC236}">
                <a16:creationId xmlns:a16="http://schemas.microsoft.com/office/drawing/2014/main" id="{CA1A5ECD-DB52-075E-5EB2-F1B4267B6AEE}"/>
              </a:ext>
            </a:extLst>
          </p:cNvPr>
          <p:cNvCxnSpPr>
            <a:cxnSpLocks/>
          </p:cNvCxnSpPr>
          <p:nvPr/>
        </p:nvCxnSpPr>
        <p:spPr>
          <a:xfrm>
            <a:off x="407780" y="3719945"/>
            <a:ext cx="481189"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5F653AC-D8BF-BB2A-6302-7204E7D435B1}"/>
              </a:ext>
            </a:extLst>
          </p:cNvPr>
          <p:cNvSpPr txBox="1"/>
          <p:nvPr/>
        </p:nvSpPr>
        <p:spPr>
          <a:xfrm>
            <a:off x="2191396" y="3506025"/>
            <a:ext cx="6811447" cy="400110"/>
          </a:xfrm>
          <a:prstGeom prst="rect">
            <a:avLst/>
          </a:prstGeom>
          <a:noFill/>
        </p:spPr>
        <p:txBody>
          <a:bodyPr wrap="square">
            <a:spAutoFit/>
          </a:bodyPr>
          <a:lstStyle/>
          <a:p>
            <a:pPr marL="0" lvl="0" indent="0" algn="just" defTabSz="914400" eaLnBrk="0" fontAlgn="base" latinLnBrk="0" hangingPunct="0">
              <a:buSzTx/>
              <a:buFont typeface="Arial"/>
              <a:buNone/>
              <a:tabLst/>
            </a:pPr>
            <a:r>
              <a:rPr lang="en-US" altLang="en-US" sz="1000">
                <a:solidFill>
                  <a:srgbClr val="404040"/>
                </a:solidFill>
                <a:latin typeface="+mn-lt"/>
              </a:rPr>
              <a:t>The deliverables include self-improving ML models  that can classify customer feedback into the relevant categories, and Tableau dashboards that provide insight on areas of improvement for customer experience.</a:t>
            </a:r>
          </a:p>
        </p:txBody>
      </p:sp>
      <p:sp>
        <p:nvSpPr>
          <p:cNvPr id="36" name="Rectangle 35">
            <a:extLst>
              <a:ext uri="{FF2B5EF4-FFF2-40B4-BE49-F238E27FC236}">
                <a16:creationId xmlns:a16="http://schemas.microsoft.com/office/drawing/2014/main" id="{EBED4C16-1BC4-F8E0-64E9-4DA7F8A80008}"/>
              </a:ext>
            </a:extLst>
          </p:cNvPr>
          <p:cNvSpPr/>
          <p:nvPr/>
        </p:nvSpPr>
        <p:spPr>
          <a:xfrm>
            <a:off x="290675" y="4173597"/>
            <a:ext cx="1809345" cy="74577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60190C0-0E76-A345-F322-DE0ACE097317}"/>
              </a:ext>
            </a:extLst>
          </p:cNvPr>
          <p:cNvSpPr txBox="1"/>
          <p:nvPr/>
        </p:nvSpPr>
        <p:spPr>
          <a:xfrm>
            <a:off x="311359" y="4254061"/>
            <a:ext cx="1880038" cy="307777"/>
          </a:xfrm>
          <a:prstGeom prst="rect">
            <a:avLst/>
          </a:prstGeom>
          <a:noFill/>
        </p:spPr>
        <p:txBody>
          <a:bodyPr wrap="square">
            <a:spAutoFit/>
          </a:bodyPr>
          <a:lstStyle/>
          <a:p>
            <a:r>
              <a:rPr lang="en-US" b="1">
                <a:solidFill>
                  <a:schemeClr val="bg1"/>
                </a:solidFill>
                <a:latin typeface="+mn-lt"/>
              </a:rPr>
              <a:t>FUTURE SCOPE</a:t>
            </a:r>
          </a:p>
        </p:txBody>
      </p:sp>
      <p:cxnSp>
        <p:nvCxnSpPr>
          <p:cNvPr id="39" name="Straight Connector 38">
            <a:extLst>
              <a:ext uri="{FF2B5EF4-FFF2-40B4-BE49-F238E27FC236}">
                <a16:creationId xmlns:a16="http://schemas.microsoft.com/office/drawing/2014/main" id="{E371C553-B915-B5B8-E239-682F5B25D76D}"/>
              </a:ext>
            </a:extLst>
          </p:cNvPr>
          <p:cNvCxnSpPr>
            <a:cxnSpLocks/>
          </p:cNvCxnSpPr>
          <p:nvPr/>
        </p:nvCxnSpPr>
        <p:spPr>
          <a:xfrm>
            <a:off x="407780" y="4561838"/>
            <a:ext cx="481189"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998AA4-5F5D-65D9-936B-71192F94EFC3}"/>
              </a:ext>
            </a:extLst>
          </p:cNvPr>
          <p:cNvSpPr txBox="1"/>
          <p:nvPr/>
        </p:nvSpPr>
        <p:spPr>
          <a:xfrm>
            <a:off x="2191396" y="4209953"/>
            <a:ext cx="6641245" cy="707886"/>
          </a:xfrm>
          <a:prstGeom prst="rect">
            <a:avLst/>
          </a:prstGeom>
          <a:noFill/>
        </p:spPr>
        <p:txBody>
          <a:bodyPr wrap="square">
            <a:spAutoFit/>
          </a:bodyPr>
          <a:lstStyle/>
          <a:p>
            <a:pPr algn="just"/>
            <a:r>
              <a:rPr lang="en-US" sz="1000">
                <a:solidFill>
                  <a:srgbClr val="404040"/>
                </a:solidFill>
                <a:latin typeface="+mn-lt"/>
              </a:rPr>
              <a:t>Automating the categorization process by hosting the model on a server, enhancing the model to predict customer dissatisfaction, and regularly updating the model with new feedback to improve efficiency. </a:t>
            </a:r>
            <a:br>
              <a:rPr lang="en-US" sz="1000">
                <a:solidFill>
                  <a:srgbClr val="404040"/>
                </a:solidFill>
                <a:latin typeface="+mn-lt"/>
              </a:rPr>
            </a:br>
            <a:r>
              <a:rPr lang="en-US" sz="1000">
                <a:solidFill>
                  <a:srgbClr val="404040"/>
                </a:solidFill>
                <a:latin typeface="+mn-lt"/>
              </a:rPr>
              <a:t>Additionally, a web application could be developed for real-time monitoring of customer satisfaction based on primary categories.</a:t>
            </a:r>
          </a:p>
        </p:txBody>
      </p:sp>
      <p:sp>
        <p:nvSpPr>
          <p:cNvPr id="42" name="Rectangle 41">
            <a:extLst>
              <a:ext uri="{FF2B5EF4-FFF2-40B4-BE49-F238E27FC236}">
                <a16:creationId xmlns:a16="http://schemas.microsoft.com/office/drawing/2014/main" id="{87E76476-B319-09F3-0FF3-538A32594E9D}"/>
              </a:ext>
            </a:extLst>
          </p:cNvPr>
          <p:cNvSpPr/>
          <p:nvPr/>
        </p:nvSpPr>
        <p:spPr>
          <a:xfrm>
            <a:off x="2194807" y="1592290"/>
            <a:ext cx="6721975" cy="744243"/>
          </a:xfrm>
          <a:prstGeom prst="rect">
            <a:avLst/>
          </a:prstGeom>
          <a:noFill/>
          <a:ln w="12700">
            <a:solidFill>
              <a:srgbClr val="303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184432-117F-F1E3-D3A4-FC36A32A9830}"/>
              </a:ext>
            </a:extLst>
          </p:cNvPr>
          <p:cNvSpPr/>
          <p:nvPr/>
        </p:nvSpPr>
        <p:spPr>
          <a:xfrm>
            <a:off x="2194807" y="2459383"/>
            <a:ext cx="6721975" cy="744243"/>
          </a:xfrm>
          <a:prstGeom prst="rect">
            <a:avLst/>
          </a:prstGeom>
          <a:noFill/>
          <a:ln w="12700">
            <a:solidFill>
              <a:srgbClr val="303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956D8B5-36B6-D132-D005-7675661D9F75}"/>
              </a:ext>
            </a:extLst>
          </p:cNvPr>
          <p:cNvSpPr/>
          <p:nvPr/>
        </p:nvSpPr>
        <p:spPr>
          <a:xfrm>
            <a:off x="2190444" y="3324047"/>
            <a:ext cx="6721975" cy="744243"/>
          </a:xfrm>
          <a:prstGeom prst="rect">
            <a:avLst/>
          </a:prstGeom>
          <a:noFill/>
          <a:ln w="12700">
            <a:solidFill>
              <a:srgbClr val="303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ECD01A3-CCF1-F325-A659-E5DDCD8E9FDF}"/>
              </a:ext>
            </a:extLst>
          </p:cNvPr>
          <p:cNvSpPr/>
          <p:nvPr/>
        </p:nvSpPr>
        <p:spPr>
          <a:xfrm>
            <a:off x="2190444" y="4177875"/>
            <a:ext cx="6721975" cy="744243"/>
          </a:xfrm>
          <a:prstGeom prst="rect">
            <a:avLst/>
          </a:prstGeom>
          <a:noFill/>
          <a:ln w="12700">
            <a:solidFill>
              <a:srgbClr val="303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
            <a:extLst>
              <a:ext uri="{FF2B5EF4-FFF2-40B4-BE49-F238E27FC236}">
                <a16:creationId xmlns:a16="http://schemas.microsoft.com/office/drawing/2014/main" id="{7FCD9815-C577-6A3A-0EEE-FB7CED85988C}"/>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2">
            <a:extLst>
              <a:ext uri="{FF2B5EF4-FFF2-40B4-BE49-F238E27FC236}">
                <a16:creationId xmlns:a16="http://schemas.microsoft.com/office/drawing/2014/main" id="{A1BD84D0-62E0-3F24-162C-192567CC6BCA}"/>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3">
            <a:extLst>
              <a:ext uri="{FF2B5EF4-FFF2-40B4-BE49-F238E27FC236}">
                <a16:creationId xmlns:a16="http://schemas.microsoft.com/office/drawing/2014/main" id="{259D6926-4B28-6D58-D02D-4D8BA85812C4}"/>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432132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7FD489-A2B6-D9BA-8E5E-6D78A09C9366}"/>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A469A3-2111-5CAB-3B23-0C385BBF4911}"/>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00CF80-0A18-D300-3E7E-221C3741C9FF}"/>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xagon 1">
            <a:extLst>
              <a:ext uri="{FF2B5EF4-FFF2-40B4-BE49-F238E27FC236}">
                <a16:creationId xmlns:a16="http://schemas.microsoft.com/office/drawing/2014/main" id="{CC55185C-0D51-98ED-5189-7C3695152F71}"/>
              </a:ext>
            </a:extLst>
          </p:cNvPr>
          <p:cNvSpPr/>
          <p:nvPr/>
        </p:nvSpPr>
        <p:spPr>
          <a:xfrm>
            <a:off x="6105508" y="389489"/>
            <a:ext cx="2894072" cy="773992"/>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CUSTOMER</a:t>
            </a:r>
            <a:r>
              <a:rPr lang="en-US" b="1">
                <a:solidFill>
                  <a:schemeClr val="tx1"/>
                </a:solidFill>
              </a:rPr>
              <a:t> </a:t>
            </a:r>
            <a:r>
              <a:rPr lang="en-US" sz="2000" b="1">
                <a:solidFill>
                  <a:schemeClr val="tx1"/>
                </a:solidFill>
              </a:rPr>
              <a:t>SERVICE</a:t>
            </a:r>
          </a:p>
        </p:txBody>
      </p:sp>
      <p:sp>
        <p:nvSpPr>
          <p:cNvPr id="3" name="Hexagon 2">
            <a:extLst>
              <a:ext uri="{FF2B5EF4-FFF2-40B4-BE49-F238E27FC236}">
                <a16:creationId xmlns:a16="http://schemas.microsoft.com/office/drawing/2014/main" id="{8B8DD6E3-4596-CDF4-43DF-8CE5C72E710B}"/>
              </a:ext>
            </a:extLst>
          </p:cNvPr>
          <p:cNvSpPr/>
          <p:nvPr/>
        </p:nvSpPr>
        <p:spPr>
          <a:xfrm>
            <a:off x="6134912" y="2415190"/>
            <a:ext cx="2894072"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SALES</a:t>
            </a:r>
          </a:p>
        </p:txBody>
      </p:sp>
      <p:sp>
        <p:nvSpPr>
          <p:cNvPr id="4" name="Hexagon 3">
            <a:extLst>
              <a:ext uri="{FF2B5EF4-FFF2-40B4-BE49-F238E27FC236}">
                <a16:creationId xmlns:a16="http://schemas.microsoft.com/office/drawing/2014/main" id="{35A91B7F-6A9A-C46A-C374-4F8483916D43}"/>
              </a:ext>
            </a:extLst>
          </p:cNvPr>
          <p:cNvSpPr/>
          <p:nvPr/>
        </p:nvSpPr>
        <p:spPr>
          <a:xfrm>
            <a:off x="112918" y="3225146"/>
            <a:ext cx="2677973" cy="773994"/>
          </a:xfrm>
          <a:prstGeom prst="hexagon">
            <a:avLst/>
          </a:prstGeom>
          <a:solidFill>
            <a:srgbClr val="FFD50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TRAINING</a:t>
            </a:r>
          </a:p>
        </p:txBody>
      </p:sp>
      <p:sp>
        <p:nvSpPr>
          <p:cNvPr id="9" name="Hexagon 8">
            <a:hlinkClick r:id="rId3" action="ppaction://hlinksldjump"/>
            <a:extLst>
              <a:ext uri="{FF2B5EF4-FFF2-40B4-BE49-F238E27FC236}">
                <a16:creationId xmlns:a16="http://schemas.microsoft.com/office/drawing/2014/main" id="{DF6DF066-E603-F2E2-9DFD-47D03A5661ED}"/>
              </a:ext>
            </a:extLst>
          </p:cNvPr>
          <p:cNvSpPr/>
          <p:nvPr/>
        </p:nvSpPr>
        <p:spPr>
          <a:xfrm>
            <a:off x="12177" y="1345197"/>
            <a:ext cx="2791301"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PRODUCT</a:t>
            </a:r>
          </a:p>
        </p:txBody>
      </p:sp>
      <p:sp>
        <p:nvSpPr>
          <p:cNvPr id="10" name="Hexagon 9">
            <a:extLst>
              <a:ext uri="{FF2B5EF4-FFF2-40B4-BE49-F238E27FC236}">
                <a16:creationId xmlns:a16="http://schemas.microsoft.com/office/drawing/2014/main" id="{B7E22823-626B-E848-32FB-877AD58C1FDA}"/>
              </a:ext>
            </a:extLst>
          </p:cNvPr>
          <p:cNvSpPr/>
          <p:nvPr/>
        </p:nvSpPr>
        <p:spPr>
          <a:xfrm>
            <a:off x="5044820" y="4095435"/>
            <a:ext cx="2972225"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COST</a:t>
            </a:r>
          </a:p>
        </p:txBody>
      </p:sp>
      <p:grpSp>
        <p:nvGrpSpPr>
          <p:cNvPr id="35" name="Graphic 32">
            <a:extLst>
              <a:ext uri="{FF2B5EF4-FFF2-40B4-BE49-F238E27FC236}">
                <a16:creationId xmlns:a16="http://schemas.microsoft.com/office/drawing/2014/main" id="{D4D4F7B9-0940-7D7C-C168-D331A311BCAF}"/>
              </a:ext>
            </a:extLst>
          </p:cNvPr>
          <p:cNvGrpSpPr/>
          <p:nvPr/>
        </p:nvGrpSpPr>
        <p:grpSpPr>
          <a:xfrm>
            <a:off x="2527077" y="372564"/>
            <a:ext cx="3948386" cy="4458358"/>
            <a:chOff x="2527077" y="372564"/>
            <a:chExt cx="3948386" cy="4458358"/>
          </a:xfrm>
        </p:grpSpPr>
        <p:sp>
          <p:nvSpPr>
            <p:cNvPr id="36" name="Freeform: Shape 35">
              <a:extLst>
                <a:ext uri="{FF2B5EF4-FFF2-40B4-BE49-F238E27FC236}">
                  <a16:creationId xmlns:a16="http://schemas.microsoft.com/office/drawing/2014/main" id="{85DB14FA-04C8-A05A-9B6E-CB287D7851BB}"/>
                </a:ext>
              </a:extLst>
            </p:cNvPr>
            <p:cNvSpPr/>
            <p:nvPr/>
          </p:nvSpPr>
          <p:spPr>
            <a:xfrm>
              <a:off x="2703737" y="2847267"/>
              <a:ext cx="691429" cy="871694"/>
            </a:xfrm>
            <a:custGeom>
              <a:avLst/>
              <a:gdLst>
                <a:gd name="connsiteX0" fmla="*/ 676209 w 691429"/>
                <a:gd name="connsiteY0" fmla="*/ 793352 h 871694"/>
                <a:gd name="connsiteX1" fmla="*/ 603152 w 691429"/>
                <a:gd name="connsiteY1" fmla="*/ 756204 h 871694"/>
                <a:gd name="connsiteX2" fmla="*/ 370545 w 691429"/>
                <a:gd name="connsiteY2" fmla="*/ 252170 h 871694"/>
                <a:gd name="connsiteX3" fmla="*/ 423320 w 691429"/>
                <a:gd name="connsiteY3" fmla="*/ 154415 h 871694"/>
                <a:gd name="connsiteX4" fmla="*/ 419415 w 691429"/>
                <a:gd name="connsiteY4" fmla="*/ 134317 h 871694"/>
                <a:gd name="connsiteX5" fmla="*/ 210532 w 691429"/>
                <a:gd name="connsiteY5" fmla="*/ 10492 h 871694"/>
                <a:gd name="connsiteX6" fmla="*/ 156430 w 691429"/>
                <a:gd name="connsiteY6" fmla="*/ 247188 h 871694"/>
                <a:gd name="connsiteX7" fmla="*/ 1934 w 691429"/>
                <a:gd name="connsiteY7" fmla="*/ 472454 h 871694"/>
                <a:gd name="connsiteX8" fmla="*/ 172432 w 691429"/>
                <a:gd name="connsiteY8" fmla="*/ 716580 h 871694"/>
                <a:gd name="connsiteX9" fmla="*/ 641157 w 691429"/>
                <a:gd name="connsiteY9" fmla="*/ 871457 h 871694"/>
                <a:gd name="connsiteX10" fmla="*/ 674494 w 691429"/>
                <a:gd name="connsiteY10" fmla="*/ 865456 h 871694"/>
                <a:gd name="connsiteX11" fmla="*/ 676209 w 691429"/>
                <a:gd name="connsiteY11" fmla="*/ 793352 h 87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29" h="871694">
                  <a:moveTo>
                    <a:pt x="676209" y="793352"/>
                  </a:moveTo>
                  <a:cubicBezTo>
                    <a:pt x="657159" y="773349"/>
                    <a:pt x="629060" y="765729"/>
                    <a:pt x="603152" y="756204"/>
                  </a:cubicBezTo>
                  <a:cubicBezTo>
                    <a:pt x="399735" y="681252"/>
                    <a:pt x="295594" y="455595"/>
                    <a:pt x="370545" y="252170"/>
                  </a:cubicBezTo>
                  <a:cubicBezTo>
                    <a:pt x="383412" y="217251"/>
                    <a:pt x="401182" y="184333"/>
                    <a:pt x="423320" y="154415"/>
                  </a:cubicBezTo>
                  <a:lnTo>
                    <a:pt x="419415" y="134317"/>
                  </a:lnTo>
                  <a:cubicBezTo>
                    <a:pt x="410557" y="40401"/>
                    <a:pt x="297209" y="-26846"/>
                    <a:pt x="210532" y="10492"/>
                  </a:cubicBezTo>
                  <a:cubicBezTo>
                    <a:pt x="123854" y="47830"/>
                    <a:pt x="94517" y="175941"/>
                    <a:pt x="156430" y="247188"/>
                  </a:cubicBezTo>
                  <a:cubicBezTo>
                    <a:pt x="54798" y="255570"/>
                    <a:pt x="-12449" y="371013"/>
                    <a:pt x="1934" y="472454"/>
                  </a:cubicBezTo>
                  <a:cubicBezTo>
                    <a:pt x="16317" y="573896"/>
                    <a:pt x="90136" y="656287"/>
                    <a:pt x="172432" y="716580"/>
                  </a:cubicBezTo>
                  <a:cubicBezTo>
                    <a:pt x="308665" y="815888"/>
                    <a:pt x="472574" y="870047"/>
                    <a:pt x="641157" y="871457"/>
                  </a:cubicBezTo>
                  <a:cubicBezTo>
                    <a:pt x="652606" y="872438"/>
                    <a:pt x="664112" y="870371"/>
                    <a:pt x="674494" y="865456"/>
                  </a:cubicBezTo>
                  <a:cubicBezTo>
                    <a:pt x="698307" y="851454"/>
                    <a:pt x="695259" y="813450"/>
                    <a:pt x="676209" y="793352"/>
                  </a:cubicBezTo>
                  <a:close/>
                </a:path>
              </a:pathLst>
            </a:custGeom>
            <a:solidFill>
              <a:srgbClr val="E0E0E0"/>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870F024-C0DB-3073-AAA0-CD73E9AA9298}"/>
                </a:ext>
              </a:extLst>
            </p:cNvPr>
            <p:cNvSpPr/>
            <p:nvPr/>
          </p:nvSpPr>
          <p:spPr>
            <a:xfrm>
              <a:off x="5868828" y="2934832"/>
              <a:ext cx="362576" cy="586116"/>
            </a:xfrm>
            <a:custGeom>
              <a:avLst/>
              <a:gdLst>
                <a:gd name="connsiteX0" fmla="*/ 343376 w 362576"/>
                <a:gd name="connsiteY0" fmla="*/ 294974 h 586116"/>
                <a:gd name="connsiteX1" fmla="*/ 346329 w 362576"/>
                <a:gd name="connsiteY1" fmla="*/ 168196 h 586116"/>
                <a:gd name="connsiteX2" fmla="*/ 230124 w 362576"/>
                <a:gd name="connsiteY2" fmla="*/ 130096 h 586116"/>
                <a:gd name="connsiteX3" fmla="*/ 202930 w 362576"/>
                <a:gd name="connsiteY3" fmla="*/ 12891 h 586116"/>
                <a:gd name="connsiteX4" fmla="*/ 85725 w 362576"/>
                <a:gd name="connsiteY4" fmla="*/ 40085 h 586116"/>
                <a:gd name="connsiteX5" fmla="*/ 96203 w 362576"/>
                <a:gd name="connsiteY5" fmla="*/ 182103 h 586116"/>
                <a:gd name="connsiteX6" fmla="*/ 158972 w 362576"/>
                <a:gd name="connsiteY6" fmla="*/ 316691 h 586116"/>
                <a:gd name="connsiteX7" fmla="*/ 117443 w 362576"/>
                <a:gd name="connsiteY7" fmla="*/ 459566 h 586116"/>
                <a:gd name="connsiteX8" fmla="*/ 7525 w 362576"/>
                <a:gd name="connsiteY8" fmla="*/ 564341 h 586116"/>
                <a:gd name="connsiteX9" fmla="*/ 0 w 362576"/>
                <a:gd name="connsiteY9" fmla="*/ 571580 h 586116"/>
                <a:gd name="connsiteX10" fmla="*/ 219075 w 362576"/>
                <a:gd name="connsiteY10" fmla="*/ 552530 h 586116"/>
                <a:gd name="connsiteX11" fmla="*/ 293465 w 362576"/>
                <a:gd name="connsiteY11" fmla="*/ 455089 h 586116"/>
                <a:gd name="connsiteX12" fmla="*/ 289560 w 362576"/>
                <a:gd name="connsiteY12" fmla="*/ 383842 h 586116"/>
                <a:gd name="connsiteX13" fmla="*/ 343376 w 362576"/>
                <a:gd name="connsiteY13" fmla="*/ 294974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576" h="586116">
                  <a:moveTo>
                    <a:pt x="343376" y="294974"/>
                  </a:moveTo>
                  <a:cubicBezTo>
                    <a:pt x="366713" y="256874"/>
                    <a:pt x="370046" y="205915"/>
                    <a:pt x="346329" y="168196"/>
                  </a:cubicBezTo>
                  <a:cubicBezTo>
                    <a:pt x="322612" y="130477"/>
                    <a:pt x="270605" y="111523"/>
                    <a:pt x="230124" y="130096"/>
                  </a:cubicBezTo>
                  <a:cubicBezTo>
                    <a:pt x="254984" y="90225"/>
                    <a:pt x="242802" y="37751"/>
                    <a:pt x="202930" y="12891"/>
                  </a:cubicBezTo>
                  <a:cubicBezTo>
                    <a:pt x="163059" y="-11969"/>
                    <a:pt x="110585" y="214"/>
                    <a:pt x="85725" y="40085"/>
                  </a:cubicBezTo>
                  <a:cubicBezTo>
                    <a:pt x="58674" y="81900"/>
                    <a:pt x="72962" y="138002"/>
                    <a:pt x="96203" y="182103"/>
                  </a:cubicBezTo>
                  <a:cubicBezTo>
                    <a:pt x="119444" y="226204"/>
                    <a:pt x="151352" y="267828"/>
                    <a:pt x="158972" y="316691"/>
                  </a:cubicBezTo>
                  <a:cubicBezTo>
                    <a:pt x="166592" y="365554"/>
                    <a:pt x="147542" y="418418"/>
                    <a:pt x="117443" y="459566"/>
                  </a:cubicBezTo>
                  <a:cubicBezTo>
                    <a:pt x="87344" y="500714"/>
                    <a:pt x="47244" y="532909"/>
                    <a:pt x="7525" y="564341"/>
                  </a:cubicBezTo>
                  <a:lnTo>
                    <a:pt x="0" y="571580"/>
                  </a:lnTo>
                  <a:cubicBezTo>
                    <a:pt x="72466" y="596221"/>
                    <a:pt x="151952" y="589316"/>
                    <a:pt x="219075" y="552530"/>
                  </a:cubicBezTo>
                  <a:cubicBezTo>
                    <a:pt x="256413" y="531861"/>
                    <a:pt x="290989" y="497666"/>
                    <a:pt x="293465" y="455089"/>
                  </a:cubicBezTo>
                  <a:cubicBezTo>
                    <a:pt x="294799" y="431277"/>
                    <a:pt x="285941" y="407464"/>
                    <a:pt x="289560" y="383842"/>
                  </a:cubicBezTo>
                  <a:cubicBezTo>
                    <a:pt x="294418" y="350124"/>
                    <a:pt x="324898" y="324978"/>
                    <a:pt x="343376" y="294974"/>
                  </a:cubicBezTo>
                  <a:close/>
                </a:path>
              </a:pathLst>
            </a:custGeom>
            <a:solidFill>
              <a:srgbClr val="E0E0E0"/>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A57D41B-E9C3-AFCE-53E0-1FC2ACA189E2}"/>
                </a:ext>
              </a:extLst>
            </p:cNvPr>
            <p:cNvSpPr/>
            <p:nvPr/>
          </p:nvSpPr>
          <p:spPr>
            <a:xfrm>
              <a:off x="3516915" y="4482432"/>
              <a:ext cx="758094" cy="348490"/>
            </a:xfrm>
            <a:custGeom>
              <a:avLst/>
              <a:gdLst>
                <a:gd name="connsiteX0" fmla="*/ 646938 w 758094"/>
                <a:gd name="connsiteY0" fmla="*/ 304521 h 348490"/>
                <a:gd name="connsiteX1" fmla="*/ 550926 w 758094"/>
                <a:gd name="connsiteY1" fmla="*/ 253467 h 348490"/>
                <a:gd name="connsiteX2" fmla="*/ 518160 w 758094"/>
                <a:gd name="connsiteY2" fmla="*/ 189840 h 348490"/>
                <a:gd name="connsiteX3" fmla="*/ 461010 w 758094"/>
                <a:gd name="connsiteY3" fmla="*/ 152978 h 348490"/>
                <a:gd name="connsiteX4" fmla="*/ 363474 w 758094"/>
                <a:gd name="connsiteY4" fmla="*/ 198508 h 348490"/>
                <a:gd name="connsiteX5" fmla="*/ 331565 w 758094"/>
                <a:gd name="connsiteY5" fmla="*/ 145549 h 348490"/>
                <a:gd name="connsiteX6" fmla="*/ 335090 w 758094"/>
                <a:gd name="connsiteY6" fmla="*/ 78874 h 348490"/>
                <a:gd name="connsiteX7" fmla="*/ 188309 w 758094"/>
                <a:gd name="connsiteY7" fmla="*/ 5817 h 348490"/>
                <a:gd name="connsiteX8" fmla="*/ 0 w 758094"/>
                <a:gd name="connsiteY8" fmla="*/ 145835 h 348490"/>
                <a:gd name="connsiteX9" fmla="*/ 200882 w 758094"/>
                <a:gd name="connsiteY9" fmla="*/ 259087 h 348490"/>
                <a:gd name="connsiteX10" fmla="*/ 589979 w 758094"/>
                <a:gd name="connsiteY10" fmla="*/ 341097 h 348490"/>
                <a:gd name="connsiteX11" fmla="*/ 682657 w 758094"/>
                <a:gd name="connsiteY11" fmla="*/ 346526 h 348490"/>
                <a:gd name="connsiteX12" fmla="*/ 758095 w 758094"/>
                <a:gd name="connsiteY12" fmla="*/ 297758 h 348490"/>
                <a:gd name="connsiteX13" fmla="*/ 646938 w 758094"/>
                <a:gd name="connsiteY13" fmla="*/ 304521 h 3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094" h="348490">
                  <a:moveTo>
                    <a:pt x="646938" y="304521"/>
                  </a:moveTo>
                  <a:cubicBezTo>
                    <a:pt x="609886" y="299949"/>
                    <a:pt x="572738" y="283757"/>
                    <a:pt x="550926" y="253467"/>
                  </a:cubicBezTo>
                  <a:cubicBezTo>
                    <a:pt x="537020" y="234417"/>
                    <a:pt x="530257" y="210414"/>
                    <a:pt x="518160" y="189840"/>
                  </a:cubicBezTo>
                  <a:cubicBezTo>
                    <a:pt x="506063" y="169266"/>
                    <a:pt x="485013" y="150692"/>
                    <a:pt x="461010" y="152978"/>
                  </a:cubicBezTo>
                  <a:cubicBezTo>
                    <a:pt x="424244" y="156598"/>
                    <a:pt x="399383" y="207461"/>
                    <a:pt x="363474" y="198508"/>
                  </a:cubicBezTo>
                  <a:cubicBezTo>
                    <a:pt x="341948" y="193078"/>
                    <a:pt x="331661" y="167742"/>
                    <a:pt x="331565" y="145549"/>
                  </a:cubicBezTo>
                  <a:cubicBezTo>
                    <a:pt x="331470" y="123356"/>
                    <a:pt x="337852" y="101162"/>
                    <a:pt x="335090" y="78874"/>
                  </a:cubicBezTo>
                  <a:cubicBezTo>
                    <a:pt x="327374" y="16866"/>
                    <a:pt x="247745" y="-13614"/>
                    <a:pt x="188309" y="5817"/>
                  </a:cubicBezTo>
                  <a:cubicBezTo>
                    <a:pt x="128873" y="25248"/>
                    <a:pt x="38767" y="96781"/>
                    <a:pt x="0" y="145835"/>
                  </a:cubicBezTo>
                  <a:cubicBezTo>
                    <a:pt x="40767" y="213557"/>
                    <a:pt x="124301" y="239846"/>
                    <a:pt x="200882" y="259087"/>
                  </a:cubicBezTo>
                  <a:cubicBezTo>
                    <a:pt x="329470" y="291281"/>
                    <a:pt x="459172" y="318618"/>
                    <a:pt x="589979" y="341097"/>
                  </a:cubicBezTo>
                  <a:cubicBezTo>
                    <a:pt x="620649" y="346336"/>
                    <a:pt x="651986" y="351384"/>
                    <a:pt x="682657" y="346526"/>
                  </a:cubicBezTo>
                  <a:cubicBezTo>
                    <a:pt x="713327" y="341669"/>
                    <a:pt x="743903" y="325381"/>
                    <a:pt x="758095" y="297758"/>
                  </a:cubicBezTo>
                  <a:cubicBezTo>
                    <a:pt x="721709" y="303569"/>
                    <a:pt x="683609" y="309188"/>
                    <a:pt x="646938" y="304521"/>
                  </a:cubicBezTo>
                  <a:close/>
                </a:path>
              </a:pathLst>
            </a:custGeom>
            <a:solidFill>
              <a:srgbClr val="E0E0E0"/>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42E58D0-0B74-C3AB-4985-08D231AEB50C}"/>
                </a:ext>
              </a:extLst>
            </p:cNvPr>
            <p:cNvSpPr/>
            <p:nvPr/>
          </p:nvSpPr>
          <p:spPr>
            <a:xfrm>
              <a:off x="4942617" y="3963851"/>
              <a:ext cx="698265" cy="635013"/>
            </a:xfrm>
            <a:custGeom>
              <a:avLst/>
              <a:gdLst>
                <a:gd name="connsiteX0" fmla="*/ 696182 w 698265"/>
                <a:gd name="connsiteY0" fmla="*/ 345518 h 635013"/>
                <a:gd name="connsiteX1" fmla="*/ 581882 w 698265"/>
                <a:gd name="connsiteY1" fmla="*/ 258078 h 635013"/>
                <a:gd name="connsiteX2" fmla="*/ 591407 w 698265"/>
                <a:gd name="connsiteY2" fmla="*/ 105678 h 635013"/>
                <a:gd name="connsiteX3" fmla="*/ 441007 w 698265"/>
                <a:gd name="connsiteY3" fmla="*/ 43480 h 635013"/>
                <a:gd name="connsiteX4" fmla="*/ 278511 w 698265"/>
                <a:gd name="connsiteY4" fmla="*/ 85867 h 635013"/>
                <a:gd name="connsiteX5" fmla="*/ 225266 w 698265"/>
                <a:gd name="connsiteY5" fmla="*/ 142 h 635013"/>
                <a:gd name="connsiteX6" fmla="*/ 113252 w 698265"/>
                <a:gd name="connsiteY6" fmla="*/ 47767 h 635013"/>
                <a:gd name="connsiteX7" fmla="*/ 0 w 698265"/>
                <a:gd name="connsiteY7" fmla="*/ 90534 h 635013"/>
                <a:gd name="connsiteX8" fmla="*/ 38100 w 698265"/>
                <a:gd name="connsiteY8" fmla="*/ 105964 h 635013"/>
                <a:gd name="connsiteX9" fmla="*/ 302228 w 698265"/>
                <a:gd name="connsiteY9" fmla="*/ 189308 h 635013"/>
                <a:gd name="connsiteX10" fmla="*/ 461105 w 698265"/>
                <a:gd name="connsiteY10" fmla="*/ 407526 h 635013"/>
                <a:gd name="connsiteX11" fmla="*/ 339280 w 698265"/>
                <a:gd name="connsiteY11" fmla="*/ 634507 h 635013"/>
                <a:gd name="connsiteX12" fmla="*/ 648557 w 698265"/>
                <a:gd name="connsiteY12" fmla="*/ 494679 h 635013"/>
                <a:gd name="connsiteX13" fmla="*/ 696182 w 698265"/>
                <a:gd name="connsiteY13" fmla="*/ 345518 h 63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8265" h="635013">
                  <a:moveTo>
                    <a:pt x="696182" y="345518"/>
                  </a:moveTo>
                  <a:cubicBezTo>
                    <a:pt x="686657" y="292559"/>
                    <a:pt x="633889" y="245886"/>
                    <a:pt x="581882" y="258078"/>
                  </a:cubicBezTo>
                  <a:cubicBezTo>
                    <a:pt x="625316" y="222264"/>
                    <a:pt x="625602" y="150255"/>
                    <a:pt x="591407" y="105678"/>
                  </a:cubicBezTo>
                  <a:cubicBezTo>
                    <a:pt x="557213" y="61102"/>
                    <a:pt x="497300" y="41766"/>
                    <a:pt x="441007" y="43480"/>
                  </a:cubicBezTo>
                  <a:cubicBezTo>
                    <a:pt x="384715" y="45195"/>
                    <a:pt x="330708" y="64911"/>
                    <a:pt x="278511" y="85867"/>
                  </a:cubicBezTo>
                  <a:cubicBezTo>
                    <a:pt x="304133" y="53291"/>
                    <a:pt x="266605" y="2427"/>
                    <a:pt x="225266" y="142"/>
                  </a:cubicBezTo>
                  <a:cubicBezTo>
                    <a:pt x="183928" y="-2145"/>
                    <a:pt x="146875" y="23668"/>
                    <a:pt x="113252" y="47767"/>
                  </a:cubicBezTo>
                  <a:cubicBezTo>
                    <a:pt x="79629" y="71865"/>
                    <a:pt x="40957" y="96916"/>
                    <a:pt x="0" y="90534"/>
                  </a:cubicBezTo>
                  <a:lnTo>
                    <a:pt x="38100" y="105964"/>
                  </a:lnTo>
                  <a:cubicBezTo>
                    <a:pt x="130016" y="119871"/>
                    <a:pt x="222695" y="141302"/>
                    <a:pt x="302228" y="189308"/>
                  </a:cubicBezTo>
                  <a:cubicBezTo>
                    <a:pt x="381762" y="237314"/>
                    <a:pt x="447389" y="315610"/>
                    <a:pt x="461105" y="407526"/>
                  </a:cubicBezTo>
                  <a:cubicBezTo>
                    <a:pt x="474821" y="499442"/>
                    <a:pt x="426434" y="602312"/>
                    <a:pt x="339280" y="634507"/>
                  </a:cubicBezTo>
                  <a:cubicBezTo>
                    <a:pt x="458943" y="640774"/>
                    <a:pt x="574224" y="588663"/>
                    <a:pt x="648557" y="494679"/>
                  </a:cubicBezTo>
                  <a:cubicBezTo>
                    <a:pt x="681323" y="452198"/>
                    <a:pt x="705707" y="398382"/>
                    <a:pt x="696182" y="345518"/>
                  </a:cubicBezTo>
                  <a:close/>
                </a:path>
              </a:pathLst>
            </a:custGeom>
            <a:solidFill>
              <a:srgbClr val="E0E0E0"/>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48E9881-BEE6-AC58-ADBA-3390B72529D0}"/>
                </a:ext>
              </a:extLst>
            </p:cNvPr>
            <p:cNvSpPr/>
            <p:nvPr/>
          </p:nvSpPr>
          <p:spPr>
            <a:xfrm>
              <a:off x="2615934" y="2758414"/>
              <a:ext cx="5579" cy="177450"/>
            </a:xfrm>
            <a:custGeom>
              <a:avLst/>
              <a:gdLst>
                <a:gd name="connsiteX0" fmla="*/ 2774 w 5579"/>
                <a:gd name="connsiteY0" fmla="*/ 177451 h 177450"/>
                <a:gd name="connsiteX1" fmla="*/ 297 w 5579"/>
                <a:gd name="connsiteY1" fmla="*/ 88773 h 177450"/>
                <a:gd name="connsiteX2" fmla="*/ 2774 w 5579"/>
                <a:gd name="connsiteY2" fmla="*/ 0 h 177450"/>
                <a:gd name="connsiteX3" fmla="*/ 5250 w 5579"/>
                <a:gd name="connsiteY3" fmla="*/ 88773 h 177450"/>
                <a:gd name="connsiteX4" fmla="*/ 2774 w 5579"/>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 h="177450">
                  <a:moveTo>
                    <a:pt x="2774" y="177451"/>
                  </a:moveTo>
                  <a:cubicBezTo>
                    <a:pt x="321" y="147961"/>
                    <a:pt x="-505" y="118358"/>
                    <a:pt x="297" y="88773"/>
                  </a:cubicBezTo>
                  <a:cubicBezTo>
                    <a:pt x="-507" y="59160"/>
                    <a:pt x="320" y="29528"/>
                    <a:pt x="2774" y="0"/>
                  </a:cubicBezTo>
                  <a:cubicBezTo>
                    <a:pt x="5285" y="29518"/>
                    <a:pt x="6111" y="59160"/>
                    <a:pt x="5250" y="88773"/>
                  </a:cubicBezTo>
                  <a:cubicBezTo>
                    <a:pt x="6110" y="118358"/>
                    <a:pt x="5284" y="147961"/>
                    <a:pt x="2774" y="177451"/>
                  </a:cubicBezTo>
                  <a:close/>
                </a:path>
              </a:pathLst>
            </a:custGeom>
            <a:solidFill>
              <a:srgbClr val="E0E0E0"/>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B0B0F20-5A4B-0447-A4F5-63D3E019ABE6}"/>
                </a:ext>
              </a:extLst>
            </p:cNvPr>
            <p:cNvSpPr/>
            <p:nvPr/>
          </p:nvSpPr>
          <p:spPr>
            <a:xfrm>
              <a:off x="2527077" y="2844000"/>
              <a:ext cx="183356" cy="5577"/>
            </a:xfrm>
            <a:custGeom>
              <a:avLst/>
              <a:gdLst>
                <a:gd name="connsiteX0" fmla="*/ 183356 w 183356"/>
                <a:gd name="connsiteY0" fmla="*/ 2805 h 5577"/>
                <a:gd name="connsiteX1" fmla="*/ 91630 w 183356"/>
                <a:gd name="connsiteY1" fmla="*/ 5282 h 5577"/>
                <a:gd name="connsiteX2" fmla="*/ 0 w 183356"/>
                <a:gd name="connsiteY2" fmla="*/ 2805 h 5577"/>
                <a:gd name="connsiteX3" fmla="*/ 91630 w 183356"/>
                <a:gd name="connsiteY3" fmla="*/ 328 h 5577"/>
                <a:gd name="connsiteX4" fmla="*/ 183356 w 183356"/>
                <a:gd name="connsiteY4" fmla="*/ 2805 h 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56" h="5577">
                  <a:moveTo>
                    <a:pt x="183356" y="2805"/>
                  </a:moveTo>
                  <a:cubicBezTo>
                    <a:pt x="152847" y="5262"/>
                    <a:pt x="122228" y="6082"/>
                    <a:pt x="91630" y="5282"/>
                  </a:cubicBezTo>
                  <a:cubicBezTo>
                    <a:pt x="61065" y="6082"/>
                    <a:pt x="30478" y="5253"/>
                    <a:pt x="0" y="2805"/>
                  </a:cubicBezTo>
                  <a:cubicBezTo>
                    <a:pt x="30474" y="300"/>
                    <a:pt x="61065" y="-529"/>
                    <a:pt x="91630" y="328"/>
                  </a:cubicBezTo>
                  <a:cubicBezTo>
                    <a:pt x="122228" y="-529"/>
                    <a:pt x="152850" y="290"/>
                    <a:pt x="183356" y="2805"/>
                  </a:cubicBezTo>
                  <a:close/>
                </a:path>
              </a:pathLst>
            </a:custGeom>
            <a:solidFill>
              <a:srgbClr val="E0E0E0"/>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9A5823E-C129-100D-76CB-1E8A94216893}"/>
                </a:ext>
              </a:extLst>
            </p:cNvPr>
            <p:cNvSpPr/>
            <p:nvPr/>
          </p:nvSpPr>
          <p:spPr>
            <a:xfrm>
              <a:off x="6154345" y="3670337"/>
              <a:ext cx="5577" cy="177450"/>
            </a:xfrm>
            <a:custGeom>
              <a:avLst/>
              <a:gdLst>
                <a:gd name="connsiteX0" fmla="*/ 2805 w 5577"/>
                <a:gd name="connsiteY0" fmla="*/ 177451 h 177450"/>
                <a:gd name="connsiteX1" fmla="*/ 328 w 5577"/>
                <a:gd name="connsiteY1" fmla="*/ 88773 h 177450"/>
                <a:gd name="connsiteX2" fmla="*/ 2805 w 5577"/>
                <a:gd name="connsiteY2" fmla="*/ 0 h 177450"/>
                <a:gd name="connsiteX3" fmla="*/ 5281 w 5577"/>
                <a:gd name="connsiteY3" fmla="*/ 88773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300" y="147961"/>
                    <a:pt x="-529" y="118358"/>
                    <a:pt x="328" y="88773"/>
                  </a:cubicBezTo>
                  <a:cubicBezTo>
                    <a:pt x="-529" y="59160"/>
                    <a:pt x="290" y="29518"/>
                    <a:pt x="2805" y="0"/>
                  </a:cubicBezTo>
                  <a:cubicBezTo>
                    <a:pt x="5262" y="29528"/>
                    <a:pt x="6082" y="59160"/>
                    <a:pt x="5281" y="88773"/>
                  </a:cubicBezTo>
                  <a:cubicBezTo>
                    <a:pt x="6082" y="118358"/>
                    <a:pt x="5253" y="147961"/>
                    <a:pt x="2805" y="177451"/>
                  </a:cubicBezTo>
                  <a:close/>
                </a:path>
              </a:pathLst>
            </a:custGeom>
            <a:solidFill>
              <a:srgbClr val="E0E0E0"/>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C050CC5-F915-2F4B-0D73-EC7766761FBD}"/>
                </a:ext>
              </a:extLst>
            </p:cNvPr>
            <p:cNvSpPr/>
            <p:nvPr/>
          </p:nvSpPr>
          <p:spPr>
            <a:xfrm>
              <a:off x="6065424" y="3756242"/>
              <a:ext cx="183451" cy="5665"/>
            </a:xfrm>
            <a:custGeom>
              <a:avLst/>
              <a:gdLst>
                <a:gd name="connsiteX0" fmla="*/ 183451 w 183451"/>
                <a:gd name="connsiteY0" fmla="*/ 2773 h 5665"/>
                <a:gd name="connsiteX1" fmla="*/ 91726 w 183451"/>
                <a:gd name="connsiteY1" fmla="*/ 5345 h 5665"/>
                <a:gd name="connsiteX2" fmla="*/ 0 w 183451"/>
                <a:gd name="connsiteY2" fmla="*/ 2773 h 5665"/>
                <a:gd name="connsiteX3" fmla="*/ 91726 w 183451"/>
                <a:gd name="connsiteY3" fmla="*/ 296 h 5665"/>
                <a:gd name="connsiteX4" fmla="*/ 183451 w 183451"/>
                <a:gd name="connsiteY4" fmla="*/ 2773 h 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665">
                  <a:moveTo>
                    <a:pt x="183451" y="2773"/>
                  </a:moveTo>
                  <a:cubicBezTo>
                    <a:pt x="152952" y="5345"/>
                    <a:pt x="122329" y="6202"/>
                    <a:pt x="91726" y="5345"/>
                  </a:cubicBezTo>
                  <a:cubicBezTo>
                    <a:pt x="61122" y="6202"/>
                    <a:pt x="30499" y="5345"/>
                    <a:pt x="0" y="2773"/>
                  </a:cubicBezTo>
                  <a:cubicBezTo>
                    <a:pt x="30509" y="315"/>
                    <a:pt x="61131" y="-504"/>
                    <a:pt x="91726" y="296"/>
                  </a:cubicBezTo>
                  <a:cubicBezTo>
                    <a:pt x="122320" y="-504"/>
                    <a:pt x="152943" y="325"/>
                    <a:pt x="183451" y="2773"/>
                  </a:cubicBezTo>
                  <a:close/>
                </a:path>
              </a:pathLst>
            </a:custGeom>
            <a:solidFill>
              <a:srgbClr val="E0E0E0"/>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F911C24-4D20-31F5-B6CC-5F632F050886}"/>
                </a:ext>
              </a:extLst>
            </p:cNvPr>
            <p:cNvSpPr/>
            <p:nvPr/>
          </p:nvSpPr>
          <p:spPr>
            <a:xfrm>
              <a:off x="5616087" y="625766"/>
              <a:ext cx="5577" cy="177450"/>
            </a:xfrm>
            <a:custGeom>
              <a:avLst/>
              <a:gdLst>
                <a:gd name="connsiteX0" fmla="*/ 2805 w 5577"/>
                <a:gd name="connsiteY0" fmla="*/ 177451 h 177450"/>
                <a:gd name="connsiteX1" fmla="*/ 328 w 5577"/>
                <a:gd name="connsiteY1" fmla="*/ 88678 h 177450"/>
                <a:gd name="connsiteX2" fmla="*/ 2805 w 5577"/>
                <a:gd name="connsiteY2" fmla="*/ 0 h 177450"/>
                <a:gd name="connsiteX3" fmla="*/ 5282 w 5577"/>
                <a:gd name="connsiteY3" fmla="*/ 88678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290" y="147931"/>
                    <a:pt x="-529" y="118292"/>
                    <a:pt x="328" y="88678"/>
                  </a:cubicBezTo>
                  <a:cubicBezTo>
                    <a:pt x="-529" y="59096"/>
                    <a:pt x="300" y="29488"/>
                    <a:pt x="2805" y="0"/>
                  </a:cubicBezTo>
                  <a:cubicBezTo>
                    <a:pt x="5253" y="29491"/>
                    <a:pt x="6082" y="59095"/>
                    <a:pt x="5282" y="88678"/>
                  </a:cubicBezTo>
                  <a:cubicBezTo>
                    <a:pt x="6082" y="118292"/>
                    <a:pt x="5262" y="147928"/>
                    <a:pt x="2805" y="177451"/>
                  </a:cubicBezTo>
                  <a:close/>
                </a:path>
              </a:pathLst>
            </a:custGeom>
            <a:solidFill>
              <a:srgbClr val="E0E0E0"/>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587BDF0-DEB9-61F0-CE68-90D4B5B54517}"/>
                </a:ext>
              </a:extLst>
            </p:cNvPr>
            <p:cNvSpPr/>
            <p:nvPr/>
          </p:nvSpPr>
          <p:spPr>
            <a:xfrm>
              <a:off x="5527166" y="711670"/>
              <a:ext cx="183451" cy="5579"/>
            </a:xfrm>
            <a:custGeom>
              <a:avLst/>
              <a:gdLst>
                <a:gd name="connsiteX0" fmla="*/ 183452 w 183451"/>
                <a:gd name="connsiteY0" fmla="*/ 2774 h 5579"/>
                <a:gd name="connsiteX1" fmla="*/ 91726 w 183451"/>
                <a:gd name="connsiteY1" fmla="*/ 5250 h 5579"/>
                <a:gd name="connsiteX2" fmla="*/ 0 w 183451"/>
                <a:gd name="connsiteY2" fmla="*/ 2774 h 5579"/>
                <a:gd name="connsiteX3" fmla="*/ 91726 w 183451"/>
                <a:gd name="connsiteY3" fmla="*/ 297 h 5579"/>
                <a:gd name="connsiteX4" fmla="*/ 183452 w 183451"/>
                <a:gd name="connsiteY4" fmla="*/ 2774 h 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579">
                  <a:moveTo>
                    <a:pt x="183452" y="2774"/>
                  </a:moveTo>
                  <a:cubicBezTo>
                    <a:pt x="152943" y="5285"/>
                    <a:pt x="122320" y="6111"/>
                    <a:pt x="91726" y="5250"/>
                  </a:cubicBezTo>
                  <a:cubicBezTo>
                    <a:pt x="61131" y="6111"/>
                    <a:pt x="30509" y="5285"/>
                    <a:pt x="0" y="2774"/>
                  </a:cubicBezTo>
                  <a:cubicBezTo>
                    <a:pt x="30509" y="320"/>
                    <a:pt x="61131" y="-507"/>
                    <a:pt x="91726" y="297"/>
                  </a:cubicBezTo>
                  <a:cubicBezTo>
                    <a:pt x="122320" y="-507"/>
                    <a:pt x="152943" y="320"/>
                    <a:pt x="183452" y="2774"/>
                  </a:cubicBezTo>
                  <a:close/>
                </a:path>
              </a:pathLst>
            </a:custGeom>
            <a:solidFill>
              <a:srgbClr val="E0E0E0"/>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007FF47-7C2E-8DDC-A647-D5FBB4C02748}"/>
                </a:ext>
              </a:extLst>
            </p:cNvPr>
            <p:cNvSpPr/>
            <p:nvPr/>
          </p:nvSpPr>
          <p:spPr>
            <a:xfrm>
              <a:off x="2666619" y="204823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30" y="108395"/>
                    <a:pt x="54197" y="108395"/>
                  </a:cubicBezTo>
                  <a:cubicBezTo>
                    <a:pt x="24265" y="108395"/>
                    <a:pt x="0" y="84130"/>
                    <a:pt x="0" y="54197"/>
                  </a:cubicBezTo>
                  <a:cubicBezTo>
                    <a:pt x="0" y="24265"/>
                    <a:pt x="24265" y="0"/>
                    <a:pt x="54197" y="0"/>
                  </a:cubicBezTo>
                  <a:cubicBezTo>
                    <a:pt x="84130"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135B3BDD-FF01-CC9F-C6D0-D335EAA59A8B}"/>
                </a:ext>
              </a:extLst>
            </p:cNvPr>
            <p:cNvSpPr/>
            <p:nvPr/>
          </p:nvSpPr>
          <p:spPr>
            <a:xfrm>
              <a:off x="4775453" y="4356994"/>
              <a:ext cx="108585" cy="108585"/>
            </a:xfrm>
            <a:custGeom>
              <a:avLst/>
              <a:gdLst>
                <a:gd name="connsiteX0" fmla="*/ 108585 w 108585"/>
                <a:gd name="connsiteY0" fmla="*/ 54197 h 108585"/>
                <a:gd name="connsiteX1" fmla="*/ 54388 w 108585"/>
                <a:gd name="connsiteY1" fmla="*/ 108585 h 108585"/>
                <a:gd name="connsiteX2" fmla="*/ 0 w 108585"/>
                <a:gd name="connsiteY2" fmla="*/ 54388 h 108585"/>
                <a:gd name="connsiteX3" fmla="*/ 54197 w 108585"/>
                <a:gd name="connsiteY3" fmla="*/ 0 h 108585"/>
                <a:gd name="connsiteX4" fmla="*/ 54293 w 108585"/>
                <a:gd name="connsiteY4" fmla="*/ 0 h 108585"/>
                <a:gd name="connsiteX5" fmla="*/ 108585 w 108585"/>
                <a:gd name="connsiteY5" fmla="*/ 54102 h 108585"/>
                <a:gd name="connsiteX6" fmla="*/ 108585 w 108585"/>
                <a:gd name="connsiteY6" fmla="*/ 54197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 h="108585">
                  <a:moveTo>
                    <a:pt x="108585" y="54197"/>
                  </a:moveTo>
                  <a:cubicBezTo>
                    <a:pt x="108642" y="84182"/>
                    <a:pt x="84373" y="108528"/>
                    <a:pt x="54388" y="108585"/>
                  </a:cubicBezTo>
                  <a:cubicBezTo>
                    <a:pt x="24403" y="108642"/>
                    <a:pt x="57" y="84373"/>
                    <a:pt x="0" y="54388"/>
                  </a:cubicBezTo>
                  <a:cubicBezTo>
                    <a:pt x="-57" y="24403"/>
                    <a:pt x="24213" y="57"/>
                    <a:pt x="54197" y="0"/>
                  </a:cubicBezTo>
                  <a:cubicBezTo>
                    <a:pt x="54226" y="0"/>
                    <a:pt x="54264" y="0"/>
                    <a:pt x="54293" y="0"/>
                  </a:cubicBezTo>
                  <a:cubicBezTo>
                    <a:pt x="84220" y="-57"/>
                    <a:pt x="108528" y="24165"/>
                    <a:pt x="108585" y="54102"/>
                  </a:cubicBezTo>
                  <a:cubicBezTo>
                    <a:pt x="108585" y="54131"/>
                    <a:pt x="108585" y="54169"/>
                    <a:pt x="108585" y="54197"/>
                  </a:cubicBezTo>
                  <a:close/>
                </a:path>
              </a:pathLst>
            </a:custGeom>
            <a:solidFill>
              <a:srgbClr val="E0E0E0"/>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22E59AF-0DE2-3CD3-7ED9-FBD2955D30D2}"/>
                </a:ext>
              </a:extLst>
            </p:cNvPr>
            <p:cNvSpPr/>
            <p:nvPr/>
          </p:nvSpPr>
          <p:spPr>
            <a:xfrm>
              <a:off x="5280088" y="3332580"/>
              <a:ext cx="108394" cy="108395"/>
            </a:xfrm>
            <a:custGeom>
              <a:avLst/>
              <a:gdLst>
                <a:gd name="connsiteX0" fmla="*/ 108395 w 108394"/>
                <a:gd name="connsiteY0" fmla="*/ 54103 h 108395"/>
                <a:gd name="connsiteX1" fmla="*/ 54293 w 108394"/>
                <a:gd name="connsiteY1" fmla="*/ 108395 h 108395"/>
                <a:gd name="connsiteX2" fmla="*/ 0 w 108394"/>
                <a:gd name="connsiteY2" fmla="*/ 54293 h 108395"/>
                <a:gd name="connsiteX3" fmla="*/ 53912 w 108394"/>
                <a:gd name="connsiteY3" fmla="*/ 1 h 108395"/>
                <a:gd name="connsiteX4" fmla="*/ 108395 w 108394"/>
                <a:gd name="connsiteY4" fmla="*/ 53912 h 108395"/>
                <a:gd name="connsiteX5" fmla="*/ 108395 w 108394"/>
                <a:gd name="connsiteY5" fmla="*/ 54103 h 1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94" h="108395">
                  <a:moveTo>
                    <a:pt x="108395" y="54103"/>
                  </a:moveTo>
                  <a:cubicBezTo>
                    <a:pt x="108442" y="84030"/>
                    <a:pt x="84220" y="108338"/>
                    <a:pt x="54293" y="108395"/>
                  </a:cubicBezTo>
                  <a:cubicBezTo>
                    <a:pt x="24356" y="108443"/>
                    <a:pt x="48" y="84221"/>
                    <a:pt x="0" y="54293"/>
                  </a:cubicBezTo>
                  <a:cubicBezTo>
                    <a:pt x="-48" y="24432"/>
                    <a:pt x="24051" y="163"/>
                    <a:pt x="53912" y="1"/>
                  </a:cubicBezTo>
                  <a:cubicBezTo>
                    <a:pt x="83839" y="-161"/>
                    <a:pt x="108233" y="23975"/>
                    <a:pt x="108395" y="53912"/>
                  </a:cubicBezTo>
                  <a:cubicBezTo>
                    <a:pt x="108395" y="53979"/>
                    <a:pt x="108395" y="54036"/>
                    <a:pt x="108395" y="54103"/>
                  </a:cubicBezTo>
                  <a:close/>
                </a:path>
              </a:pathLst>
            </a:custGeom>
            <a:solidFill>
              <a:srgbClr val="E0E0E0"/>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CDD2C2B-CF64-53B4-7531-CAE665C0136C}"/>
                </a:ext>
              </a:extLst>
            </p:cNvPr>
            <p:cNvSpPr/>
            <p:nvPr/>
          </p:nvSpPr>
          <p:spPr>
            <a:xfrm>
              <a:off x="3669315" y="63291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25" y="108395"/>
                    <a:pt x="54197" y="108395"/>
                  </a:cubicBezTo>
                  <a:cubicBezTo>
                    <a:pt x="24260" y="108395"/>
                    <a:pt x="0" y="84130"/>
                    <a:pt x="0" y="54197"/>
                  </a:cubicBezTo>
                  <a:cubicBezTo>
                    <a:pt x="0" y="24265"/>
                    <a:pt x="24260" y="0"/>
                    <a:pt x="54197" y="0"/>
                  </a:cubicBezTo>
                  <a:cubicBezTo>
                    <a:pt x="84125"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EBD1D45E-9C8A-FB43-ADFC-0FC8988E371A}"/>
                </a:ext>
              </a:extLst>
            </p:cNvPr>
            <p:cNvSpPr/>
            <p:nvPr/>
          </p:nvSpPr>
          <p:spPr>
            <a:xfrm>
              <a:off x="3980307" y="3867124"/>
              <a:ext cx="54292" cy="54292"/>
            </a:xfrm>
            <a:custGeom>
              <a:avLst/>
              <a:gdLst>
                <a:gd name="connsiteX0" fmla="*/ 54293 w 54292"/>
                <a:gd name="connsiteY0" fmla="*/ 27146 h 54292"/>
                <a:gd name="connsiteX1" fmla="*/ 27146 w 54292"/>
                <a:gd name="connsiteY1" fmla="*/ 54293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3"/>
                    <a:pt x="27146" y="54293"/>
                  </a:cubicBezTo>
                  <a:cubicBezTo>
                    <a:pt x="12154" y="54293"/>
                    <a:pt x="0" y="42139"/>
                    <a:pt x="0" y="27146"/>
                  </a:cubicBezTo>
                  <a:cubicBezTo>
                    <a:pt x="0" y="12154"/>
                    <a:pt x="12154" y="0"/>
                    <a:pt x="27146" y="0"/>
                  </a:cubicBezTo>
                  <a:cubicBezTo>
                    <a:pt x="42139" y="0"/>
                    <a:pt x="54293" y="12154"/>
                    <a:pt x="54293" y="27146"/>
                  </a:cubicBezTo>
                  <a:close/>
                </a:path>
              </a:pathLst>
            </a:custGeom>
            <a:solidFill>
              <a:srgbClr val="E0E0E0"/>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6F802B7-BF94-7F25-ADC5-1511503F037B}"/>
                </a:ext>
              </a:extLst>
            </p:cNvPr>
            <p:cNvSpPr/>
            <p:nvPr/>
          </p:nvSpPr>
          <p:spPr>
            <a:xfrm>
              <a:off x="3326225" y="3731963"/>
              <a:ext cx="54292" cy="54292"/>
            </a:xfrm>
            <a:custGeom>
              <a:avLst/>
              <a:gdLst>
                <a:gd name="connsiteX0" fmla="*/ 54293 w 54292"/>
                <a:gd name="connsiteY0" fmla="*/ 27051 h 54292"/>
                <a:gd name="connsiteX1" fmla="*/ 27242 w 54292"/>
                <a:gd name="connsiteY1" fmla="*/ 54293 h 54292"/>
                <a:gd name="connsiteX2" fmla="*/ 0 w 54292"/>
                <a:gd name="connsiteY2" fmla="*/ 27242 h 54292"/>
                <a:gd name="connsiteX3" fmla="*/ 27051 w 54292"/>
                <a:gd name="connsiteY3" fmla="*/ 0 h 54292"/>
                <a:gd name="connsiteX4" fmla="*/ 27146 w 54292"/>
                <a:gd name="connsiteY4" fmla="*/ 0 h 54292"/>
                <a:gd name="connsiteX5" fmla="*/ 54293 w 54292"/>
                <a:gd name="connsiteY5" fmla="*/ 26956 h 54292"/>
                <a:gd name="connsiteX6" fmla="*/ 54293 w 54292"/>
                <a:gd name="connsiteY6" fmla="*/ 27051 h 5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92" h="54292">
                  <a:moveTo>
                    <a:pt x="54293" y="27051"/>
                  </a:moveTo>
                  <a:cubicBezTo>
                    <a:pt x="54350" y="42044"/>
                    <a:pt x="42234" y="54236"/>
                    <a:pt x="27242" y="54293"/>
                  </a:cubicBezTo>
                  <a:cubicBezTo>
                    <a:pt x="12249" y="54340"/>
                    <a:pt x="57" y="42234"/>
                    <a:pt x="0" y="27242"/>
                  </a:cubicBezTo>
                  <a:cubicBezTo>
                    <a:pt x="-47" y="12249"/>
                    <a:pt x="12059" y="57"/>
                    <a:pt x="27051" y="0"/>
                  </a:cubicBezTo>
                  <a:cubicBezTo>
                    <a:pt x="27080" y="0"/>
                    <a:pt x="27118" y="0"/>
                    <a:pt x="27146" y="0"/>
                  </a:cubicBezTo>
                  <a:cubicBezTo>
                    <a:pt x="42082" y="-57"/>
                    <a:pt x="54235" y="12011"/>
                    <a:pt x="54293" y="26956"/>
                  </a:cubicBezTo>
                  <a:cubicBezTo>
                    <a:pt x="54293" y="26985"/>
                    <a:pt x="54293" y="27023"/>
                    <a:pt x="54293" y="27051"/>
                  </a:cubicBezTo>
                  <a:close/>
                </a:path>
              </a:pathLst>
            </a:custGeom>
            <a:solidFill>
              <a:srgbClr val="E0E0E0"/>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7DA0E3E-C263-E02D-48FD-C3CA73BD104D}"/>
                </a:ext>
              </a:extLst>
            </p:cNvPr>
            <p:cNvSpPr/>
            <p:nvPr/>
          </p:nvSpPr>
          <p:spPr>
            <a:xfrm>
              <a:off x="3994499" y="714634"/>
              <a:ext cx="54292" cy="54292"/>
            </a:xfrm>
            <a:custGeom>
              <a:avLst/>
              <a:gdLst>
                <a:gd name="connsiteX0" fmla="*/ 54293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2"/>
                    <a:pt x="27146" y="54292"/>
                  </a:cubicBezTo>
                  <a:cubicBezTo>
                    <a:pt x="12154" y="54292"/>
                    <a:pt x="0" y="42139"/>
                    <a:pt x="0" y="27146"/>
                  </a:cubicBezTo>
                  <a:cubicBezTo>
                    <a:pt x="0" y="12154"/>
                    <a:pt x="12154" y="0"/>
                    <a:pt x="27146" y="0"/>
                  </a:cubicBezTo>
                  <a:cubicBezTo>
                    <a:pt x="42120" y="52"/>
                    <a:pt x="54245" y="12176"/>
                    <a:pt x="54293" y="27146"/>
                  </a:cubicBezTo>
                  <a:close/>
                </a:path>
              </a:pathLst>
            </a:custGeom>
            <a:solidFill>
              <a:srgbClr val="E0E0E0"/>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862B0AA-3499-0AA6-D13F-7788695216A6}"/>
                </a:ext>
              </a:extLst>
            </p:cNvPr>
            <p:cNvSpPr/>
            <p:nvPr/>
          </p:nvSpPr>
          <p:spPr>
            <a:xfrm>
              <a:off x="5188553" y="2180913"/>
              <a:ext cx="54292" cy="54292"/>
            </a:xfrm>
            <a:custGeom>
              <a:avLst/>
              <a:gdLst>
                <a:gd name="connsiteX0" fmla="*/ 54292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2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2" y="27146"/>
                  </a:moveTo>
                  <a:cubicBezTo>
                    <a:pt x="54292" y="42139"/>
                    <a:pt x="42138" y="54292"/>
                    <a:pt x="27146" y="54292"/>
                  </a:cubicBezTo>
                  <a:cubicBezTo>
                    <a:pt x="12154" y="54292"/>
                    <a:pt x="0" y="42139"/>
                    <a:pt x="0" y="27146"/>
                  </a:cubicBezTo>
                  <a:cubicBezTo>
                    <a:pt x="0" y="12154"/>
                    <a:pt x="12154" y="0"/>
                    <a:pt x="27146" y="0"/>
                  </a:cubicBezTo>
                  <a:cubicBezTo>
                    <a:pt x="42138" y="0"/>
                    <a:pt x="54292" y="12154"/>
                    <a:pt x="54292" y="27146"/>
                  </a:cubicBezTo>
                  <a:close/>
                </a:path>
              </a:pathLst>
            </a:custGeom>
            <a:solidFill>
              <a:srgbClr val="E0E0E0"/>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5A1188E-63E7-91B6-1B6E-BEF07F88CB8B}"/>
                </a:ext>
              </a:extLst>
            </p:cNvPr>
            <p:cNvSpPr/>
            <p:nvPr/>
          </p:nvSpPr>
          <p:spPr>
            <a:xfrm>
              <a:off x="2618775" y="653226"/>
              <a:ext cx="806141" cy="1016792"/>
            </a:xfrm>
            <a:custGeom>
              <a:avLst/>
              <a:gdLst>
                <a:gd name="connsiteX0" fmla="*/ 20888 w 806141"/>
                <a:gd name="connsiteY0" fmla="*/ 7592 h 1016792"/>
                <a:gd name="connsiteX1" fmla="*/ 45081 w 806141"/>
                <a:gd name="connsiteY1" fmla="*/ 165231 h 1016792"/>
                <a:gd name="connsiteX2" fmla="*/ 185099 w 806141"/>
                <a:gd name="connsiteY2" fmla="*/ 352683 h 1016792"/>
                <a:gd name="connsiteX3" fmla="*/ 175574 w 806141"/>
                <a:gd name="connsiteY3" fmla="*/ 390783 h 1016792"/>
                <a:gd name="connsiteX4" fmla="*/ 82991 w 806141"/>
                <a:gd name="connsiteY4" fmla="*/ 429931 h 1016792"/>
                <a:gd name="connsiteX5" fmla="*/ 155190 w 806141"/>
                <a:gd name="connsiteY5" fmla="*/ 515656 h 1016792"/>
                <a:gd name="connsiteX6" fmla="*/ 330546 w 806141"/>
                <a:gd name="connsiteY6" fmla="*/ 593380 h 1016792"/>
                <a:gd name="connsiteX7" fmla="*/ 334927 w 806141"/>
                <a:gd name="connsiteY7" fmla="*/ 619669 h 1016792"/>
                <a:gd name="connsiteX8" fmla="*/ 207102 w 806141"/>
                <a:gd name="connsiteY8" fmla="*/ 717205 h 1016792"/>
                <a:gd name="connsiteX9" fmla="*/ 397602 w 806141"/>
                <a:gd name="connsiteY9" fmla="*/ 818551 h 1016792"/>
                <a:gd name="connsiteX10" fmla="*/ 419033 w 806141"/>
                <a:gd name="connsiteY10" fmla="*/ 838363 h 1016792"/>
                <a:gd name="connsiteX11" fmla="*/ 338356 w 806141"/>
                <a:gd name="connsiteY11" fmla="*/ 862842 h 1016792"/>
                <a:gd name="connsiteX12" fmla="*/ 274729 w 806141"/>
                <a:gd name="connsiteY12" fmla="*/ 924183 h 1016792"/>
                <a:gd name="connsiteX13" fmla="*/ 602580 w 806141"/>
                <a:gd name="connsiteY13" fmla="*/ 1016575 h 1016792"/>
                <a:gd name="connsiteX14" fmla="*/ 703259 w 806141"/>
                <a:gd name="connsiteY14" fmla="*/ 1008003 h 1016792"/>
                <a:gd name="connsiteX15" fmla="*/ 747836 w 806141"/>
                <a:gd name="connsiteY15" fmla="*/ 916753 h 1016792"/>
                <a:gd name="connsiteX16" fmla="*/ 781459 w 806141"/>
                <a:gd name="connsiteY16" fmla="*/ 577759 h 1016792"/>
                <a:gd name="connsiteX17" fmla="*/ 701163 w 806141"/>
                <a:gd name="connsiteY17" fmla="*/ 614620 h 1016792"/>
                <a:gd name="connsiteX18" fmla="*/ 648871 w 806141"/>
                <a:gd name="connsiteY18" fmla="*/ 681295 h 1016792"/>
                <a:gd name="connsiteX19" fmla="*/ 638298 w 806141"/>
                <a:gd name="connsiteY19" fmla="*/ 654054 h 1016792"/>
                <a:gd name="connsiteX20" fmla="*/ 613438 w 806141"/>
                <a:gd name="connsiteY20" fmla="*/ 439837 h 1016792"/>
                <a:gd name="connsiteX21" fmla="*/ 475992 w 806141"/>
                <a:gd name="connsiteY21" fmla="*/ 523371 h 1016792"/>
                <a:gd name="connsiteX22" fmla="*/ 453132 w 806141"/>
                <a:gd name="connsiteY22" fmla="*/ 509560 h 1016792"/>
                <a:gd name="connsiteX23" fmla="*/ 444084 w 806141"/>
                <a:gd name="connsiteY23" fmla="*/ 317155 h 1016792"/>
                <a:gd name="connsiteX24" fmla="*/ 391125 w 806141"/>
                <a:gd name="connsiteY24" fmla="*/ 218476 h 1016792"/>
                <a:gd name="connsiteX25" fmla="*/ 320830 w 806141"/>
                <a:gd name="connsiteY25" fmla="*/ 290389 h 1016792"/>
                <a:gd name="connsiteX26" fmla="*/ 282063 w 806141"/>
                <a:gd name="connsiteY26" fmla="*/ 285817 h 1016792"/>
                <a:gd name="connsiteX27" fmla="*/ 158238 w 806141"/>
                <a:gd name="connsiteY27" fmla="*/ 87031 h 1016792"/>
                <a:gd name="connsiteX28" fmla="*/ 19650 w 806141"/>
                <a:gd name="connsiteY28" fmla="*/ 8354 h 101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41" h="1016792">
                  <a:moveTo>
                    <a:pt x="20888" y="7592"/>
                  </a:moveTo>
                  <a:cubicBezTo>
                    <a:pt x="20888" y="7592"/>
                    <a:pt x="-39501" y="38739"/>
                    <a:pt x="45081" y="165231"/>
                  </a:cubicBezTo>
                  <a:cubicBezTo>
                    <a:pt x="129663" y="291723"/>
                    <a:pt x="185099" y="352683"/>
                    <a:pt x="185099" y="352683"/>
                  </a:cubicBezTo>
                  <a:cubicBezTo>
                    <a:pt x="185099" y="352683"/>
                    <a:pt x="201006" y="382496"/>
                    <a:pt x="175574" y="390783"/>
                  </a:cubicBezTo>
                  <a:cubicBezTo>
                    <a:pt x="150142" y="399070"/>
                    <a:pt x="90897" y="396403"/>
                    <a:pt x="82991" y="429931"/>
                  </a:cubicBezTo>
                  <a:cubicBezTo>
                    <a:pt x="75085" y="463459"/>
                    <a:pt x="102708" y="493367"/>
                    <a:pt x="155190" y="515656"/>
                  </a:cubicBezTo>
                  <a:cubicBezTo>
                    <a:pt x="207673" y="537944"/>
                    <a:pt x="320259" y="588617"/>
                    <a:pt x="330546" y="593380"/>
                  </a:cubicBezTo>
                  <a:cubicBezTo>
                    <a:pt x="340833" y="598142"/>
                    <a:pt x="351596" y="611382"/>
                    <a:pt x="334927" y="619669"/>
                  </a:cubicBezTo>
                  <a:cubicBezTo>
                    <a:pt x="318258" y="627955"/>
                    <a:pt x="189671" y="656911"/>
                    <a:pt x="207102" y="717205"/>
                  </a:cubicBezTo>
                  <a:cubicBezTo>
                    <a:pt x="224532" y="777498"/>
                    <a:pt x="380552" y="814169"/>
                    <a:pt x="397602" y="818551"/>
                  </a:cubicBezTo>
                  <a:cubicBezTo>
                    <a:pt x="414651" y="822932"/>
                    <a:pt x="419319" y="829314"/>
                    <a:pt x="419033" y="838363"/>
                  </a:cubicBezTo>
                  <a:cubicBezTo>
                    <a:pt x="418747" y="847411"/>
                    <a:pt x="374551" y="853126"/>
                    <a:pt x="338356" y="862842"/>
                  </a:cubicBezTo>
                  <a:cubicBezTo>
                    <a:pt x="302161" y="872557"/>
                    <a:pt x="262156" y="890274"/>
                    <a:pt x="274729" y="924183"/>
                  </a:cubicBezTo>
                  <a:cubicBezTo>
                    <a:pt x="287302" y="958092"/>
                    <a:pt x="384933" y="1020957"/>
                    <a:pt x="602580" y="1016575"/>
                  </a:cubicBezTo>
                  <a:lnTo>
                    <a:pt x="703259" y="1008003"/>
                  </a:lnTo>
                  <a:lnTo>
                    <a:pt x="747836" y="916753"/>
                  </a:lnTo>
                  <a:cubicBezTo>
                    <a:pt x="831370" y="715776"/>
                    <a:pt x="808320" y="602428"/>
                    <a:pt x="781459" y="577759"/>
                  </a:cubicBezTo>
                  <a:cubicBezTo>
                    <a:pt x="754599" y="553089"/>
                    <a:pt x="723452" y="584426"/>
                    <a:pt x="701163" y="614620"/>
                  </a:cubicBezTo>
                  <a:cubicBezTo>
                    <a:pt x="678875" y="644815"/>
                    <a:pt x="657444" y="683867"/>
                    <a:pt x="648871" y="681295"/>
                  </a:cubicBezTo>
                  <a:cubicBezTo>
                    <a:pt x="640299" y="678724"/>
                    <a:pt x="636108" y="671770"/>
                    <a:pt x="638298" y="654054"/>
                  </a:cubicBezTo>
                  <a:cubicBezTo>
                    <a:pt x="640489" y="636337"/>
                    <a:pt x="663159" y="478032"/>
                    <a:pt x="613438" y="439837"/>
                  </a:cubicBezTo>
                  <a:cubicBezTo>
                    <a:pt x="563718" y="401641"/>
                    <a:pt x="489613" y="510798"/>
                    <a:pt x="475992" y="523371"/>
                  </a:cubicBezTo>
                  <a:cubicBezTo>
                    <a:pt x="462372" y="535944"/>
                    <a:pt x="453799" y="520609"/>
                    <a:pt x="453132" y="509560"/>
                  </a:cubicBezTo>
                  <a:cubicBezTo>
                    <a:pt x="452466" y="498511"/>
                    <a:pt x="445227" y="373543"/>
                    <a:pt x="444084" y="317155"/>
                  </a:cubicBezTo>
                  <a:cubicBezTo>
                    <a:pt x="442941" y="260767"/>
                    <a:pt x="426462" y="223524"/>
                    <a:pt x="391125" y="218476"/>
                  </a:cubicBezTo>
                  <a:cubicBezTo>
                    <a:pt x="355787" y="213427"/>
                    <a:pt x="337594" y="269530"/>
                    <a:pt x="320830" y="290389"/>
                  </a:cubicBezTo>
                  <a:cubicBezTo>
                    <a:pt x="304066" y="311249"/>
                    <a:pt x="282063" y="285817"/>
                    <a:pt x="282063" y="285817"/>
                  </a:cubicBezTo>
                  <a:cubicBezTo>
                    <a:pt x="282063" y="285817"/>
                    <a:pt x="245487" y="211903"/>
                    <a:pt x="158238" y="87031"/>
                  </a:cubicBezTo>
                  <a:cubicBezTo>
                    <a:pt x="70989" y="-37842"/>
                    <a:pt x="19650" y="8354"/>
                    <a:pt x="19650" y="8354"/>
                  </a:cubicBezTo>
                </a:path>
              </a:pathLst>
            </a:custGeom>
            <a:solidFill>
              <a:srgbClr val="EBEBEB"/>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2E735B7-2F48-34A8-14BE-21B3EB3F8E44}"/>
                </a:ext>
              </a:extLst>
            </p:cNvPr>
            <p:cNvSpPr/>
            <p:nvPr/>
          </p:nvSpPr>
          <p:spPr>
            <a:xfrm>
              <a:off x="2715196" y="774166"/>
              <a:ext cx="616648" cy="909923"/>
            </a:xfrm>
            <a:custGeom>
              <a:avLst/>
              <a:gdLst>
                <a:gd name="connsiteX0" fmla="*/ 614744 w 616648"/>
                <a:gd name="connsiteY0" fmla="*/ 909923 h 909923"/>
                <a:gd name="connsiteX1" fmla="*/ 346139 w 616648"/>
                <a:gd name="connsiteY1" fmla="*/ 511111 h 909923"/>
                <a:gd name="connsiteX2" fmla="*/ 101822 w 616648"/>
                <a:gd name="connsiteY2" fmla="*/ 149161 h 909923"/>
                <a:gd name="connsiteX3" fmla="*/ 27146 w 616648"/>
                <a:gd name="connsiteY3" fmla="*/ 40195 h 909923"/>
                <a:gd name="connsiteX4" fmla="*/ 6858 w 616648"/>
                <a:gd name="connsiteY4" fmla="*/ 10573 h 909923"/>
                <a:gd name="connsiteX5" fmla="*/ 1619 w 616648"/>
                <a:gd name="connsiteY5" fmla="*/ 2762 h 909923"/>
                <a:gd name="connsiteX6" fmla="*/ 0 w 616648"/>
                <a:gd name="connsiteY6" fmla="*/ 0 h 909923"/>
                <a:gd name="connsiteX7" fmla="*/ 1905 w 616648"/>
                <a:gd name="connsiteY7" fmla="*/ 2572 h 909923"/>
                <a:gd name="connsiteX8" fmla="*/ 7429 w 616648"/>
                <a:gd name="connsiteY8" fmla="*/ 10192 h 909923"/>
                <a:gd name="connsiteX9" fmla="*/ 28003 w 616648"/>
                <a:gd name="connsiteY9" fmla="*/ 39529 h 909923"/>
                <a:gd name="connsiteX10" fmla="*/ 103441 w 616648"/>
                <a:gd name="connsiteY10" fmla="*/ 148209 h 909923"/>
                <a:gd name="connsiteX11" fmla="*/ 348806 w 616648"/>
                <a:gd name="connsiteY11" fmla="*/ 509397 h 909923"/>
                <a:gd name="connsiteX12" fmla="*/ 616649 w 616648"/>
                <a:gd name="connsiteY12" fmla="*/ 908685 h 90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648" h="909923">
                  <a:moveTo>
                    <a:pt x="614744" y="909923"/>
                  </a:moveTo>
                  <a:cubicBezTo>
                    <a:pt x="551307" y="818007"/>
                    <a:pt x="441389" y="652748"/>
                    <a:pt x="346139" y="511111"/>
                  </a:cubicBezTo>
                  <a:cubicBezTo>
                    <a:pt x="250889" y="369475"/>
                    <a:pt x="165164" y="241744"/>
                    <a:pt x="101822" y="149161"/>
                  </a:cubicBezTo>
                  <a:lnTo>
                    <a:pt x="27146" y="40195"/>
                  </a:lnTo>
                  <a:cubicBezTo>
                    <a:pt x="18383" y="27432"/>
                    <a:pt x="11620" y="17431"/>
                    <a:pt x="6858" y="10573"/>
                  </a:cubicBezTo>
                  <a:cubicBezTo>
                    <a:pt x="4667" y="7144"/>
                    <a:pt x="2857" y="4572"/>
                    <a:pt x="1619" y="2762"/>
                  </a:cubicBezTo>
                  <a:cubicBezTo>
                    <a:pt x="381" y="952"/>
                    <a:pt x="0" y="0"/>
                    <a:pt x="0" y="0"/>
                  </a:cubicBezTo>
                  <a:lnTo>
                    <a:pt x="1905" y="2572"/>
                  </a:lnTo>
                  <a:lnTo>
                    <a:pt x="7429" y="10192"/>
                  </a:lnTo>
                  <a:lnTo>
                    <a:pt x="28003" y="39529"/>
                  </a:lnTo>
                  <a:cubicBezTo>
                    <a:pt x="46006" y="65056"/>
                    <a:pt x="71723" y="102203"/>
                    <a:pt x="103441" y="148209"/>
                  </a:cubicBezTo>
                  <a:cubicBezTo>
                    <a:pt x="167068" y="240125"/>
                    <a:pt x="253651" y="367665"/>
                    <a:pt x="348806" y="509397"/>
                  </a:cubicBezTo>
                  <a:cubicBezTo>
                    <a:pt x="443960" y="651129"/>
                    <a:pt x="553688" y="816388"/>
                    <a:pt x="616649" y="908685"/>
                  </a:cubicBezTo>
                </a:path>
              </a:pathLst>
            </a:custGeom>
            <a:solidFill>
              <a:srgbClr val="E0E0E0"/>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BE8C776-D4ED-F47B-58CA-B3F7E72A7EAE}"/>
                </a:ext>
              </a:extLst>
            </p:cNvPr>
            <p:cNvSpPr/>
            <p:nvPr/>
          </p:nvSpPr>
          <p:spPr>
            <a:xfrm>
              <a:off x="2783776" y="1089443"/>
              <a:ext cx="178688" cy="48196"/>
            </a:xfrm>
            <a:custGeom>
              <a:avLst/>
              <a:gdLst>
                <a:gd name="connsiteX0" fmla="*/ 0 w 178688"/>
                <a:gd name="connsiteY0" fmla="*/ 0 h 48196"/>
                <a:gd name="connsiteX1" fmla="*/ 7239 w 178688"/>
                <a:gd name="connsiteY1" fmla="*/ 1143 h 48196"/>
                <a:gd name="connsiteX2" fmla="*/ 26289 w 178688"/>
                <a:gd name="connsiteY2" fmla="*/ 5525 h 48196"/>
                <a:gd name="connsiteX3" fmla="*/ 89630 w 178688"/>
                <a:gd name="connsiteY3" fmla="*/ 22288 h 48196"/>
                <a:gd name="connsiteX4" fmla="*/ 152686 w 178688"/>
                <a:gd name="connsiteY4" fmla="*/ 40481 h 48196"/>
                <a:gd name="connsiteX5" fmla="*/ 171736 w 178688"/>
                <a:gd name="connsiteY5" fmla="*/ 45910 h 48196"/>
                <a:gd name="connsiteX6" fmla="*/ 178689 w 178688"/>
                <a:gd name="connsiteY6" fmla="*/ 48196 h 48196"/>
                <a:gd name="connsiteX7" fmla="*/ 171450 w 178688"/>
                <a:gd name="connsiteY7" fmla="*/ 47054 h 48196"/>
                <a:gd name="connsiteX8" fmla="*/ 152400 w 178688"/>
                <a:gd name="connsiteY8" fmla="*/ 42672 h 48196"/>
                <a:gd name="connsiteX9" fmla="*/ 89059 w 178688"/>
                <a:gd name="connsiteY9" fmla="*/ 25337 h 48196"/>
                <a:gd name="connsiteX10" fmla="*/ 26099 w 178688"/>
                <a:gd name="connsiteY10" fmla="*/ 7620 h 48196"/>
                <a:gd name="connsiteX11" fmla="*/ 7049 w 178688"/>
                <a:gd name="connsiteY11" fmla="*/ 2286 h 48196"/>
                <a:gd name="connsiteX12" fmla="*/ 0 w 178688"/>
                <a:gd name="connsiteY12" fmla="*/ 0 h 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88" h="48196">
                  <a:moveTo>
                    <a:pt x="0" y="0"/>
                  </a:moveTo>
                  <a:cubicBezTo>
                    <a:pt x="2448" y="107"/>
                    <a:pt x="4877" y="491"/>
                    <a:pt x="7239" y="1143"/>
                  </a:cubicBezTo>
                  <a:cubicBezTo>
                    <a:pt x="11811" y="2000"/>
                    <a:pt x="18478" y="3524"/>
                    <a:pt x="26289" y="5525"/>
                  </a:cubicBezTo>
                  <a:cubicBezTo>
                    <a:pt x="42577" y="9335"/>
                    <a:pt x="65056" y="15050"/>
                    <a:pt x="89630" y="22288"/>
                  </a:cubicBezTo>
                  <a:lnTo>
                    <a:pt x="152686" y="40481"/>
                  </a:lnTo>
                  <a:lnTo>
                    <a:pt x="171736" y="45910"/>
                  </a:lnTo>
                  <a:cubicBezTo>
                    <a:pt x="174153" y="46325"/>
                    <a:pt x="176496" y="47095"/>
                    <a:pt x="178689" y="48196"/>
                  </a:cubicBezTo>
                  <a:cubicBezTo>
                    <a:pt x="176242" y="48077"/>
                    <a:pt x="173815" y="47695"/>
                    <a:pt x="171450" y="47054"/>
                  </a:cubicBezTo>
                  <a:cubicBezTo>
                    <a:pt x="166878" y="46196"/>
                    <a:pt x="160211" y="44672"/>
                    <a:pt x="152400" y="42672"/>
                  </a:cubicBezTo>
                  <a:cubicBezTo>
                    <a:pt x="136112" y="38576"/>
                    <a:pt x="113728" y="32385"/>
                    <a:pt x="89059" y="25337"/>
                  </a:cubicBezTo>
                  <a:lnTo>
                    <a:pt x="26099" y="7620"/>
                  </a:lnTo>
                  <a:lnTo>
                    <a:pt x="7049" y="2286"/>
                  </a:lnTo>
                  <a:cubicBezTo>
                    <a:pt x="4624" y="1778"/>
                    <a:pt x="2261" y="1012"/>
                    <a:pt x="0" y="0"/>
                  </a:cubicBezTo>
                  <a:close/>
                </a:path>
              </a:pathLst>
            </a:custGeom>
            <a:solidFill>
              <a:srgbClr val="E0E0E0"/>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0346B903-FBBA-D27A-DFBE-33A29D955760}"/>
                </a:ext>
              </a:extLst>
            </p:cNvPr>
            <p:cNvSpPr/>
            <p:nvPr/>
          </p:nvSpPr>
          <p:spPr>
            <a:xfrm>
              <a:off x="2968902" y="921802"/>
              <a:ext cx="48847" cy="208598"/>
            </a:xfrm>
            <a:custGeom>
              <a:avLst/>
              <a:gdLst>
                <a:gd name="connsiteX0" fmla="*/ 40 w 48847"/>
                <a:gd name="connsiteY0" fmla="*/ 208598 h 208598"/>
                <a:gd name="connsiteX1" fmla="*/ 22900 w 48847"/>
                <a:gd name="connsiteY1" fmla="*/ 103823 h 208598"/>
                <a:gd name="connsiteX2" fmla="*/ 48808 w 48847"/>
                <a:gd name="connsiteY2" fmla="*/ 1 h 208598"/>
                <a:gd name="connsiteX3" fmla="*/ 25948 w 48847"/>
                <a:gd name="connsiteY3" fmla="*/ 104776 h 208598"/>
                <a:gd name="connsiteX4" fmla="*/ 40 w 48847"/>
                <a:gd name="connsiteY4" fmla="*/ 208598 h 20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47" h="208598">
                  <a:moveTo>
                    <a:pt x="40" y="208598"/>
                  </a:moveTo>
                  <a:cubicBezTo>
                    <a:pt x="-722" y="208598"/>
                    <a:pt x="9565" y="161640"/>
                    <a:pt x="22900" y="103823"/>
                  </a:cubicBezTo>
                  <a:cubicBezTo>
                    <a:pt x="36235" y="46006"/>
                    <a:pt x="48046" y="-190"/>
                    <a:pt x="48808" y="1"/>
                  </a:cubicBezTo>
                  <a:cubicBezTo>
                    <a:pt x="49570" y="191"/>
                    <a:pt x="39283" y="47054"/>
                    <a:pt x="25948" y="104776"/>
                  </a:cubicBezTo>
                  <a:cubicBezTo>
                    <a:pt x="12613" y="162497"/>
                    <a:pt x="897" y="208789"/>
                    <a:pt x="40" y="208598"/>
                  </a:cubicBezTo>
                  <a:close/>
                </a:path>
              </a:pathLst>
            </a:custGeom>
            <a:solidFill>
              <a:srgbClr val="E0E0E0"/>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6D15FC0-2A82-F609-C47A-6C944716E3BA}"/>
                </a:ext>
              </a:extLst>
            </p:cNvPr>
            <p:cNvSpPr/>
            <p:nvPr/>
          </p:nvSpPr>
          <p:spPr>
            <a:xfrm>
              <a:off x="3105150" y="1185741"/>
              <a:ext cx="85153" cy="168497"/>
            </a:xfrm>
            <a:custGeom>
              <a:avLst/>
              <a:gdLst>
                <a:gd name="connsiteX0" fmla="*/ 0 w 85153"/>
                <a:gd name="connsiteY0" fmla="*/ 168497 h 168497"/>
                <a:gd name="connsiteX1" fmla="*/ 3334 w 85153"/>
                <a:gd name="connsiteY1" fmla="*/ 161830 h 168497"/>
                <a:gd name="connsiteX2" fmla="*/ 12859 w 85153"/>
                <a:gd name="connsiteY2" fmla="*/ 144113 h 168497"/>
                <a:gd name="connsiteX3" fmla="*/ 44672 w 85153"/>
                <a:gd name="connsiteY3" fmla="*/ 85249 h 168497"/>
                <a:gd name="connsiteX4" fmla="*/ 73247 w 85153"/>
                <a:gd name="connsiteY4" fmla="*/ 25051 h 168497"/>
                <a:gd name="connsiteX5" fmla="*/ 81725 w 85153"/>
                <a:gd name="connsiteY5" fmla="*/ 6572 h 168497"/>
                <a:gd name="connsiteX6" fmla="*/ 85154 w 85153"/>
                <a:gd name="connsiteY6" fmla="*/ 0 h 168497"/>
                <a:gd name="connsiteX7" fmla="*/ 82867 w 85153"/>
                <a:gd name="connsiteY7" fmla="*/ 7048 h 168497"/>
                <a:gd name="connsiteX8" fmla="*/ 75248 w 85153"/>
                <a:gd name="connsiteY8" fmla="*/ 26098 h 168497"/>
                <a:gd name="connsiteX9" fmla="*/ 46673 w 85153"/>
                <a:gd name="connsiteY9" fmla="*/ 86868 h 168497"/>
                <a:gd name="connsiteX10" fmla="*/ 14097 w 85153"/>
                <a:gd name="connsiteY10" fmla="*/ 145447 h 168497"/>
                <a:gd name="connsiteX11" fmla="*/ 3238 w 85153"/>
                <a:gd name="connsiteY11" fmla="*/ 162592 h 168497"/>
                <a:gd name="connsiteX12" fmla="*/ 0 w 85153"/>
                <a:gd name="connsiteY12" fmla="*/ 168497 h 16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153" h="168497">
                  <a:moveTo>
                    <a:pt x="0" y="168497"/>
                  </a:moveTo>
                  <a:cubicBezTo>
                    <a:pt x="815" y="166135"/>
                    <a:pt x="1936" y="163897"/>
                    <a:pt x="3334" y="161830"/>
                  </a:cubicBezTo>
                  <a:lnTo>
                    <a:pt x="12859" y="144113"/>
                  </a:lnTo>
                  <a:cubicBezTo>
                    <a:pt x="21241" y="129159"/>
                    <a:pt x="32766" y="108490"/>
                    <a:pt x="44672" y="85249"/>
                  </a:cubicBezTo>
                  <a:cubicBezTo>
                    <a:pt x="56579" y="62008"/>
                    <a:pt x="66580" y="40577"/>
                    <a:pt x="73247" y="25051"/>
                  </a:cubicBezTo>
                  <a:lnTo>
                    <a:pt x="81725" y="6572"/>
                  </a:lnTo>
                  <a:cubicBezTo>
                    <a:pt x="82620" y="4258"/>
                    <a:pt x="83772" y="2057"/>
                    <a:pt x="85154" y="0"/>
                  </a:cubicBezTo>
                  <a:cubicBezTo>
                    <a:pt x="84677" y="2429"/>
                    <a:pt x="83915" y="4801"/>
                    <a:pt x="82867" y="7048"/>
                  </a:cubicBezTo>
                  <a:cubicBezTo>
                    <a:pt x="81153" y="11621"/>
                    <a:pt x="78581" y="18002"/>
                    <a:pt x="75248" y="26098"/>
                  </a:cubicBezTo>
                  <a:cubicBezTo>
                    <a:pt x="68675" y="41910"/>
                    <a:pt x="58865" y="63532"/>
                    <a:pt x="46673" y="86868"/>
                  </a:cubicBezTo>
                  <a:cubicBezTo>
                    <a:pt x="34481" y="110204"/>
                    <a:pt x="22955" y="130778"/>
                    <a:pt x="14097" y="145447"/>
                  </a:cubicBezTo>
                  <a:cubicBezTo>
                    <a:pt x="9620" y="152781"/>
                    <a:pt x="5906" y="158591"/>
                    <a:pt x="3238" y="162592"/>
                  </a:cubicBezTo>
                  <a:cubicBezTo>
                    <a:pt x="2336" y="164649"/>
                    <a:pt x="1252" y="166630"/>
                    <a:pt x="0" y="168497"/>
                  </a:cubicBezTo>
                  <a:close/>
                </a:path>
              </a:pathLst>
            </a:custGeom>
            <a:solidFill>
              <a:srgbClr val="E0E0E0"/>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C8BE417-DBF3-C543-60E3-D61B5C32D87B}"/>
                </a:ext>
              </a:extLst>
            </p:cNvPr>
            <p:cNvSpPr/>
            <p:nvPr/>
          </p:nvSpPr>
          <p:spPr>
            <a:xfrm>
              <a:off x="2929699" y="1351276"/>
              <a:ext cx="175545" cy="3004"/>
            </a:xfrm>
            <a:custGeom>
              <a:avLst/>
              <a:gdLst>
                <a:gd name="connsiteX0" fmla="*/ 0 w 175545"/>
                <a:gd name="connsiteY0" fmla="*/ 2772 h 3004"/>
                <a:gd name="connsiteX1" fmla="*/ 6858 w 175545"/>
                <a:gd name="connsiteY1" fmla="*/ 2105 h 3004"/>
                <a:gd name="connsiteX2" fmla="*/ 25908 w 175545"/>
                <a:gd name="connsiteY2" fmla="*/ 1343 h 3004"/>
                <a:gd name="connsiteX3" fmla="*/ 87821 w 175545"/>
                <a:gd name="connsiteY3" fmla="*/ 200 h 3004"/>
                <a:gd name="connsiteX4" fmla="*/ 149638 w 175545"/>
                <a:gd name="connsiteY4" fmla="*/ 200 h 3004"/>
                <a:gd name="connsiteX5" fmla="*/ 168688 w 175545"/>
                <a:gd name="connsiteY5" fmla="*/ 200 h 3004"/>
                <a:gd name="connsiteX6" fmla="*/ 175546 w 175545"/>
                <a:gd name="connsiteY6" fmla="*/ 200 h 3004"/>
                <a:gd name="connsiteX7" fmla="*/ 168688 w 175545"/>
                <a:gd name="connsiteY7" fmla="*/ 867 h 3004"/>
                <a:gd name="connsiteX8" fmla="*/ 149638 w 175545"/>
                <a:gd name="connsiteY8" fmla="*/ 1629 h 3004"/>
                <a:gd name="connsiteX9" fmla="*/ 87725 w 175545"/>
                <a:gd name="connsiteY9" fmla="*/ 2867 h 3004"/>
                <a:gd name="connsiteX10" fmla="*/ 25908 w 175545"/>
                <a:gd name="connsiteY10" fmla="*/ 2867 h 3004"/>
                <a:gd name="connsiteX11" fmla="*/ 6858 w 175545"/>
                <a:gd name="connsiteY11" fmla="*/ 2867 h 3004"/>
                <a:gd name="connsiteX12" fmla="*/ 0 w 175545"/>
                <a:gd name="connsiteY12" fmla="*/ 2772 h 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545" h="3004">
                  <a:moveTo>
                    <a:pt x="0" y="2772"/>
                  </a:moveTo>
                  <a:cubicBezTo>
                    <a:pt x="2249" y="2257"/>
                    <a:pt x="4553" y="2038"/>
                    <a:pt x="6858" y="2105"/>
                  </a:cubicBezTo>
                  <a:lnTo>
                    <a:pt x="25908" y="1343"/>
                  </a:lnTo>
                  <a:cubicBezTo>
                    <a:pt x="41815" y="1343"/>
                    <a:pt x="64008" y="486"/>
                    <a:pt x="87821" y="200"/>
                  </a:cubicBezTo>
                  <a:cubicBezTo>
                    <a:pt x="111633" y="-86"/>
                    <a:pt x="133826" y="200"/>
                    <a:pt x="149638" y="200"/>
                  </a:cubicBezTo>
                  <a:lnTo>
                    <a:pt x="168688" y="200"/>
                  </a:lnTo>
                  <a:cubicBezTo>
                    <a:pt x="170966" y="-67"/>
                    <a:pt x="173267" y="-67"/>
                    <a:pt x="175546" y="200"/>
                  </a:cubicBezTo>
                  <a:cubicBezTo>
                    <a:pt x="173295" y="695"/>
                    <a:pt x="170992" y="924"/>
                    <a:pt x="168688" y="867"/>
                  </a:cubicBezTo>
                  <a:lnTo>
                    <a:pt x="149638" y="1629"/>
                  </a:lnTo>
                  <a:cubicBezTo>
                    <a:pt x="133731" y="2105"/>
                    <a:pt x="111538" y="2581"/>
                    <a:pt x="87725" y="2867"/>
                  </a:cubicBezTo>
                  <a:cubicBezTo>
                    <a:pt x="63913" y="3153"/>
                    <a:pt x="41719" y="2867"/>
                    <a:pt x="25908" y="2867"/>
                  </a:cubicBezTo>
                  <a:lnTo>
                    <a:pt x="6858" y="2867"/>
                  </a:lnTo>
                  <a:cubicBezTo>
                    <a:pt x="4575" y="3077"/>
                    <a:pt x="2276" y="3048"/>
                    <a:pt x="0" y="2772"/>
                  </a:cubicBezTo>
                  <a:close/>
                </a:path>
              </a:pathLst>
            </a:custGeom>
            <a:solidFill>
              <a:srgbClr val="E0E0E0"/>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7EFB291-299A-0FE3-962F-55205F835082}"/>
                </a:ext>
              </a:extLst>
            </p:cNvPr>
            <p:cNvSpPr/>
            <p:nvPr/>
          </p:nvSpPr>
          <p:spPr>
            <a:xfrm>
              <a:off x="3024949" y="1561528"/>
              <a:ext cx="224123" cy="5595"/>
            </a:xfrm>
            <a:custGeom>
              <a:avLst/>
              <a:gdLst>
                <a:gd name="connsiteX0" fmla="*/ 0 w 224123"/>
                <a:gd name="connsiteY0" fmla="*/ 5403 h 5595"/>
                <a:gd name="connsiteX1" fmla="*/ 8763 w 224123"/>
                <a:gd name="connsiteY1" fmla="*/ 4641 h 5595"/>
                <a:gd name="connsiteX2" fmla="*/ 32766 w 224123"/>
                <a:gd name="connsiteY2" fmla="*/ 3593 h 5595"/>
                <a:gd name="connsiteX3" fmla="*/ 112014 w 224123"/>
                <a:gd name="connsiteY3" fmla="*/ 1403 h 5595"/>
                <a:gd name="connsiteX4" fmla="*/ 191262 w 224123"/>
                <a:gd name="connsiteY4" fmla="*/ 164 h 5595"/>
                <a:gd name="connsiteX5" fmla="*/ 215360 w 224123"/>
                <a:gd name="connsiteY5" fmla="*/ 164 h 5595"/>
                <a:gd name="connsiteX6" fmla="*/ 224123 w 224123"/>
                <a:gd name="connsiteY6" fmla="*/ 164 h 5595"/>
                <a:gd name="connsiteX7" fmla="*/ 215360 w 224123"/>
                <a:gd name="connsiteY7" fmla="*/ 1021 h 5595"/>
                <a:gd name="connsiteX8" fmla="*/ 191357 w 224123"/>
                <a:gd name="connsiteY8" fmla="*/ 1974 h 5595"/>
                <a:gd name="connsiteX9" fmla="*/ 112109 w 224123"/>
                <a:gd name="connsiteY9" fmla="*/ 4165 h 5595"/>
                <a:gd name="connsiteX10" fmla="*/ 32766 w 224123"/>
                <a:gd name="connsiteY10" fmla="*/ 5403 h 5595"/>
                <a:gd name="connsiteX11" fmla="*/ 8763 w 224123"/>
                <a:gd name="connsiteY11" fmla="*/ 5403 h 5595"/>
                <a:gd name="connsiteX12" fmla="*/ 0 w 224123"/>
                <a:gd name="connsiteY12" fmla="*/ 5403 h 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123" h="5595">
                  <a:moveTo>
                    <a:pt x="0" y="5403"/>
                  </a:moveTo>
                  <a:cubicBezTo>
                    <a:pt x="2891" y="4879"/>
                    <a:pt x="5824" y="4622"/>
                    <a:pt x="8763" y="4641"/>
                  </a:cubicBezTo>
                  <a:lnTo>
                    <a:pt x="32766" y="3593"/>
                  </a:lnTo>
                  <a:cubicBezTo>
                    <a:pt x="53054" y="2831"/>
                    <a:pt x="81058" y="2069"/>
                    <a:pt x="112014" y="1403"/>
                  </a:cubicBezTo>
                  <a:cubicBezTo>
                    <a:pt x="142970" y="736"/>
                    <a:pt x="170974" y="355"/>
                    <a:pt x="191262" y="164"/>
                  </a:cubicBezTo>
                  <a:lnTo>
                    <a:pt x="215360" y="164"/>
                  </a:lnTo>
                  <a:cubicBezTo>
                    <a:pt x="218275" y="-55"/>
                    <a:pt x="221209" y="-55"/>
                    <a:pt x="224123" y="164"/>
                  </a:cubicBezTo>
                  <a:cubicBezTo>
                    <a:pt x="221247" y="821"/>
                    <a:pt x="218303" y="1107"/>
                    <a:pt x="215360" y="1021"/>
                  </a:cubicBezTo>
                  <a:lnTo>
                    <a:pt x="191357" y="1974"/>
                  </a:lnTo>
                  <a:cubicBezTo>
                    <a:pt x="171069" y="2736"/>
                    <a:pt x="143065" y="3498"/>
                    <a:pt x="112109" y="4165"/>
                  </a:cubicBezTo>
                  <a:cubicBezTo>
                    <a:pt x="81153" y="4832"/>
                    <a:pt x="53150" y="5308"/>
                    <a:pt x="32766" y="5403"/>
                  </a:cubicBezTo>
                  <a:lnTo>
                    <a:pt x="8763" y="5403"/>
                  </a:lnTo>
                  <a:cubicBezTo>
                    <a:pt x="5847" y="5660"/>
                    <a:pt x="2916" y="5660"/>
                    <a:pt x="0" y="5403"/>
                  </a:cubicBezTo>
                  <a:close/>
                </a:path>
              </a:pathLst>
            </a:custGeom>
            <a:solidFill>
              <a:srgbClr val="E0E0E0"/>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7764D7E2-0F7F-864D-4D7D-47D346EBA543}"/>
                </a:ext>
              </a:extLst>
            </p:cNvPr>
            <p:cNvSpPr/>
            <p:nvPr/>
          </p:nvSpPr>
          <p:spPr>
            <a:xfrm>
              <a:off x="3243738" y="1344046"/>
              <a:ext cx="103536" cy="216884"/>
            </a:xfrm>
            <a:custGeom>
              <a:avLst/>
              <a:gdLst>
                <a:gd name="connsiteX0" fmla="*/ 0 w 103536"/>
                <a:gd name="connsiteY0" fmla="*/ 216884 h 216884"/>
                <a:gd name="connsiteX1" fmla="*/ 4000 w 103536"/>
                <a:gd name="connsiteY1" fmla="*/ 208312 h 216884"/>
                <a:gd name="connsiteX2" fmla="*/ 15811 w 103536"/>
                <a:gd name="connsiteY2" fmla="*/ 185452 h 216884"/>
                <a:gd name="connsiteX3" fmla="*/ 53911 w 103536"/>
                <a:gd name="connsiteY3" fmla="*/ 109252 h 216884"/>
                <a:gd name="connsiteX4" fmla="*/ 89059 w 103536"/>
                <a:gd name="connsiteY4" fmla="*/ 32099 h 216884"/>
                <a:gd name="connsiteX5" fmla="*/ 99441 w 103536"/>
                <a:gd name="connsiteY5" fmla="*/ 8477 h 216884"/>
                <a:gd name="connsiteX6" fmla="*/ 103537 w 103536"/>
                <a:gd name="connsiteY6" fmla="*/ 0 h 216884"/>
                <a:gd name="connsiteX7" fmla="*/ 100584 w 103536"/>
                <a:gd name="connsiteY7" fmla="*/ 8953 h 216884"/>
                <a:gd name="connsiteX8" fmla="*/ 91059 w 103536"/>
                <a:gd name="connsiteY8" fmla="*/ 32956 h 216884"/>
                <a:gd name="connsiteX9" fmla="*/ 56578 w 103536"/>
                <a:gd name="connsiteY9" fmla="*/ 110681 h 216884"/>
                <a:gd name="connsiteX10" fmla="*/ 17907 w 103536"/>
                <a:gd name="connsiteY10" fmla="*/ 186309 h 216884"/>
                <a:gd name="connsiteX11" fmla="*/ 5143 w 103536"/>
                <a:gd name="connsiteY11" fmla="*/ 208693 h 216884"/>
                <a:gd name="connsiteX12" fmla="*/ 0 w 103536"/>
                <a:gd name="connsiteY12" fmla="*/ 216884 h 2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536" h="216884">
                  <a:moveTo>
                    <a:pt x="0" y="216884"/>
                  </a:moveTo>
                  <a:cubicBezTo>
                    <a:pt x="1086" y="213912"/>
                    <a:pt x="2419" y="211045"/>
                    <a:pt x="4000" y="208312"/>
                  </a:cubicBezTo>
                  <a:lnTo>
                    <a:pt x="15811" y="185452"/>
                  </a:lnTo>
                  <a:cubicBezTo>
                    <a:pt x="25813" y="166402"/>
                    <a:pt x="39433" y="139446"/>
                    <a:pt x="53911" y="109252"/>
                  </a:cubicBezTo>
                  <a:cubicBezTo>
                    <a:pt x="68390" y="79057"/>
                    <a:pt x="80391" y="52102"/>
                    <a:pt x="89059" y="32099"/>
                  </a:cubicBezTo>
                  <a:lnTo>
                    <a:pt x="99441" y="8477"/>
                  </a:lnTo>
                  <a:cubicBezTo>
                    <a:pt x="100574" y="5543"/>
                    <a:pt x="101946" y="2715"/>
                    <a:pt x="103537" y="0"/>
                  </a:cubicBezTo>
                  <a:cubicBezTo>
                    <a:pt x="102803" y="3067"/>
                    <a:pt x="101822" y="6058"/>
                    <a:pt x="100584" y="8953"/>
                  </a:cubicBezTo>
                  <a:cubicBezTo>
                    <a:pt x="98393" y="14668"/>
                    <a:pt x="95250" y="22860"/>
                    <a:pt x="91059" y="32956"/>
                  </a:cubicBezTo>
                  <a:cubicBezTo>
                    <a:pt x="82867" y="53054"/>
                    <a:pt x="70961" y="80581"/>
                    <a:pt x="56578" y="110681"/>
                  </a:cubicBezTo>
                  <a:cubicBezTo>
                    <a:pt x="42196" y="140779"/>
                    <a:pt x="28003" y="167259"/>
                    <a:pt x="17907" y="186309"/>
                  </a:cubicBezTo>
                  <a:cubicBezTo>
                    <a:pt x="12573" y="195834"/>
                    <a:pt x="8382" y="203454"/>
                    <a:pt x="5143" y="208693"/>
                  </a:cubicBezTo>
                  <a:cubicBezTo>
                    <a:pt x="3677" y="211569"/>
                    <a:pt x="1962" y="214312"/>
                    <a:pt x="0" y="216884"/>
                  </a:cubicBezTo>
                  <a:close/>
                </a:path>
              </a:pathLst>
            </a:custGeom>
            <a:solidFill>
              <a:srgbClr val="E0E0E0"/>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C386654F-663B-6035-0633-CF304A30DE1F}"/>
                </a:ext>
              </a:extLst>
            </p:cNvPr>
            <p:cNvSpPr/>
            <p:nvPr/>
          </p:nvSpPr>
          <p:spPr>
            <a:xfrm>
              <a:off x="5804109" y="1719126"/>
              <a:ext cx="671354" cy="784665"/>
            </a:xfrm>
            <a:custGeom>
              <a:avLst/>
              <a:gdLst>
                <a:gd name="connsiteX0" fmla="*/ 106153 w 671354"/>
                <a:gd name="connsiteY0" fmla="*/ 756204 h 784665"/>
                <a:gd name="connsiteX1" fmla="*/ 7855 w 671354"/>
                <a:gd name="connsiteY1" fmla="*/ 374347 h 784665"/>
                <a:gd name="connsiteX2" fmla="*/ 24048 w 671354"/>
                <a:gd name="connsiteY2" fmla="*/ 309006 h 784665"/>
                <a:gd name="connsiteX3" fmla="*/ 82626 w 671354"/>
                <a:gd name="connsiteY3" fmla="*/ 291194 h 784665"/>
                <a:gd name="connsiteX4" fmla="*/ 111201 w 671354"/>
                <a:gd name="connsiteY4" fmla="*/ 338819 h 784665"/>
                <a:gd name="connsiteX5" fmla="*/ 158826 w 671354"/>
                <a:gd name="connsiteY5" fmla="*/ 395112 h 784665"/>
                <a:gd name="connsiteX6" fmla="*/ 204832 w 671354"/>
                <a:gd name="connsiteY6" fmla="*/ 404637 h 784665"/>
                <a:gd name="connsiteX7" fmla="*/ 232931 w 671354"/>
                <a:gd name="connsiteY7" fmla="*/ 346820 h 784665"/>
                <a:gd name="connsiteX8" fmla="*/ 245694 w 671354"/>
                <a:gd name="connsiteY8" fmla="*/ 221090 h 784665"/>
                <a:gd name="connsiteX9" fmla="*/ 259696 w 671354"/>
                <a:gd name="connsiteY9" fmla="*/ 155082 h 784665"/>
                <a:gd name="connsiteX10" fmla="*/ 308559 w 671354"/>
                <a:gd name="connsiteY10" fmla="*/ 112695 h 784665"/>
                <a:gd name="connsiteX11" fmla="*/ 357804 w 671354"/>
                <a:gd name="connsiteY11" fmla="*/ 146700 h 784665"/>
                <a:gd name="connsiteX12" fmla="*/ 355422 w 671354"/>
                <a:gd name="connsiteY12" fmla="*/ 174703 h 784665"/>
                <a:gd name="connsiteX13" fmla="*/ 366852 w 671354"/>
                <a:gd name="connsiteY13" fmla="*/ 198420 h 784665"/>
                <a:gd name="connsiteX14" fmla="*/ 392665 w 671354"/>
                <a:gd name="connsiteY14" fmla="*/ 190800 h 784665"/>
                <a:gd name="connsiteX15" fmla="*/ 455054 w 671354"/>
                <a:gd name="connsiteY15" fmla="*/ 115553 h 784665"/>
                <a:gd name="connsiteX16" fmla="*/ 514109 w 671354"/>
                <a:gd name="connsiteY16" fmla="*/ 37448 h 784665"/>
                <a:gd name="connsiteX17" fmla="*/ 601453 w 671354"/>
                <a:gd name="connsiteY17" fmla="*/ 110 h 784665"/>
                <a:gd name="connsiteX18" fmla="*/ 670700 w 671354"/>
                <a:gd name="connsiteY18" fmla="*/ 57260 h 784665"/>
                <a:gd name="connsiteX19" fmla="*/ 630600 w 671354"/>
                <a:gd name="connsiteY19" fmla="*/ 143461 h 784665"/>
                <a:gd name="connsiteX20" fmla="*/ 515442 w 671354"/>
                <a:gd name="connsiteY20" fmla="*/ 231758 h 784665"/>
                <a:gd name="connsiteX21" fmla="*/ 495916 w 671354"/>
                <a:gd name="connsiteY21" fmla="*/ 248712 h 784665"/>
                <a:gd name="connsiteX22" fmla="*/ 516300 w 671354"/>
                <a:gd name="connsiteY22" fmla="*/ 286050 h 784665"/>
                <a:gd name="connsiteX23" fmla="*/ 568116 w 671354"/>
                <a:gd name="connsiteY23" fmla="*/ 297671 h 784665"/>
                <a:gd name="connsiteX24" fmla="*/ 608406 w 671354"/>
                <a:gd name="connsiteY24" fmla="*/ 328627 h 784665"/>
                <a:gd name="connsiteX25" fmla="*/ 572688 w 671354"/>
                <a:gd name="connsiteY25" fmla="*/ 388349 h 784665"/>
                <a:gd name="connsiteX26" fmla="*/ 437623 w 671354"/>
                <a:gd name="connsiteY26" fmla="*/ 448071 h 784665"/>
                <a:gd name="connsiteX27" fmla="*/ 387902 w 671354"/>
                <a:gd name="connsiteY27" fmla="*/ 465978 h 784665"/>
                <a:gd name="connsiteX28" fmla="*/ 369424 w 671354"/>
                <a:gd name="connsiteY28" fmla="*/ 512174 h 784665"/>
                <a:gd name="connsiteX29" fmla="*/ 413620 w 671354"/>
                <a:gd name="connsiteY29" fmla="*/ 534843 h 784665"/>
                <a:gd name="connsiteX30" fmla="*/ 464960 w 671354"/>
                <a:gd name="connsiteY30" fmla="*/ 521318 h 784665"/>
                <a:gd name="connsiteX31" fmla="*/ 553638 w 671354"/>
                <a:gd name="connsiteY31" fmla="*/ 548178 h 784665"/>
                <a:gd name="connsiteX32" fmla="*/ 554400 w 671354"/>
                <a:gd name="connsiteY32" fmla="*/ 611901 h 784665"/>
                <a:gd name="connsiteX33" fmla="*/ 514394 w 671354"/>
                <a:gd name="connsiteY33" fmla="*/ 663812 h 784665"/>
                <a:gd name="connsiteX34" fmla="*/ 315893 w 671354"/>
                <a:gd name="connsiteY34" fmla="*/ 773540 h 784665"/>
                <a:gd name="connsiteX35" fmla="*/ 106343 w 671354"/>
                <a:gd name="connsiteY35" fmla="*/ 756490 h 7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71354" h="784665">
                  <a:moveTo>
                    <a:pt x="106153" y="756204"/>
                  </a:moveTo>
                  <a:cubicBezTo>
                    <a:pt x="-1194" y="662574"/>
                    <a:pt x="-11385" y="509221"/>
                    <a:pt x="7855" y="374347"/>
                  </a:cubicBezTo>
                  <a:cubicBezTo>
                    <a:pt x="10998" y="351773"/>
                    <a:pt x="11093" y="327675"/>
                    <a:pt x="24048" y="309006"/>
                  </a:cubicBezTo>
                  <a:cubicBezTo>
                    <a:pt x="37001" y="290337"/>
                    <a:pt x="63481" y="279478"/>
                    <a:pt x="82626" y="291194"/>
                  </a:cubicBezTo>
                  <a:cubicBezTo>
                    <a:pt x="98533" y="300719"/>
                    <a:pt x="103772" y="321198"/>
                    <a:pt x="111201" y="338819"/>
                  </a:cubicBezTo>
                  <a:cubicBezTo>
                    <a:pt x="121469" y="361688"/>
                    <a:pt x="137976" y="381196"/>
                    <a:pt x="158826" y="395112"/>
                  </a:cubicBezTo>
                  <a:cubicBezTo>
                    <a:pt x="172447" y="404160"/>
                    <a:pt x="189783" y="410637"/>
                    <a:pt x="204832" y="404637"/>
                  </a:cubicBezTo>
                  <a:cubicBezTo>
                    <a:pt x="225501" y="396064"/>
                    <a:pt x="230645" y="369394"/>
                    <a:pt x="232931" y="346820"/>
                  </a:cubicBezTo>
                  <a:cubicBezTo>
                    <a:pt x="237246" y="304910"/>
                    <a:pt x="241503" y="263000"/>
                    <a:pt x="245694" y="221090"/>
                  </a:cubicBezTo>
                  <a:cubicBezTo>
                    <a:pt x="246761" y="198477"/>
                    <a:pt x="251495" y="176179"/>
                    <a:pt x="259696" y="155082"/>
                  </a:cubicBezTo>
                  <a:cubicBezTo>
                    <a:pt x="268088" y="133822"/>
                    <a:pt x="286328" y="118001"/>
                    <a:pt x="308559" y="112695"/>
                  </a:cubicBezTo>
                  <a:cubicBezTo>
                    <a:pt x="330562" y="108981"/>
                    <a:pt x="355708" y="124221"/>
                    <a:pt x="357804" y="146700"/>
                  </a:cubicBezTo>
                  <a:cubicBezTo>
                    <a:pt x="357670" y="156082"/>
                    <a:pt x="356880" y="165435"/>
                    <a:pt x="355422" y="174703"/>
                  </a:cubicBezTo>
                  <a:cubicBezTo>
                    <a:pt x="354089" y="184190"/>
                    <a:pt x="358604" y="193553"/>
                    <a:pt x="366852" y="198420"/>
                  </a:cubicBezTo>
                  <a:cubicBezTo>
                    <a:pt x="376196" y="200621"/>
                    <a:pt x="386016" y="197725"/>
                    <a:pt x="392665" y="190800"/>
                  </a:cubicBezTo>
                  <a:cubicBezTo>
                    <a:pt x="417440" y="169302"/>
                    <a:pt x="438509" y="143880"/>
                    <a:pt x="455054" y="115553"/>
                  </a:cubicBezTo>
                  <a:cubicBezTo>
                    <a:pt x="471599" y="87283"/>
                    <a:pt x="491420" y="61070"/>
                    <a:pt x="514109" y="37448"/>
                  </a:cubicBezTo>
                  <a:cubicBezTo>
                    <a:pt x="537826" y="14969"/>
                    <a:pt x="569068" y="-1509"/>
                    <a:pt x="601453" y="110"/>
                  </a:cubicBezTo>
                  <a:cubicBezTo>
                    <a:pt x="633838" y="1729"/>
                    <a:pt x="665937" y="25351"/>
                    <a:pt x="670700" y="57260"/>
                  </a:cubicBezTo>
                  <a:cubicBezTo>
                    <a:pt x="675462" y="89169"/>
                    <a:pt x="653459" y="120030"/>
                    <a:pt x="630600" y="143461"/>
                  </a:cubicBezTo>
                  <a:cubicBezTo>
                    <a:pt x="596681" y="178304"/>
                    <a:pt x="557895" y="208041"/>
                    <a:pt x="515442" y="231758"/>
                  </a:cubicBezTo>
                  <a:cubicBezTo>
                    <a:pt x="507318" y="235225"/>
                    <a:pt x="500488" y="241149"/>
                    <a:pt x="495916" y="248712"/>
                  </a:cubicBezTo>
                  <a:cubicBezTo>
                    <a:pt x="489439" y="263190"/>
                    <a:pt x="502012" y="279573"/>
                    <a:pt x="516300" y="286050"/>
                  </a:cubicBezTo>
                  <a:cubicBezTo>
                    <a:pt x="532397" y="293480"/>
                    <a:pt x="550780" y="293670"/>
                    <a:pt x="568116" y="297671"/>
                  </a:cubicBezTo>
                  <a:cubicBezTo>
                    <a:pt x="585451" y="301671"/>
                    <a:pt x="603549" y="311387"/>
                    <a:pt x="608406" y="328627"/>
                  </a:cubicBezTo>
                  <a:cubicBezTo>
                    <a:pt x="615169" y="352630"/>
                    <a:pt x="593357" y="374633"/>
                    <a:pt x="572688" y="388349"/>
                  </a:cubicBezTo>
                  <a:cubicBezTo>
                    <a:pt x="531435" y="415876"/>
                    <a:pt x="485743" y="436079"/>
                    <a:pt x="437623" y="448071"/>
                  </a:cubicBezTo>
                  <a:cubicBezTo>
                    <a:pt x="420097" y="450966"/>
                    <a:pt x="403247" y="457034"/>
                    <a:pt x="387902" y="465978"/>
                  </a:cubicBezTo>
                  <a:cubicBezTo>
                    <a:pt x="373329" y="476074"/>
                    <a:pt x="363042" y="495410"/>
                    <a:pt x="369424" y="512174"/>
                  </a:cubicBezTo>
                  <a:cubicBezTo>
                    <a:pt x="375806" y="528938"/>
                    <a:pt x="395904" y="536177"/>
                    <a:pt x="413620" y="534843"/>
                  </a:cubicBezTo>
                  <a:cubicBezTo>
                    <a:pt x="431079" y="531767"/>
                    <a:pt x="448253" y="527242"/>
                    <a:pt x="464960" y="521318"/>
                  </a:cubicBezTo>
                  <a:cubicBezTo>
                    <a:pt x="497059" y="512936"/>
                    <a:pt x="536683" y="519413"/>
                    <a:pt x="553638" y="548178"/>
                  </a:cubicBezTo>
                  <a:cubicBezTo>
                    <a:pt x="563829" y="568133"/>
                    <a:pt x="564115" y="591708"/>
                    <a:pt x="554400" y="611901"/>
                  </a:cubicBezTo>
                  <a:cubicBezTo>
                    <a:pt x="544655" y="631703"/>
                    <a:pt x="531054" y="649353"/>
                    <a:pt x="514394" y="663812"/>
                  </a:cubicBezTo>
                  <a:cubicBezTo>
                    <a:pt x="459073" y="717266"/>
                    <a:pt x="390589" y="755119"/>
                    <a:pt x="315893" y="773540"/>
                  </a:cubicBezTo>
                  <a:cubicBezTo>
                    <a:pt x="241599" y="790685"/>
                    <a:pt x="174447" y="790209"/>
                    <a:pt x="106343" y="756490"/>
                  </a:cubicBezTo>
                </a:path>
              </a:pathLst>
            </a:custGeom>
            <a:solidFill>
              <a:srgbClr val="F5F5F5"/>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AB29335-CEE6-047D-5B82-9A094C50BFFC}"/>
                </a:ext>
              </a:extLst>
            </p:cNvPr>
            <p:cNvSpPr/>
            <p:nvPr/>
          </p:nvSpPr>
          <p:spPr>
            <a:xfrm>
              <a:off x="5954363" y="1741620"/>
              <a:ext cx="492156" cy="653986"/>
            </a:xfrm>
            <a:custGeom>
              <a:avLst/>
              <a:gdLst>
                <a:gd name="connsiteX0" fmla="*/ 0 w 492156"/>
                <a:gd name="connsiteY0" fmla="*/ 652463 h 653986"/>
                <a:gd name="connsiteX1" fmla="*/ 103537 w 492156"/>
                <a:gd name="connsiteY1" fmla="*/ 444246 h 653986"/>
                <a:gd name="connsiteX2" fmla="*/ 133445 w 492156"/>
                <a:gd name="connsiteY2" fmla="*/ 391096 h 653986"/>
                <a:gd name="connsiteX3" fmla="*/ 163639 w 492156"/>
                <a:gd name="connsiteY3" fmla="*/ 340042 h 653986"/>
                <a:gd name="connsiteX4" fmla="*/ 230314 w 492156"/>
                <a:gd name="connsiteY4" fmla="*/ 249746 h 653986"/>
                <a:gd name="connsiteX5" fmla="*/ 296132 w 492156"/>
                <a:gd name="connsiteY5" fmla="*/ 172974 h 653986"/>
                <a:gd name="connsiteX6" fmla="*/ 356521 w 492156"/>
                <a:gd name="connsiteY6" fmla="*/ 108775 h 653986"/>
                <a:gd name="connsiteX7" fmla="*/ 453390 w 492156"/>
                <a:gd name="connsiteY7" fmla="*/ 26099 h 653986"/>
                <a:gd name="connsiteX8" fmla="*/ 481965 w 492156"/>
                <a:gd name="connsiteY8" fmla="*/ 6477 h 653986"/>
                <a:gd name="connsiteX9" fmla="*/ 489490 w 492156"/>
                <a:gd name="connsiteY9" fmla="*/ 1524 h 653986"/>
                <a:gd name="connsiteX10" fmla="*/ 492157 w 492156"/>
                <a:gd name="connsiteY10" fmla="*/ 0 h 653986"/>
                <a:gd name="connsiteX11" fmla="*/ 489775 w 492156"/>
                <a:gd name="connsiteY11" fmla="*/ 1905 h 653986"/>
                <a:gd name="connsiteX12" fmla="*/ 482441 w 492156"/>
                <a:gd name="connsiteY12" fmla="*/ 7144 h 653986"/>
                <a:gd name="connsiteX13" fmla="*/ 454438 w 492156"/>
                <a:gd name="connsiteY13" fmla="*/ 27432 h 653986"/>
                <a:gd name="connsiteX14" fmla="*/ 358616 w 492156"/>
                <a:gd name="connsiteY14" fmla="*/ 110871 h 653986"/>
                <a:gd name="connsiteX15" fmla="*/ 298799 w 492156"/>
                <a:gd name="connsiteY15" fmla="*/ 175260 h 653986"/>
                <a:gd name="connsiteX16" fmla="*/ 233363 w 492156"/>
                <a:gd name="connsiteY16" fmla="*/ 252222 h 653986"/>
                <a:gd name="connsiteX17" fmla="*/ 167545 w 492156"/>
                <a:gd name="connsiteY17" fmla="*/ 342329 h 653986"/>
                <a:gd name="connsiteX18" fmla="*/ 137541 w 492156"/>
                <a:gd name="connsiteY18" fmla="*/ 393192 h 653986"/>
                <a:gd name="connsiteX19" fmla="*/ 107632 w 492156"/>
                <a:gd name="connsiteY19" fmla="*/ 446342 h 653986"/>
                <a:gd name="connsiteX20" fmla="*/ 4286 w 492156"/>
                <a:gd name="connsiteY20" fmla="*/ 653987 h 65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2156" h="653986">
                  <a:moveTo>
                    <a:pt x="0" y="652463"/>
                  </a:moveTo>
                  <a:cubicBezTo>
                    <a:pt x="30471" y="581120"/>
                    <a:pt x="65046" y="511597"/>
                    <a:pt x="103537" y="444246"/>
                  </a:cubicBezTo>
                  <a:lnTo>
                    <a:pt x="133445" y="391096"/>
                  </a:lnTo>
                  <a:cubicBezTo>
                    <a:pt x="142970" y="373666"/>
                    <a:pt x="153067" y="356425"/>
                    <a:pt x="163639" y="340042"/>
                  </a:cubicBezTo>
                  <a:cubicBezTo>
                    <a:pt x="184194" y="308743"/>
                    <a:pt x="206454" y="278606"/>
                    <a:pt x="230314" y="249746"/>
                  </a:cubicBezTo>
                  <a:cubicBezTo>
                    <a:pt x="252794" y="222123"/>
                    <a:pt x="275082" y="196596"/>
                    <a:pt x="296132" y="172974"/>
                  </a:cubicBezTo>
                  <a:cubicBezTo>
                    <a:pt x="317182" y="149352"/>
                    <a:pt x="337375" y="127730"/>
                    <a:pt x="356521" y="108775"/>
                  </a:cubicBezTo>
                  <a:cubicBezTo>
                    <a:pt x="386591" y="78715"/>
                    <a:pt x="418986" y="51073"/>
                    <a:pt x="453390" y="26099"/>
                  </a:cubicBezTo>
                  <a:cubicBezTo>
                    <a:pt x="465582" y="17335"/>
                    <a:pt x="475297" y="10763"/>
                    <a:pt x="481965" y="6477"/>
                  </a:cubicBezTo>
                  <a:lnTo>
                    <a:pt x="489490" y="1524"/>
                  </a:lnTo>
                  <a:lnTo>
                    <a:pt x="492157" y="0"/>
                  </a:lnTo>
                  <a:cubicBezTo>
                    <a:pt x="491442" y="733"/>
                    <a:pt x="490642" y="1372"/>
                    <a:pt x="489775" y="1905"/>
                  </a:cubicBezTo>
                  <a:lnTo>
                    <a:pt x="482441" y="7144"/>
                  </a:lnTo>
                  <a:cubicBezTo>
                    <a:pt x="475964" y="11716"/>
                    <a:pt x="466439" y="18479"/>
                    <a:pt x="454438" y="27432"/>
                  </a:cubicBezTo>
                  <a:cubicBezTo>
                    <a:pt x="420481" y="52835"/>
                    <a:pt x="388448" y="80724"/>
                    <a:pt x="358616" y="110871"/>
                  </a:cubicBezTo>
                  <a:cubicBezTo>
                    <a:pt x="339566" y="129921"/>
                    <a:pt x="319754" y="151638"/>
                    <a:pt x="298799" y="175260"/>
                  </a:cubicBezTo>
                  <a:cubicBezTo>
                    <a:pt x="277844" y="198882"/>
                    <a:pt x="255651" y="224504"/>
                    <a:pt x="233363" y="252222"/>
                  </a:cubicBezTo>
                  <a:cubicBezTo>
                    <a:pt x="209788" y="281026"/>
                    <a:pt x="187814" y="311106"/>
                    <a:pt x="167545" y="342329"/>
                  </a:cubicBezTo>
                  <a:cubicBezTo>
                    <a:pt x="157067" y="358521"/>
                    <a:pt x="147352" y="375666"/>
                    <a:pt x="137541" y="393192"/>
                  </a:cubicBezTo>
                  <a:lnTo>
                    <a:pt x="107632" y="446342"/>
                  </a:lnTo>
                  <a:cubicBezTo>
                    <a:pt x="69361" y="513588"/>
                    <a:pt x="34862" y="582911"/>
                    <a:pt x="4286" y="653987"/>
                  </a:cubicBezTo>
                </a:path>
              </a:pathLst>
            </a:custGeom>
            <a:solidFill>
              <a:srgbClr val="E0E0E0"/>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307383D-55FF-8A51-ECF0-CA7FAAA68A83}"/>
                </a:ext>
              </a:extLst>
            </p:cNvPr>
            <p:cNvSpPr/>
            <p:nvPr/>
          </p:nvSpPr>
          <p:spPr>
            <a:xfrm>
              <a:off x="6112711" y="1831536"/>
              <a:ext cx="7505" cy="250126"/>
            </a:xfrm>
            <a:custGeom>
              <a:avLst/>
              <a:gdLst>
                <a:gd name="connsiteX0" fmla="*/ 6244 w 7505"/>
                <a:gd name="connsiteY0" fmla="*/ 250126 h 250126"/>
                <a:gd name="connsiteX1" fmla="*/ 5101 w 7505"/>
                <a:gd name="connsiteY1" fmla="*/ 240601 h 250126"/>
                <a:gd name="connsiteX2" fmla="*/ 3767 w 7505"/>
                <a:gd name="connsiteY2" fmla="*/ 213646 h 250126"/>
                <a:gd name="connsiteX3" fmla="*/ 3100 w 7505"/>
                <a:gd name="connsiteY3" fmla="*/ 124968 h 250126"/>
                <a:gd name="connsiteX4" fmla="*/ 1767 w 7505"/>
                <a:gd name="connsiteY4" fmla="*/ 36290 h 250126"/>
                <a:gd name="connsiteX5" fmla="*/ 243 w 7505"/>
                <a:gd name="connsiteY5" fmla="*/ 9525 h 250126"/>
                <a:gd name="connsiteX6" fmla="*/ 243 w 7505"/>
                <a:gd name="connsiteY6" fmla="*/ 0 h 250126"/>
                <a:gd name="connsiteX7" fmla="*/ 2053 w 7505"/>
                <a:gd name="connsiteY7" fmla="*/ 9525 h 250126"/>
                <a:gd name="connsiteX8" fmla="*/ 4815 w 7505"/>
                <a:gd name="connsiteY8" fmla="*/ 36290 h 250126"/>
                <a:gd name="connsiteX9" fmla="*/ 7482 w 7505"/>
                <a:gd name="connsiteY9" fmla="*/ 125158 h 250126"/>
                <a:gd name="connsiteX10" fmla="*/ 6910 w 7505"/>
                <a:gd name="connsiteY10" fmla="*/ 213836 h 250126"/>
                <a:gd name="connsiteX11" fmla="*/ 6910 w 7505"/>
                <a:gd name="connsiteY11" fmla="*/ 240697 h 250126"/>
                <a:gd name="connsiteX12" fmla="*/ 6244 w 7505"/>
                <a:gd name="connsiteY12" fmla="*/ 250126 h 25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5" h="250126">
                  <a:moveTo>
                    <a:pt x="6244" y="250126"/>
                  </a:moveTo>
                  <a:cubicBezTo>
                    <a:pt x="5539" y="247002"/>
                    <a:pt x="5158" y="243811"/>
                    <a:pt x="5101" y="240601"/>
                  </a:cubicBezTo>
                  <a:cubicBezTo>
                    <a:pt x="4529" y="234220"/>
                    <a:pt x="4148" y="225076"/>
                    <a:pt x="3767" y="213646"/>
                  </a:cubicBezTo>
                  <a:cubicBezTo>
                    <a:pt x="3005" y="190976"/>
                    <a:pt x="3005" y="159544"/>
                    <a:pt x="3100" y="124968"/>
                  </a:cubicBezTo>
                  <a:cubicBezTo>
                    <a:pt x="3196" y="90392"/>
                    <a:pt x="3100" y="58960"/>
                    <a:pt x="1767" y="36290"/>
                  </a:cubicBezTo>
                  <a:cubicBezTo>
                    <a:pt x="1195" y="24955"/>
                    <a:pt x="719" y="15812"/>
                    <a:pt x="243" y="9525"/>
                  </a:cubicBezTo>
                  <a:cubicBezTo>
                    <a:pt x="-81" y="6363"/>
                    <a:pt x="-81" y="3162"/>
                    <a:pt x="243" y="0"/>
                  </a:cubicBezTo>
                  <a:cubicBezTo>
                    <a:pt x="1205" y="3096"/>
                    <a:pt x="1815" y="6296"/>
                    <a:pt x="2053" y="9525"/>
                  </a:cubicBezTo>
                  <a:cubicBezTo>
                    <a:pt x="3005" y="15812"/>
                    <a:pt x="3958" y="24955"/>
                    <a:pt x="4815" y="36290"/>
                  </a:cubicBezTo>
                  <a:cubicBezTo>
                    <a:pt x="6720" y="58960"/>
                    <a:pt x="7672" y="90392"/>
                    <a:pt x="7482" y="125158"/>
                  </a:cubicBezTo>
                  <a:cubicBezTo>
                    <a:pt x="7291" y="159925"/>
                    <a:pt x="7482" y="190214"/>
                    <a:pt x="6910" y="213836"/>
                  </a:cubicBezTo>
                  <a:lnTo>
                    <a:pt x="6910" y="240697"/>
                  </a:lnTo>
                  <a:cubicBezTo>
                    <a:pt x="6977" y="243850"/>
                    <a:pt x="6758" y="247012"/>
                    <a:pt x="6244" y="250126"/>
                  </a:cubicBezTo>
                  <a:close/>
                </a:path>
              </a:pathLst>
            </a:custGeom>
            <a:solidFill>
              <a:srgbClr val="E0E0E0"/>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7993236E-CC66-0732-B820-7ED2C5A85665}"/>
                </a:ext>
              </a:extLst>
            </p:cNvPr>
            <p:cNvSpPr/>
            <p:nvPr/>
          </p:nvSpPr>
          <p:spPr>
            <a:xfrm>
              <a:off x="6118669" y="2055654"/>
              <a:ext cx="294989" cy="26199"/>
            </a:xfrm>
            <a:custGeom>
              <a:avLst/>
              <a:gdLst>
                <a:gd name="connsiteX0" fmla="*/ 294989 w 294989"/>
                <a:gd name="connsiteY0" fmla="*/ 3149 h 26199"/>
                <a:gd name="connsiteX1" fmla="*/ 283369 w 294989"/>
                <a:gd name="connsiteY1" fmla="*/ 3149 h 26199"/>
                <a:gd name="connsiteX2" fmla="*/ 251650 w 294989"/>
                <a:gd name="connsiteY2" fmla="*/ 3149 h 26199"/>
                <a:gd name="connsiteX3" fmla="*/ 146875 w 294989"/>
                <a:gd name="connsiteY3" fmla="*/ 7721 h 26199"/>
                <a:gd name="connsiteX4" fmla="*/ 42863 w 294989"/>
                <a:gd name="connsiteY4" fmla="*/ 19627 h 26199"/>
                <a:gd name="connsiteX5" fmla="*/ 11525 w 294989"/>
                <a:gd name="connsiteY5" fmla="*/ 24675 h 26199"/>
                <a:gd name="connsiteX6" fmla="*/ 0 w 294989"/>
                <a:gd name="connsiteY6" fmla="*/ 26199 h 26199"/>
                <a:gd name="connsiteX7" fmla="*/ 11239 w 294989"/>
                <a:gd name="connsiteY7" fmla="*/ 23056 h 26199"/>
                <a:gd name="connsiteX8" fmla="*/ 42481 w 294989"/>
                <a:gd name="connsiteY8" fmla="*/ 16674 h 26199"/>
                <a:gd name="connsiteX9" fmla="*/ 146590 w 294989"/>
                <a:gd name="connsiteY9" fmla="*/ 3530 h 26199"/>
                <a:gd name="connsiteX10" fmla="*/ 251365 w 294989"/>
                <a:gd name="connsiteY10" fmla="*/ 196 h 26199"/>
                <a:gd name="connsiteX11" fmla="*/ 283178 w 294989"/>
                <a:gd name="connsiteY11" fmla="*/ 1815 h 26199"/>
                <a:gd name="connsiteX12" fmla="*/ 294989 w 294989"/>
                <a:gd name="connsiteY12" fmla="*/ 3149 h 2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989" h="26199">
                  <a:moveTo>
                    <a:pt x="294989" y="3149"/>
                  </a:moveTo>
                  <a:cubicBezTo>
                    <a:pt x="291122" y="3501"/>
                    <a:pt x="287236" y="3501"/>
                    <a:pt x="283369" y="3149"/>
                  </a:cubicBezTo>
                  <a:cubicBezTo>
                    <a:pt x="275844" y="3149"/>
                    <a:pt x="264986" y="3149"/>
                    <a:pt x="251650" y="3149"/>
                  </a:cubicBezTo>
                  <a:cubicBezTo>
                    <a:pt x="224885" y="3149"/>
                    <a:pt x="187928" y="4482"/>
                    <a:pt x="146875" y="7721"/>
                  </a:cubicBezTo>
                  <a:cubicBezTo>
                    <a:pt x="105823" y="10959"/>
                    <a:pt x="69342" y="15531"/>
                    <a:pt x="42863" y="19627"/>
                  </a:cubicBezTo>
                  <a:cubicBezTo>
                    <a:pt x="29623" y="21532"/>
                    <a:pt x="18955" y="23437"/>
                    <a:pt x="11525" y="24675"/>
                  </a:cubicBezTo>
                  <a:cubicBezTo>
                    <a:pt x="7734" y="25532"/>
                    <a:pt x="3877" y="26047"/>
                    <a:pt x="0" y="26199"/>
                  </a:cubicBezTo>
                  <a:cubicBezTo>
                    <a:pt x="3629" y="24761"/>
                    <a:pt x="7391" y="23704"/>
                    <a:pt x="11239" y="23056"/>
                  </a:cubicBezTo>
                  <a:cubicBezTo>
                    <a:pt x="18574" y="21341"/>
                    <a:pt x="29242" y="18960"/>
                    <a:pt x="42481" y="16674"/>
                  </a:cubicBezTo>
                  <a:cubicBezTo>
                    <a:pt x="68866" y="11816"/>
                    <a:pt x="105728" y="7149"/>
                    <a:pt x="146590" y="3530"/>
                  </a:cubicBezTo>
                  <a:cubicBezTo>
                    <a:pt x="181432" y="625"/>
                    <a:pt x="216408" y="-490"/>
                    <a:pt x="251365" y="196"/>
                  </a:cubicBezTo>
                  <a:cubicBezTo>
                    <a:pt x="264795" y="196"/>
                    <a:pt x="275654" y="1148"/>
                    <a:pt x="283178" y="1815"/>
                  </a:cubicBezTo>
                  <a:cubicBezTo>
                    <a:pt x="287150" y="1844"/>
                    <a:pt x="291112" y="2291"/>
                    <a:pt x="294989" y="3149"/>
                  </a:cubicBezTo>
                  <a:close/>
                </a:path>
              </a:pathLst>
            </a:custGeom>
            <a:solidFill>
              <a:srgbClr val="E0E0E0"/>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CFEE7E2-ADE3-B031-E360-229D9DEF9C3A}"/>
                </a:ext>
              </a:extLst>
            </p:cNvPr>
            <p:cNvSpPr/>
            <p:nvPr/>
          </p:nvSpPr>
          <p:spPr>
            <a:xfrm>
              <a:off x="5852731" y="2004891"/>
              <a:ext cx="105727" cy="384714"/>
            </a:xfrm>
            <a:custGeom>
              <a:avLst/>
              <a:gdLst>
                <a:gd name="connsiteX0" fmla="*/ 105728 w 105727"/>
                <a:gd name="connsiteY0" fmla="*/ 384715 h 384714"/>
                <a:gd name="connsiteX1" fmla="*/ 104108 w 105727"/>
                <a:gd name="connsiteY1" fmla="*/ 381000 h 384714"/>
                <a:gd name="connsiteX2" fmla="*/ 100298 w 105727"/>
                <a:gd name="connsiteY2" fmla="*/ 370046 h 384714"/>
                <a:gd name="connsiteX3" fmla="*/ 87535 w 105727"/>
                <a:gd name="connsiteY3" fmla="*/ 329184 h 384714"/>
                <a:gd name="connsiteX4" fmla="*/ 50863 w 105727"/>
                <a:gd name="connsiteY4" fmla="*/ 192976 h 384714"/>
                <a:gd name="connsiteX5" fmla="*/ 15430 w 105727"/>
                <a:gd name="connsiteY5" fmla="*/ 56388 h 384714"/>
                <a:gd name="connsiteX6" fmla="*/ 3905 w 105727"/>
                <a:gd name="connsiteY6" fmla="*/ 15240 h 384714"/>
                <a:gd name="connsiteX7" fmla="*/ 857 w 105727"/>
                <a:gd name="connsiteY7" fmla="*/ 4000 h 384714"/>
                <a:gd name="connsiteX8" fmla="*/ 0 w 105727"/>
                <a:gd name="connsiteY8" fmla="*/ 0 h 384714"/>
                <a:gd name="connsiteX9" fmla="*/ 1619 w 105727"/>
                <a:gd name="connsiteY9" fmla="*/ 3810 h 384714"/>
                <a:gd name="connsiteX10" fmla="*/ 5429 w 105727"/>
                <a:gd name="connsiteY10" fmla="*/ 14764 h 384714"/>
                <a:gd name="connsiteX11" fmla="*/ 18288 w 105727"/>
                <a:gd name="connsiteY11" fmla="*/ 55531 h 384714"/>
                <a:gd name="connsiteX12" fmla="*/ 54864 w 105727"/>
                <a:gd name="connsiteY12" fmla="*/ 191834 h 384714"/>
                <a:gd name="connsiteX13" fmla="*/ 90297 w 105727"/>
                <a:gd name="connsiteY13" fmla="*/ 328422 h 384714"/>
                <a:gd name="connsiteX14" fmla="*/ 101822 w 105727"/>
                <a:gd name="connsiteY14" fmla="*/ 369570 h 384714"/>
                <a:gd name="connsiteX15" fmla="*/ 104966 w 105727"/>
                <a:gd name="connsiteY15" fmla="*/ 380714 h 384714"/>
                <a:gd name="connsiteX16" fmla="*/ 105728 w 105727"/>
                <a:gd name="connsiteY16" fmla="*/ 384715 h 3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727" h="384714">
                  <a:moveTo>
                    <a:pt x="105728" y="384715"/>
                  </a:moveTo>
                  <a:cubicBezTo>
                    <a:pt x="105042" y="383543"/>
                    <a:pt x="104499" y="382295"/>
                    <a:pt x="104108" y="381000"/>
                  </a:cubicBezTo>
                  <a:cubicBezTo>
                    <a:pt x="103156" y="378047"/>
                    <a:pt x="101822" y="374428"/>
                    <a:pt x="100298" y="370046"/>
                  </a:cubicBezTo>
                  <a:cubicBezTo>
                    <a:pt x="97060" y="360521"/>
                    <a:pt x="92678" y="346520"/>
                    <a:pt x="87535" y="329184"/>
                  </a:cubicBezTo>
                  <a:cubicBezTo>
                    <a:pt x="77153" y="294608"/>
                    <a:pt x="64294" y="246412"/>
                    <a:pt x="50863" y="192976"/>
                  </a:cubicBezTo>
                  <a:cubicBezTo>
                    <a:pt x="37433" y="139541"/>
                    <a:pt x="25051" y="91154"/>
                    <a:pt x="15430" y="56388"/>
                  </a:cubicBezTo>
                  <a:cubicBezTo>
                    <a:pt x="10763" y="39529"/>
                    <a:pt x="6858" y="25622"/>
                    <a:pt x="3905" y="15240"/>
                  </a:cubicBezTo>
                  <a:cubicBezTo>
                    <a:pt x="2667" y="10763"/>
                    <a:pt x="1715" y="7049"/>
                    <a:pt x="857" y="4000"/>
                  </a:cubicBezTo>
                  <a:cubicBezTo>
                    <a:pt x="429" y="2705"/>
                    <a:pt x="143" y="1362"/>
                    <a:pt x="0" y="0"/>
                  </a:cubicBezTo>
                  <a:cubicBezTo>
                    <a:pt x="743" y="1172"/>
                    <a:pt x="1286" y="2457"/>
                    <a:pt x="1619" y="3810"/>
                  </a:cubicBezTo>
                  <a:lnTo>
                    <a:pt x="5429" y="14764"/>
                  </a:lnTo>
                  <a:cubicBezTo>
                    <a:pt x="8763" y="24289"/>
                    <a:pt x="13145" y="38291"/>
                    <a:pt x="18288" y="55531"/>
                  </a:cubicBezTo>
                  <a:cubicBezTo>
                    <a:pt x="28670" y="90202"/>
                    <a:pt x="41434" y="138398"/>
                    <a:pt x="54864" y="191834"/>
                  </a:cubicBezTo>
                  <a:cubicBezTo>
                    <a:pt x="68294" y="245269"/>
                    <a:pt x="80677" y="293560"/>
                    <a:pt x="90297" y="328422"/>
                  </a:cubicBezTo>
                  <a:cubicBezTo>
                    <a:pt x="95060" y="345281"/>
                    <a:pt x="98965" y="359188"/>
                    <a:pt x="101822" y="369570"/>
                  </a:cubicBezTo>
                  <a:lnTo>
                    <a:pt x="104966" y="380714"/>
                  </a:lnTo>
                  <a:cubicBezTo>
                    <a:pt x="105451" y="381991"/>
                    <a:pt x="105709" y="383343"/>
                    <a:pt x="105728" y="384715"/>
                  </a:cubicBezTo>
                  <a:close/>
                </a:path>
              </a:pathLst>
            </a:custGeom>
            <a:solidFill>
              <a:srgbClr val="E0E0E0"/>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FFEBDB6-2CB3-49A8-A1E5-D22C4BAC95EA}"/>
                </a:ext>
              </a:extLst>
            </p:cNvPr>
            <p:cNvSpPr/>
            <p:nvPr/>
          </p:nvSpPr>
          <p:spPr>
            <a:xfrm>
              <a:off x="5958458" y="2306640"/>
              <a:ext cx="397287" cy="82396"/>
            </a:xfrm>
            <a:custGeom>
              <a:avLst/>
              <a:gdLst>
                <a:gd name="connsiteX0" fmla="*/ 397288 w 397287"/>
                <a:gd name="connsiteY0" fmla="*/ 193 h 82396"/>
                <a:gd name="connsiteX1" fmla="*/ 393287 w 397287"/>
                <a:gd name="connsiteY1" fmla="*/ 1336 h 82396"/>
                <a:gd name="connsiteX2" fmla="*/ 381762 w 397287"/>
                <a:gd name="connsiteY2" fmla="*/ 3812 h 82396"/>
                <a:gd name="connsiteX3" fmla="*/ 339185 w 397287"/>
                <a:gd name="connsiteY3" fmla="*/ 12766 h 82396"/>
                <a:gd name="connsiteX4" fmla="*/ 199072 w 397287"/>
                <a:gd name="connsiteY4" fmla="*/ 43341 h 82396"/>
                <a:gd name="connsiteX5" fmla="*/ 58674 w 397287"/>
                <a:gd name="connsiteY5" fmla="*/ 72869 h 82396"/>
                <a:gd name="connsiteX6" fmla="*/ 15812 w 397287"/>
                <a:gd name="connsiteY6" fmla="*/ 80393 h 82396"/>
                <a:gd name="connsiteX7" fmla="*/ 4096 w 397287"/>
                <a:gd name="connsiteY7" fmla="*/ 82203 h 82396"/>
                <a:gd name="connsiteX8" fmla="*/ 0 w 397287"/>
                <a:gd name="connsiteY8" fmla="*/ 82203 h 82396"/>
                <a:gd name="connsiteX9" fmla="*/ 4001 w 397287"/>
                <a:gd name="connsiteY9" fmla="*/ 81060 h 82396"/>
                <a:gd name="connsiteX10" fmla="*/ 15526 w 397287"/>
                <a:gd name="connsiteY10" fmla="*/ 78584 h 82396"/>
                <a:gd name="connsiteX11" fmla="*/ 58103 w 397287"/>
                <a:gd name="connsiteY11" fmla="*/ 69630 h 82396"/>
                <a:gd name="connsiteX12" fmla="*/ 198215 w 397287"/>
                <a:gd name="connsiteY12" fmla="*/ 38960 h 82396"/>
                <a:gd name="connsiteX13" fmla="*/ 338614 w 397287"/>
                <a:gd name="connsiteY13" fmla="*/ 9527 h 82396"/>
                <a:gd name="connsiteX14" fmla="*/ 381476 w 397287"/>
                <a:gd name="connsiteY14" fmla="*/ 2003 h 82396"/>
                <a:gd name="connsiteX15" fmla="*/ 393192 w 397287"/>
                <a:gd name="connsiteY15" fmla="*/ 193 h 82396"/>
                <a:gd name="connsiteX16" fmla="*/ 397288 w 397287"/>
                <a:gd name="connsiteY16" fmla="*/ 193 h 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7287" h="82396">
                  <a:moveTo>
                    <a:pt x="397288" y="193"/>
                  </a:moveTo>
                  <a:cubicBezTo>
                    <a:pt x="395992" y="688"/>
                    <a:pt x="394649" y="1069"/>
                    <a:pt x="393287" y="1336"/>
                  </a:cubicBezTo>
                  <a:lnTo>
                    <a:pt x="381762" y="3812"/>
                  </a:lnTo>
                  <a:lnTo>
                    <a:pt x="339185" y="12766"/>
                  </a:lnTo>
                  <a:cubicBezTo>
                    <a:pt x="303276" y="20291"/>
                    <a:pt x="253460" y="31244"/>
                    <a:pt x="199072" y="43341"/>
                  </a:cubicBezTo>
                  <a:cubicBezTo>
                    <a:pt x="144685" y="55438"/>
                    <a:pt x="94774" y="66106"/>
                    <a:pt x="58674" y="72869"/>
                  </a:cubicBezTo>
                  <a:cubicBezTo>
                    <a:pt x="40577" y="76202"/>
                    <a:pt x="26003" y="78869"/>
                    <a:pt x="15812" y="80393"/>
                  </a:cubicBezTo>
                  <a:lnTo>
                    <a:pt x="4096" y="82203"/>
                  </a:lnTo>
                  <a:cubicBezTo>
                    <a:pt x="2743" y="82460"/>
                    <a:pt x="1353" y="82460"/>
                    <a:pt x="0" y="82203"/>
                  </a:cubicBezTo>
                  <a:lnTo>
                    <a:pt x="4001" y="81060"/>
                  </a:lnTo>
                  <a:lnTo>
                    <a:pt x="15526" y="78584"/>
                  </a:lnTo>
                  <a:lnTo>
                    <a:pt x="58103" y="69630"/>
                  </a:lnTo>
                  <a:cubicBezTo>
                    <a:pt x="94012" y="62105"/>
                    <a:pt x="143828" y="51152"/>
                    <a:pt x="198215" y="38960"/>
                  </a:cubicBezTo>
                  <a:cubicBezTo>
                    <a:pt x="252603" y="26768"/>
                    <a:pt x="302514" y="16290"/>
                    <a:pt x="338614" y="9527"/>
                  </a:cubicBezTo>
                  <a:cubicBezTo>
                    <a:pt x="356711" y="6098"/>
                    <a:pt x="371285" y="3527"/>
                    <a:pt x="381476" y="2003"/>
                  </a:cubicBezTo>
                  <a:lnTo>
                    <a:pt x="393192" y="193"/>
                  </a:lnTo>
                  <a:cubicBezTo>
                    <a:pt x="394545" y="-64"/>
                    <a:pt x="395935" y="-64"/>
                    <a:pt x="397288" y="193"/>
                  </a:cubicBezTo>
                  <a:close/>
                </a:path>
              </a:pathLst>
            </a:custGeom>
            <a:solidFill>
              <a:srgbClr val="E0E0E0"/>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84E99757-A223-85B8-7311-F01C7DE07059}"/>
                </a:ext>
              </a:extLst>
            </p:cNvPr>
            <p:cNvSpPr/>
            <p:nvPr/>
          </p:nvSpPr>
          <p:spPr>
            <a:xfrm>
              <a:off x="5082825" y="372564"/>
              <a:ext cx="1284199" cy="1371627"/>
            </a:xfrm>
            <a:custGeom>
              <a:avLst/>
              <a:gdLst>
                <a:gd name="connsiteX0" fmla="*/ 0 w 1284199"/>
                <a:gd name="connsiteY0" fmla="*/ 493042 h 1371627"/>
                <a:gd name="connsiteX1" fmla="*/ 121253 w 1284199"/>
                <a:gd name="connsiteY1" fmla="*/ 165477 h 1371627"/>
                <a:gd name="connsiteX2" fmla="*/ 365474 w 1284199"/>
                <a:gd name="connsiteY2" fmla="*/ 2504 h 1371627"/>
                <a:gd name="connsiteX3" fmla="*/ 619792 w 1284199"/>
                <a:gd name="connsiteY3" fmla="*/ 125662 h 1371627"/>
                <a:gd name="connsiteX4" fmla="*/ 665893 w 1284199"/>
                <a:gd name="connsiteY4" fmla="*/ 280539 h 1371627"/>
                <a:gd name="connsiteX5" fmla="*/ 775716 w 1284199"/>
                <a:gd name="connsiteY5" fmla="*/ 386743 h 1371627"/>
                <a:gd name="connsiteX6" fmla="*/ 916210 w 1284199"/>
                <a:gd name="connsiteY6" fmla="*/ 365216 h 1371627"/>
                <a:gd name="connsiteX7" fmla="*/ 1001268 w 1284199"/>
                <a:gd name="connsiteY7" fmla="*/ 514568 h 1371627"/>
                <a:gd name="connsiteX8" fmla="*/ 1030986 w 1284199"/>
                <a:gd name="connsiteY8" fmla="*/ 694971 h 1371627"/>
                <a:gd name="connsiteX9" fmla="*/ 1159002 w 1284199"/>
                <a:gd name="connsiteY9" fmla="*/ 775934 h 1371627"/>
                <a:gd name="connsiteX10" fmla="*/ 1282827 w 1284199"/>
                <a:gd name="connsiteY10" fmla="*/ 1064256 h 1371627"/>
                <a:gd name="connsiteX11" fmla="*/ 1169194 w 1284199"/>
                <a:gd name="connsiteY11" fmla="*/ 1371628 h 1371627"/>
                <a:gd name="connsiteX12" fmla="*/ 988219 w 1284199"/>
                <a:gd name="connsiteY12" fmla="*/ 915571 h 1371627"/>
                <a:gd name="connsiteX13" fmla="*/ 795719 w 1284199"/>
                <a:gd name="connsiteY13" fmla="*/ 699734 h 1371627"/>
                <a:gd name="connsiteX14" fmla="*/ 309467 w 1284199"/>
                <a:gd name="connsiteY14" fmla="*/ 541143 h 1371627"/>
                <a:gd name="connsiteX15" fmla="*/ 286 w 1284199"/>
                <a:gd name="connsiteY15" fmla="*/ 493518 h 137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4199" h="1371627">
                  <a:moveTo>
                    <a:pt x="0" y="493042"/>
                  </a:moveTo>
                  <a:cubicBezTo>
                    <a:pt x="17240" y="393791"/>
                    <a:pt x="64579" y="248725"/>
                    <a:pt x="121253" y="165477"/>
                  </a:cubicBezTo>
                  <a:cubicBezTo>
                    <a:pt x="177927" y="82228"/>
                    <a:pt x="265271" y="16791"/>
                    <a:pt x="365474" y="2504"/>
                  </a:cubicBezTo>
                  <a:cubicBezTo>
                    <a:pt x="465677" y="-11784"/>
                    <a:pt x="575024" y="35841"/>
                    <a:pt x="619792" y="125662"/>
                  </a:cubicBezTo>
                  <a:cubicBezTo>
                    <a:pt x="643890" y="173954"/>
                    <a:pt x="648367" y="229580"/>
                    <a:pt x="665893" y="280539"/>
                  </a:cubicBezTo>
                  <a:cubicBezTo>
                    <a:pt x="683419" y="331498"/>
                    <a:pt x="721900" y="382647"/>
                    <a:pt x="775716" y="386743"/>
                  </a:cubicBezTo>
                  <a:cubicBezTo>
                    <a:pt x="823341" y="390457"/>
                    <a:pt x="869347" y="356072"/>
                    <a:pt x="916210" y="365216"/>
                  </a:cubicBezTo>
                  <a:cubicBezTo>
                    <a:pt x="977360" y="377122"/>
                    <a:pt x="1000887" y="452370"/>
                    <a:pt x="1001268" y="514568"/>
                  </a:cubicBezTo>
                  <a:cubicBezTo>
                    <a:pt x="1001649" y="576766"/>
                    <a:pt x="992696" y="645918"/>
                    <a:pt x="1030986" y="694971"/>
                  </a:cubicBezTo>
                  <a:cubicBezTo>
                    <a:pt x="1062228" y="735167"/>
                    <a:pt x="1115854" y="748978"/>
                    <a:pt x="1159002" y="775934"/>
                  </a:cubicBezTo>
                  <a:cubicBezTo>
                    <a:pt x="1252442" y="834227"/>
                    <a:pt x="1292352" y="954528"/>
                    <a:pt x="1282827" y="1064256"/>
                  </a:cubicBezTo>
                  <a:cubicBezTo>
                    <a:pt x="1273302" y="1173984"/>
                    <a:pt x="1222820" y="1275520"/>
                    <a:pt x="1169194" y="1371628"/>
                  </a:cubicBezTo>
                  <a:cubicBezTo>
                    <a:pt x="1124550" y="1213846"/>
                    <a:pt x="1063914" y="1061036"/>
                    <a:pt x="988219" y="915571"/>
                  </a:cubicBezTo>
                  <a:cubicBezTo>
                    <a:pt x="944880" y="832513"/>
                    <a:pt x="865727" y="761932"/>
                    <a:pt x="795719" y="699734"/>
                  </a:cubicBezTo>
                  <a:cubicBezTo>
                    <a:pt x="688181" y="604484"/>
                    <a:pt x="452247" y="558669"/>
                    <a:pt x="309467" y="541143"/>
                  </a:cubicBezTo>
                  <a:cubicBezTo>
                    <a:pt x="166688" y="523617"/>
                    <a:pt x="141541" y="519807"/>
                    <a:pt x="286" y="493518"/>
                  </a:cubicBezTo>
                </a:path>
              </a:pathLst>
            </a:custGeom>
            <a:solidFill>
              <a:srgbClr val="E0E0E0"/>
            </a:solidFill>
            <a:ln w="9525" cap="flat">
              <a:noFill/>
              <a:prstDash val="solid"/>
              <a:miter/>
            </a:ln>
          </p:spPr>
          <p:txBody>
            <a:bodyPr rtlCol="0" anchor="ctr"/>
            <a:lstStyle/>
            <a:p>
              <a:endParaRPr lang="en-IN"/>
            </a:p>
          </p:txBody>
        </p:sp>
      </p:grpSp>
      <p:grpSp>
        <p:nvGrpSpPr>
          <p:cNvPr id="69" name="Graphic 32">
            <a:extLst>
              <a:ext uri="{FF2B5EF4-FFF2-40B4-BE49-F238E27FC236}">
                <a16:creationId xmlns:a16="http://schemas.microsoft.com/office/drawing/2014/main" id="{7A017177-6E8D-C9BA-681F-267DEB2DBAEF}"/>
              </a:ext>
            </a:extLst>
          </p:cNvPr>
          <p:cNvGrpSpPr/>
          <p:nvPr/>
        </p:nvGrpSpPr>
        <p:grpSpPr>
          <a:xfrm>
            <a:off x="3109722" y="967949"/>
            <a:ext cx="2742723" cy="814246"/>
            <a:chOff x="3109722" y="967949"/>
            <a:chExt cx="2742723" cy="814246"/>
          </a:xfrm>
        </p:grpSpPr>
        <p:sp>
          <p:nvSpPr>
            <p:cNvPr id="70" name="Freeform: Shape 69">
              <a:extLst>
                <a:ext uri="{FF2B5EF4-FFF2-40B4-BE49-F238E27FC236}">
                  <a16:creationId xmlns:a16="http://schemas.microsoft.com/office/drawing/2014/main" id="{4A2DA477-EB28-E6A0-D2E0-31DFDA838AEF}"/>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D45E"/>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71D4A5DD-F173-5F30-ECA0-9CF38B4F6FBE}"/>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FFFF"/>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CD8256F4-1F21-BE6B-BA2A-A1C114BAA779}"/>
                </a:ext>
              </a:extLst>
            </p:cNvPr>
            <p:cNvSpPr/>
            <p:nvPr/>
          </p:nvSpPr>
          <p:spPr>
            <a:xfrm>
              <a:off x="3197449" y="1197266"/>
              <a:ext cx="907825" cy="480536"/>
            </a:xfrm>
            <a:custGeom>
              <a:avLst/>
              <a:gdLst>
                <a:gd name="connsiteX0" fmla="*/ 907825 w 907825"/>
                <a:gd name="connsiteY0" fmla="*/ 308419 h 480536"/>
                <a:gd name="connsiteX1" fmla="*/ 904396 w 907825"/>
                <a:gd name="connsiteY1" fmla="*/ 308991 h 480536"/>
                <a:gd name="connsiteX2" fmla="*/ 894395 w 907825"/>
                <a:gd name="connsiteY2" fmla="*/ 310420 h 480536"/>
                <a:gd name="connsiteX3" fmla="*/ 856295 w 907825"/>
                <a:gd name="connsiteY3" fmla="*/ 315182 h 480536"/>
                <a:gd name="connsiteX4" fmla="*/ 795335 w 907825"/>
                <a:gd name="connsiteY4" fmla="*/ 323088 h 480536"/>
                <a:gd name="connsiteX5" fmla="*/ 714849 w 907825"/>
                <a:gd name="connsiteY5" fmla="*/ 334899 h 480536"/>
                <a:gd name="connsiteX6" fmla="*/ 253553 w 907825"/>
                <a:gd name="connsiteY6" fmla="*/ 430149 h 480536"/>
                <a:gd name="connsiteX7" fmla="*/ 77341 w 907825"/>
                <a:gd name="connsiteY7" fmla="*/ 479774 h 480536"/>
                <a:gd name="connsiteX8" fmla="*/ 74578 w 907825"/>
                <a:gd name="connsiteY8" fmla="*/ 480536 h 480536"/>
                <a:gd name="connsiteX9" fmla="*/ 74578 w 907825"/>
                <a:gd name="connsiteY9" fmla="*/ 477774 h 480536"/>
                <a:gd name="connsiteX10" fmla="*/ 22858 w 907825"/>
                <a:gd name="connsiteY10" fmla="*/ 134874 h 480536"/>
                <a:gd name="connsiteX11" fmla="*/ 5808 w 907825"/>
                <a:gd name="connsiteY11" fmla="*/ 35719 h 480536"/>
                <a:gd name="connsiteX12" fmla="*/ 1141 w 907825"/>
                <a:gd name="connsiteY12" fmla="*/ 9239 h 480536"/>
                <a:gd name="connsiteX13" fmla="*/ 93 w 907825"/>
                <a:gd name="connsiteY13" fmla="*/ 2381 h 480536"/>
                <a:gd name="connsiteX14" fmla="*/ 93 w 907825"/>
                <a:gd name="connsiteY14" fmla="*/ 0 h 480536"/>
                <a:gd name="connsiteX15" fmla="*/ 760 w 907825"/>
                <a:gd name="connsiteY15" fmla="*/ 2286 h 480536"/>
                <a:gd name="connsiteX16" fmla="*/ 2284 w 907825"/>
                <a:gd name="connsiteY16" fmla="*/ 9049 h 480536"/>
                <a:gd name="connsiteX17" fmla="*/ 7713 w 907825"/>
                <a:gd name="connsiteY17" fmla="*/ 35433 h 480536"/>
                <a:gd name="connsiteX18" fmla="*/ 26096 w 907825"/>
                <a:gd name="connsiteY18" fmla="*/ 134302 h 480536"/>
                <a:gd name="connsiteX19" fmla="*/ 79627 w 907825"/>
                <a:gd name="connsiteY19" fmla="*/ 477203 h 480536"/>
                <a:gd name="connsiteX20" fmla="*/ 76483 w 907825"/>
                <a:gd name="connsiteY20" fmla="*/ 475298 h 480536"/>
                <a:gd name="connsiteX21" fmla="*/ 252982 w 907825"/>
                <a:gd name="connsiteY21" fmla="*/ 425386 h 480536"/>
                <a:gd name="connsiteX22" fmla="*/ 714944 w 907825"/>
                <a:gd name="connsiteY22" fmla="*/ 331851 h 480536"/>
                <a:gd name="connsiteX23" fmla="*/ 795621 w 907825"/>
                <a:gd name="connsiteY23" fmla="*/ 320897 h 480536"/>
                <a:gd name="connsiteX24" fmla="*/ 856676 w 907825"/>
                <a:gd name="connsiteY24" fmla="*/ 313753 h 480536"/>
                <a:gd name="connsiteX25" fmla="*/ 895348 w 907825"/>
                <a:gd name="connsiteY25" fmla="*/ 309848 h 480536"/>
                <a:gd name="connsiteX26" fmla="*/ 905444 w 907825"/>
                <a:gd name="connsiteY26" fmla="*/ 308991 h 480536"/>
                <a:gd name="connsiteX27" fmla="*/ 907825 w 907825"/>
                <a:gd name="connsiteY27" fmla="*/ 308419 h 48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7825" h="480536">
                  <a:moveTo>
                    <a:pt x="907825" y="308419"/>
                  </a:moveTo>
                  <a:lnTo>
                    <a:pt x="904396" y="308991"/>
                  </a:lnTo>
                  <a:lnTo>
                    <a:pt x="894395" y="310420"/>
                  </a:lnTo>
                  <a:lnTo>
                    <a:pt x="856295" y="315182"/>
                  </a:lnTo>
                  <a:cubicBezTo>
                    <a:pt x="839531" y="317182"/>
                    <a:pt x="819052" y="319659"/>
                    <a:pt x="795335" y="323088"/>
                  </a:cubicBezTo>
                  <a:cubicBezTo>
                    <a:pt x="771618" y="326517"/>
                    <a:pt x="744567" y="329946"/>
                    <a:pt x="714849" y="334899"/>
                  </a:cubicBezTo>
                  <a:cubicBezTo>
                    <a:pt x="595691" y="353282"/>
                    <a:pt x="431671" y="383667"/>
                    <a:pt x="253553" y="430149"/>
                  </a:cubicBezTo>
                  <a:cubicBezTo>
                    <a:pt x="191641" y="446151"/>
                    <a:pt x="131919" y="462629"/>
                    <a:pt x="77341" y="479774"/>
                  </a:cubicBezTo>
                  <a:lnTo>
                    <a:pt x="74578" y="480536"/>
                  </a:lnTo>
                  <a:lnTo>
                    <a:pt x="74578" y="477774"/>
                  </a:lnTo>
                  <a:cubicBezTo>
                    <a:pt x="55528" y="339281"/>
                    <a:pt x="37050" y="219837"/>
                    <a:pt x="22858" y="134874"/>
                  </a:cubicBezTo>
                  <a:cubicBezTo>
                    <a:pt x="15619" y="92773"/>
                    <a:pt x="9808" y="58674"/>
                    <a:pt x="5808" y="35719"/>
                  </a:cubicBezTo>
                  <a:cubicBezTo>
                    <a:pt x="3808" y="24384"/>
                    <a:pt x="2284" y="15526"/>
                    <a:pt x="1141" y="9239"/>
                  </a:cubicBezTo>
                  <a:cubicBezTo>
                    <a:pt x="1141" y="6382"/>
                    <a:pt x="379" y="4096"/>
                    <a:pt x="93" y="2381"/>
                  </a:cubicBezTo>
                  <a:cubicBezTo>
                    <a:pt x="-31" y="1591"/>
                    <a:pt x="-31" y="791"/>
                    <a:pt x="93" y="0"/>
                  </a:cubicBezTo>
                  <a:cubicBezTo>
                    <a:pt x="407" y="733"/>
                    <a:pt x="636" y="1495"/>
                    <a:pt x="760" y="2286"/>
                  </a:cubicBezTo>
                  <a:cubicBezTo>
                    <a:pt x="760" y="4000"/>
                    <a:pt x="1617" y="6287"/>
                    <a:pt x="2284" y="9049"/>
                  </a:cubicBezTo>
                  <a:cubicBezTo>
                    <a:pt x="3522" y="15335"/>
                    <a:pt x="5332" y="24098"/>
                    <a:pt x="7713" y="35433"/>
                  </a:cubicBezTo>
                  <a:cubicBezTo>
                    <a:pt x="12285" y="58388"/>
                    <a:pt x="18667" y="92012"/>
                    <a:pt x="26096" y="134302"/>
                  </a:cubicBezTo>
                  <a:cubicBezTo>
                    <a:pt x="41146" y="218885"/>
                    <a:pt x="60196" y="338328"/>
                    <a:pt x="79627" y="477203"/>
                  </a:cubicBezTo>
                  <a:lnTo>
                    <a:pt x="76483" y="475298"/>
                  </a:lnTo>
                  <a:cubicBezTo>
                    <a:pt x="131252" y="457962"/>
                    <a:pt x="190783" y="441389"/>
                    <a:pt x="252982" y="425386"/>
                  </a:cubicBezTo>
                  <a:cubicBezTo>
                    <a:pt x="405229" y="386153"/>
                    <a:pt x="559430" y="354930"/>
                    <a:pt x="714944" y="331851"/>
                  </a:cubicBezTo>
                  <a:cubicBezTo>
                    <a:pt x="744757" y="327184"/>
                    <a:pt x="772094" y="324040"/>
                    <a:pt x="795621" y="320897"/>
                  </a:cubicBezTo>
                  <a:cubicBezTo>
                    <a:pt x="819148" y="317754"/>
                    <a:pt x="839912" y="315468"/>
                    <a:pt x="856676" y="313753"/>
                  </a:cubicBezTo>
                  <a:lnTo>
                    <a:pt x="895348" y="309848"/>
                  </a:lnTo>
                  <a:lnTo>
                    <a:pt x="905444" y="308991"/>
                  </a:lnTo>
                  <a:cubicBezTo>
                    <a:pt x="906216" y="308724"/>
                    <a:pt x="907016" y="308534"/>
                    <a:pt x="907825" y="308419"/>
                  </a:cubicBezTo>
                  <a:close/>
                </a:path>
              </a:pathLst>
            </a:custGeom>
            <a:solidFill>
              <a:srgbClr val="FFD45E"/>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76F216-2209-92A6-C37C-E98870F24E59}"/>
                </a:ext>
              </a:extLst>
            </p:cNvPr>
            <p:cNvSpPr/>
            <p:nvPr/>
          </p:nvSpPr>
          <p:spPr>
            <a:xfrm>
              <a:off x="3234594" y="1256361"/>
              <a:ext cx="883253" cy="244088"/>
            </a:xfrm>
            <a:custGeom>
              <a:avLst/>
              <a:gdLst>
                <a:gd name="connsiteX0" fmla="*/ 883063 w 883253"/>
                <a:gd name="connsiteY0" fmla="*/ 102449 h 244088"/>
                <a:gd name="connsiteX1" fmla="*/ 878967 w 883253"/>
                <a:gd name="connsiteY1" fmla="*/ 90353 h 244088"/>
                <a:gd name="connsiteX2" fmla="*/ 860774 w 883253"/>
                <a:gd name="connsiteY2" fmla="*/ 59206 h 244088"/>
                <a:gd name="connsiteX3" fmla="*/ 817912 w 883253"/>
                <a:gd name="connsiteY3" fmla="*/ 21582 h 244088"/>
                <a:gd name="connsiteX4" fmla="*/ 802672 w 883253"/>
                <a:gd name="connsiteY4" fmla="*/ 13486 h 244088"/>
                <a:gd name="connsiteX5" fmla="*/ 785432 w 883253"/>
                <a:gd name="connsiteY5" fmla="*/ 7295 h 244088"/>
                <a:gd name="connsiteX6" fmla="*/ 746093 w 883253"/>
                <a:gd name="connsiteY6" fmla="*/ 3485 h 244088"/>
                <a:gd name="connsiteX7" fmla="*/ 706088 w 883253"/>
                <a:gd name="connsiteY7" fmla="*/ 19201 h 244088"/>
                <a:gd name="connsiteX8" fmla="*/ 674084 w 883253"/>
                <a:gd name="connsiteY8" fmla="*/ 53967 h 244088"/>
                <a:gd name="connsiteX9" fmla="*/ 629222 w 883253"/>
                <a:gd name="connsiteY9" fmla="*/ 149789 h 244088"/>
                <a:gd name="connsiteX10" fmla="*/ 595979 w 883253"/>
                <a:gd name="connsiteY10" fmla="*/ 197414 h 244088"/>
                <a:gd name="connsiteX11" fmla="*/ 568452 w 883253"/>
                <a:gd name="connsiteY11" fmla="*/ 210653 h 244088"/>
                <a:gd name="connsiteX12" fmla="*/ 537401 w 883253"/>
                <a:gd name="connsiteY12" fmla="*/ 207034 h 244088"/>
                <a:gd name="connsiteX13" fmla="*/ 438626 w 883253"/>
                <a:gd name="connsiteY13" fmla="*/ 130834 h 244088"/>
                <a:gd name="connsiteX14" fmla="*/ 378333 w 883253"/>
                <a:gd name="connsiteY14" fmla="*/ 135787 h 244088"/>
                <a:gd name="connsiteX15" fmla="*/ 354425 w 883253"/>
                <a:gd name="connsiteY15" fmla="*/ 154265 h 244088"/>
                <a:gd name="connsiteX16" fmla="*/ 338519 w 883253"/>
                <a:gd name="connsiteY16" fmla="*/ 179792 h 244088"/>
                <a:gd name="connsiteX17" fmla="*/ 307277 w 883253"/>
                <a:gd name="connsiteY17" fmla="*/ 231704 h 244088"/>
                <a:gd name="connsiteX18" fmla="*/ 279845 w 883253"/>
                <a:gd name="connsiteY18" fmla="*/ 243991 h 244088"/>
                <a:gd name="connsiteX19" fmla="*/ 251270 w 883253"/>
                <a:gd name="connsiteY19" fmla="*/ 237895 h 244088"/>
                <a:gd name="connsiteX20" fmla="*/ 211836 w 883253"/>
                <a:gd name="connsiteY20" fmla="*/ 199128 h 244088"/>
                <a:gd name="connsiteX21" fmla="*/ 190976 w 883253"/>
                <a:gd name="connsiteY21" fmla="*/ 151503 h 244088"/>
                <a:gd name="connsiteX22" fmla="*/ 170307 w 883253"/>
                <a:gd name="connsiteY22" fmla="*/ 108545 h 244088"/>
                <a:gd name="connsiteX23" fmla="*/ 138779 w 883253"/>
                <a:gd name="connsiteY23" fmla="*/ 79208 h 244088"/>
                <a:gd name="connsiteX24" fmla="*/ 66389 w 883253"/>
                <a:gd name="connsiteY24" fmla="*/ 77113 h 244088"/>
                <a:gd name="connsiteX25" fmla="*/ 20384 w 883253"/>
                <a:gd name="connsiteY25" fmla="*/ 110260 h 244088"/>
                <a:gd name="connsiteX26" fmla="*/ 3143 w 883253"/>
                <a:gd name="connsiteY26" fmla="*/ 141788 h 244088"/>
                <a:gd name="connsiteX27" fmla="*/ 0 w 883253"/>
                <a:gd name="connsiteY27" fmla="*/ 154075 h 244088"/>
                <a:gd name="connsiteX28" fmla="*/ 2191 w 883253"/>
                <a:gd name="connsiteY28" fmla="*/ 141502 h 244088"/>
                <a:gd name="connsiteX29" fmla="*/ 18860 w 883253"/>
                <a:gd name="connsiteY29" fmla="*/ 109022 h 244088"/>
                <a:gd name="connsiteX30" fmla="*/ 65246 w 883253"/>
                <a:gd name="connsiteY30" fmla="*/ 74541 h 244088"/>
                <a:gd name="connsiteX31" fmla="*/ 140399 w 883253"/>
                <a:gd name="connsiteY31" fmla="*/ 76160 h 244088"/>
                <a:gd name="connsiteX32" fmla="*/ 173546 w 883253"/>
                <a:gd name="connsiteY32" fmla="*/ 106450 h 244088"/>
                <a:gd name="connsiteX33" fmla="*/ 194786 w 883253"/>
                <a:gd name="connsiteY33" fmla="*/ 150074 h 244088"/>
                <a:gd name="connsiteX34" fmla="*/ 215646 w 883253"/>
                <a:gd name="connsiteY34" fmla="*/ 196842 h 244088"/>
                <a:gd name="connsiteX35" fmla="*/ 253746 w 883253"/>
                <a:gd name="connsiteY35" fmla="*/ 233799 h 244088"/>
                <a:gd name="connsiteX36" fmla="*/ 279940 w 883253"/>
                <a:gd name="connsiteY36" fmla="*/ 239419 h 244088"/>
                <a:gd name="connsiteX37" fmla="*/ 304610 w 883253"/>
                <a:gd name="connsiteY37" fmla="*/ 228179 h 244088"/>
                <a:gd name="connsiteX38" fmla="*/ 334613 w 883253"/>
                <a:gd name="connsiteY38" fmla="*/ 177697 h 244088"/>
                <a:gd name="connsiteX39" fmla="*/ 351187 w 883253"/>
                <a:gd name="connsiteY39" fmla="*/ 151027 h 244088"/>
                <a:gd name="connsiteX40" fmla="*/ 376619 w 883253"/>
                <a:gd name="connsiteY40" fmla="*/ 131405 h 244088"/>
                <a:gd name="connsiteX41" fmla="*/ 440722 w 883253"/>
                <a:gd name="connsiteY41" fmla="*/ 126166 h 244088"/>
                <a:gd name="connsiteX42" fmla="*/ 492252 w 883253"/>
                <a:gd name="connsiteY42" fmla="*/ 165029 h 244088"/>
                <a:gd name="connsiteX43" fmla="*/ 539877 w 883253"/>
                <a:gd name="connsiteY43" fmla="*/ 203129 h 244088"/>
                <a:gd name="connsiteX44" fmla="*/ 568452 w 883253"/>
                <a:gd name="connsiteY44" fmla="*/ 206462 h 244088"/>
                <a:gd name="connsiteX45" fmla="*/ 593884 w 883253"/>
                <a:gd name="connsiteY45" fmla="*/ 194270 h 244088"/>
                <a:gd name="connsiteX46" fmla="*/ 625888 w 883253"/>
                <a:gd name="connsiteY46" fmla="*/ 148550 h 244088"/>
                <a:gd name="connsiteX47" fmla="*/ 671608 w 883253"/>
                <a:gd name="connsiteY47" fmla="*/ 52253 h 244088"/>
                <a:gd name="connsiteX48" fmla="*/ 704755 w 883253"/>
                <a:gd name="connsiteY48" fmla="*/ 16629 h 244088"/>
                <a:gd name="connsiteX49" fmla="*/ 746570 w 883253"/>
                <a:gd name="connsiteY49" fmla="*/ 532 h 244088"/>
                <a:gd name="connsiteX50" fmla="*/ 787146 w 883253"/>
                <a:gd name="connsiteY50" fmla="*/ 4818 h 244088"/>
                <a:gd name="connsiteX51" fmla="*/ 804767 w 883253"/>
                <a:gd name="connsiteY51" fmla="*/ 11390 h 244088"/>
                <a:gd name="connsiteX52" fmla="*/ 863156 w 883253"/>
                <a:gd name="connsiteY52" fmla="*/ 59015 h 244088"/>
                <a:gd name="connsiteX53" fmla="*/ 880777 w 883253"/>
                <a:gd name="connsiteY53" fmla="*/ 91114 h 244088"/>
                <a:gd name="connsiteX54" fmla="*/ 883253 w 883253"/>
                <a:gd name="connsiteY54" fmla="*/ 100639 h 244088"/>
                <a:gd name="connsiteX55" fmla="*/ 883063 w 883253"/>
                <a:gd name="connsiteY55" fmla="*/ 102449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3253" h="244088">
                  <a:moveTo>
                    <a:pt x="883063" y="102449"/>
                  </a:moveTo>
                  <a:cubicBezTo>
                    <a:pt x="883063" y="102449"/>
                    <a:pt x="881729" y="98258"/>
                    <a:pt x="878967" y="90353"/>
                  </a:cubicBezTo>
                  <a:cubicBezTo>
                    <a:pt x="874414" y="79161"/>
                    <a:pt x="868289" y="68664"/>
                    <a:pt x="860774" y="59206"/>
                  </a:cubicBezTo>
                  <a:cubicBezTo>
                    <a:pt x="848887" y="44175"/>
                    <a:pt x="834361" y="31421"/>
                    <a:pt x="817912" y="21582"/>
                  </a:cubicBezTo>
                  <a:cubicBezTo>
                    <a:pt x="813340" y="18534"/>
                    <a:pt x="807911" y="16248"/>
                    <a:pt x="802672" y="13486"/>
                  </a:cubicBezTo>
                  <a:cubicBezTo>
                    <a:pt x="797071" y="11038"/>
                    <a:pt x="791309" y="8971"/>
                    <a:pt x="785432" y="7295"/>
                  </a:cubicBezTo>
                  <a:cubicBezTo>
                    <a:pt x="772735" y="3256"/>
                    <a:pt x="759324" y="1961"/>
                    <a:pt x="746093" y="3485"/>
                  </a:cubicBezTo>
                  <a:cubicBezTo>
                    <a:pt x="731596" y="5066"/>
                    <a:pt x="717785" y="10495"/>
                    <a:pt x="706088" y="19201"/>
                  </a:cubicBezTo>
                  <a:cubicBezTo>
                    <a:pt x="693468" y="28831"/>
                    <a:pt x="682638" y="40594"/>
                    <a:pt x="674084" y="53967"/>
                  </a:cubicBezTo>
                  <a:cubicBezTo>
                    <a:pt x="655034" y="81494"/>
                    <a:pt x="643509" y="115022"/>
                    <a:pt x="629222" y="149789"/>
                  </a:cubicBezTo>
                  <a:cubicBezTo>
                    <a:pt x="622249" y="168162"/>
                    <a:pt x="610829" y="184526"/>
                    <a:pt x="595979" y="197414"/>
                  </a:cubicBezTo>
                  <a:cubicBezTo>
                    <a:pt x="588045" y="204043"/>
                    <a:pt x="578587" y="208586"/>
                    <a:pt x="568452" y="210653"/>
                  </a:cubicBezTo>
                  <a:cubicBezTo>
                    <a:pt x="557965" y="212425"/>
                    <a:pt x="547192" y="211168"/>
                    <a:pt x="537401" y="207034"/>
                  </a:cubicBezTo>
                  <a:cubicBezTo>
                    <a:pt x="497205" y="191127"/>
                    <a:pt x="479298" y="144740"/>
                    <a:pt x="438626" y="130834"/>
                  </a:cubicBezTo>
                  <a:cubicBezTo>
                    <a:pt x="418662" y="124500"/>
                    <a:pt x="397002" y="126281"/>
                    <a:pt x="378333" y="135787"/>
                  </a:cubicBezTo>
                  <a:cubicBezTo>
                    <a:pt x="369227" y="140311"/>
                    <a:pt x="361102" y="146588"/>
                    <a:pt x="354425" y="154265"/>
                  </a:cubicBezTo>
                  <a:cubicBezTo>
                    <a:pt x="348110" y="162095"/>
                    <a:pt x="342767" y="170667"/>
                    <a:pt x="338519" y="179792"/>
                  </a:cubicBezTo>
                  <a:cubicBezTo>
                    <a:pt x="329470" y="197699"/>
                    <a:pt x="322612" y="217892"/>
                    <a:pt x="307277" y="231704"/>
                  </a:cubicBezTo>
                  <a:cubicBezTo>
                    <a:pt x="299742" y="238724"/>
                    <a:pt x="290094" y="243048"/>
                    <a:pt x="279845" y="243991"/>
                  </a:cubicBezTo>
                  <a:cubicBezTo>
                    <a:pt x="269938" y="244581"/>
                    <a:pt x="260071" y="242476"/>
                    <a:pt x="251270" y="237895"/>
                  </a:cubicBezTo>
                  <a:cubicBezTo>
                    <a:pt x="234858" y="228789"/>
                    <a:pt x="221218" y="215387"/>
                    <a:pt x="211836" y="199128"/>
                  </a:cubicBezTo>
                  <a:cubicBezTo>
                    <a:pt x="203692" y="183802"/>
                    <a:pt x="196710" y="167886"/>
                    <a:pt x="190976" y="151503"/>
                  </a:cubicBezTo>
                  <a:cubicBezTo>
                    <a:pt x="185633" y="136492"/>
                    <a:pt x="178708" y="122090"/>
                    <a:pt x="170307" y="108545"/>
                  </a:cubicBezTo>
                  <a:cubicBezTo>
                    <a:pt x="162468" y="96239"/>
                    <a:pt x="151610" y="86142"/>
                    <a:pt x="138779" y="79208"/>
                  </a:cubicBezTo>
                  <a:cubicBezTo>
                    <a:pt x="116281" y="67302"/>
                    <a:pt x="89535" y="66531"/>
                    <a:pt x="66389" y="77113"/>
                  </a:cubicBezTo>
                  <a:cubicBezTo>
                    <a:pt x="48673" y="84409"/>
                    <a:pt x="32909" y="95763"/>
                    <a:pt x="20384" y="110260"/>
                  </a:cubicBezTo>
                  <a:cubicBezTo>
                    <a:pt x="12563" y="119490"/>
                    <a:pt x="6696" y="130215"/>
                    <a:pt x="3143" y="141788"/>
                  </a:cubicBezTo>
                  <a:cubicBezTo>
                    <a:pt x="667" y="149693"/>
                    <a:pt x="381" y="154170"/>
                    <a:pt x="0" y="154075"/>
                  </a:cubicBezTo>
                  <a:cubicBezTo>
                    <a:pt x="229" y="149808"/>
                    <a:pt x="962" y="145588"/>
                    <a:pt x="2191" y="141502"/>
                  </a:cubicBezTo>
                  <a:cubicBezTo>
                    <a:pt x="5353" y="129605"/>
                    <a:pt x="11040" y="118528"/>
                    <a:pt x="18860" y="109022"/>
                  </a:cubicBezTo>
                  <a:cubicBezTo>
                    <a:pt x="31385" y="94029"/>
                    <a:pt x="47282" y="82218"/>
                    <a:pt x="65246" y="74541"/>
                  </a:cubicBezTo>
                  <a:cubicBezTo>
                    <a:pt x="89173" y="63311"/>
                    <a:pt x="116977" y="63911"/>
                    <a:pt x="140399" y="76160"/>
                  </a:cubicBezTo>
                  <a:cubicBezTo>
                    <a:pt x="153857" y="83256"/>
                    <a:pt x="165268" y="93686"/>
                    <a:pt x="173546" y="106450"/>
                  </a:cubicBezTo>
                  <a:cubicBezTo>
                    <a:pt x="182175" y="120185"/>
                    <a:pt x="189290" y="134815"/>
                    <a:pt x="194786" y="150074"/>
                  </a:cubicBezTo>
                  <a:cubicBezTo>
                    <a:pt x="200568" y="166162"/>
                    <a:pt x="207540" y="181793"/>
                    <a:pt x="215646" y="196842"/>
                  </a:cubicBezTo>
                  <a:cubicBezTo>
                    <a:pt x="224723" y="212415"/>
                    <a:pt x="237896" y="225207"/>
                    <a:pt x="253746" y="233799"/>
                  </a:cubicBezTo>
                  <a:cubicBezTo>
                    <a:pt x="261804" y="238009"/>
                    <a:pt x="270862" y="239952"/>
                    <a:pt x="279940" y="239419"/>
                  </a:cubicBezTo>
                  <a:cubicBezTo>
                    <a:pt x="289170" y="238476"/>
                    <a:pt x="297837" y="234523"/>
                    <a:pt x="304610" y="228179"/>
                  </a:cubicBezTo>
                  <a:cubicBezTo>
                    <a:pt x="318707" y="215321"/>
                    <a:pt x="325565" y="195889"/>
                    <a:pt x="334613" y="177697"/>
                  </a:cubicBezTo>
                  <a:cubicBezTo>
                    <a:pt x="339023" y="168162"/>
                    <a:pt x="344586" y="159199"/>
                    <a:pt x="351187" y="151027"/>
                  </a:cubicBezTo>
                  <a:cubicBezTo>
                    <a:pt x="358283" y="142864"/>
                    <a:pt x="366932" y="136196"/>
                    <a:pt x="376619" y="131405"/>
                  </a:cubicBezTo>
                  <a:cubicBezTo>
                    <a:pt x="396459" y="121280"/>
                    <a:pt x="419500" y="119394"/>
                    <a:pt x="440722" y="126166"/>
                  </a:cubicBezTo>
                  <a:cubicBezTo>
                    <a:pt x="462344" y="133310"/>
                    <a:pt x="477869" y="149979"/>
                    <a:pt x="492252" y="165029"/>
                  </a:cubicBezTo>
                  <a:cubicBezTo>
                    <a:pt x="505225" y="180983"/>
                    <a:pt x="521465" y="193975"/>
                    <a:pt x="539877" y="203129"/>
                  </a:cubicBezTo>
                  <a:cubicBezTo>
                    <a:pt x="548888" y="206948"/>
                    <a:pt x="558803" y="208110"/>
                    <a:pt x="568452" y="206462"/>
                  </a:cubicBezTo>
                  <a:cubicBezTo>
                    <a:pt x="577796" y="204538"/>
                    <a:pt x="586531" y="200347"/>
                    <a:pt x="593884" y="194270"/>
                  </a:cubicBezTo>
                  <a:cubicBezTo>
                    <a:pt x="608114" y="181859"/>
                    <a:pt x="619097" y="166172"/>
                    <a:pt x="625888" y="148550"/>
                  </a:cubicBezTo>
                  <a:cubicBezTo>
                    <a:pt x="640080" y="114165"/>
                    <a:pt x="652558" y="80161"/>
                    <a:pt x="671608" y="52253"/>
                  </a:cubicBezTo>
                  <a:cubicBezTo>
                    <a:pt x="680409" y="38470"/>
                    <a:pt x="691639" y="26402"/>
                    <a:pt x="704755" y="16629"/>
                  </a:cubicBezTo>
                  <a:cubicBezTo>
                    <a:pt x="717033" y="7685"/>
                    <a:pt x="731463" y="2132"/>
                    <a:pt x="746570" y="532"/>
                  </a:cubicBezTo>
                  <a:cubicBezTo>
                    <a:pt x="760248" y="-897"/>
                    <a:pt x="774068" y="560"/>
                    <a:pt x="787146" y="4818"/>
                  </a:cubicBezTo>
                  <a:cubicBezTo>
                    <a:pt x="793166" y="6609"/>
                    <a:pt x="799052" y="8799"/>
                    <a:pt x="804767" y="11390"/>
                  </a:cubicBezTo>
                  <a:cubicBezTo>
                    <a:pt x="827656" y="22525"/>
                    <a:pt x="847649" y="38832"/>
                    <a:pt x="863156" y="59015"/>
                  </a:cubicBezTo>
                  <a:cubicBezTo>
                    <a:pt x="870604" y="68769"/>
                    <a:pt x="876548" y="79589"/>
                    <a:pt x="880777" y="91114"/>
                  </a:cubicBezTo>
                  <a:cubicBezTo>
                    <a:pt x="881777" y="94239"/>
                    <a:pt x="882606" y="97420"/>
                    <a:pt x="883253" y="100639"/>
                  </a:cubicBezTo>
                  <a:cubicBezTo>
                    <a:pt x="883215" y="101249"/>
                    <a:pt x="883158" y="101849"/>
                    <a:pt x="883063" y="102449"/>
                  </a:cubicBezTo>
                  <a:close/>
                </a:path>
              </a:pathLst>
            </a:custGeom>
            <a:solidFill>
              <a:srgbClr val="FFD45E"/>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4C564FC-3333-AB3B-A783-2FD02FA2CC5A}"/>
                </a:ext>
              </a:extLst>
            </p:cNvPr>
            <p:cNvSpPr/>
            <p:nvPr/>
          </p:nvSpPr>
          <p:spPr>
            <a:xfrm>
              <a:off x="3160389" y="1278537"/>
              <a:ext cx="21437" cy="6194"/>
            </a:xfrm>
            <a:custGeom>
              <a:avLst/>
              <a:gdLst>
                <a:gd name="connsiteX0" fmla="*/ 21437 w 21437"/>
                <a:gd name="connsiteY0" fmla="*/ 930 h 6194"/>
                <a:gd name="connsiteX1" fmla="*/ 11150 w 21437"/>
                <a:gd name="connsiteY1" fmla="*/ 5407 h 6194"/>
                <a:gd name="connsiteX2" fmla="*/ 6 w 21437"/>
                <a:gd name="connsiteY2" fmla="*/ 5407 h 6194"/>
                <a:gd name="connsiteX3" fmla="*/ 10198 w 21437"/>
                <a:gd name="connsiteY3" fmla="*/ 930 h 6194"/>
                <a:gd name="connsiteX4" fmla="*/ 21437 w 21437"/>
                <a:gd name="connsiteY4" fmla="*/ 930 h 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7" h="6194">
                  <a:moveTo>
                    <a:pt x="21437" y="930"/>
                  </a:moveTo>
                  <a:cubicBezTo>
                    <a:pt x="21437" y="2264"/>
                    <a:pt x="17056" y="4264"/>
                    <a:pt x="11150" y="5407"/>
                  </a:cubicBezTo>
                  <a:cubicBezTo>
                    <a:pt x="5245" y="6550"/>
                    <a:pt x="196" y="6359"/>
                    <a:pt x="6" y="5407"/>
                  </a:cubicBezTo>
                  <a:cubicBezTo>
                    <a:pt x="-185" y="4454"/>
                    <a:pt x="4292" y="2073"/>
                    <a:pt x="10198" y="930"/>
                  </a:cubicBezTo>
                  <a:cubicBezTo>
                    <a:pt x="16103" y="-213"/>
                    <a:pt x="20961" y="-403"/>
                    <a:pt x="21437" y="930"/>
                  </a:cubicBezTo>
                  <a:close/>
                </a:path>
              </a:pathLst>
            </a:custGeom>
            <a:solidFill>
              <a:srgbClr val="FFD45E"/>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276C4297-CA7B-9007-9B53-3C32D4EA5984}"/>
                </a:ext>
              </a:extLst>
            </p:cNvPr>
            <p:cNvSpPr/>
            <p:nvPr/>
          </p:nvSpPr>
          <p:spPr>
            <a:xfrm>
              <a:off x="3180206" y="1389040"/>
              <a:ext cx="17302" cy="9222"/>
            </a:xfrm>
            <a:custGeom>
              <a:avLst/>
              <a:gdLst>
                <a:gd name="connsiteX0" fmla="*/ 17240 w 17302"/>
                <a:gd name="connsiteY0" fmla="*/ 441 h 9222"/>
                <a:gd name="connsiteX1" fmla="*/ 9525 w 17302"/>
                <a:gd name="connsiteY1" fmla="*/ 6823 h 9222"/>
                <a:gd name="connsiteX2" fmla="*/ 0 w 17302"/>
                <a:gd name="connsiteY2" fmla="*/ 8632 h 9222"/>
                <a:gd name="connsiteX3" fmla="*/ 7810 w 17302"/>
                <a:gd name="connsiteY3" fmla="*/ 2346 h 9222"/>
                <a:gd name="connsiteX4" fmla="*/ 17240 w 17302"/>
                <a:gd name="connsiteY4" fmla="*/ 441 h 9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2" h="9222">
                  <a:moveTo>
                    <a:pt x="17240" y="441"/>
                  </a:moveTo>
                  <a:cubicBezTo>
                    <a:pt x="17812" y="1774"/>
                    <a:pt x="14383" y="4537"/>
                    <a:pt x="9525" y="6823"/>
                  </a:cubicBezTo>
                  <a:cubicBezTo>
                    <a:pt x="4667" y="9109"/>
                    <a:pt x="0" y="9871"/>
                    <a:pt x="0" y="8632"/>
                  </a:cubicBezTo>
                  <a:cubicBezTo>
                    <a:pt x="0" y="7394"/>
                    <a:pt x="2953" y="4632"/>
                    <a:pt x="7810" y="2346"/>
                  </a:cubicBezTo>
                  <a:cubicBezTo>
                    <a:pt x="12668" y="60"/>
                    <a:pt x="16669" y="-512"/>
                    <a:pt x="17240" y="441"/>
                  </a:cubicBezTo>
                  <a:close/>
                </a:path>
              </a:pathLst>
            </a:custGeom>
            <a:solidFill>
              <a:srgbClr val="FFD45E"/>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F26BD71C-F4A1-183A-7E28-7ED96BE4F0CA}"/>
                </a:ext>
              </a:extLst>
            </p:cNvPr>
            <p:cNvSpPr/>
            <p:nvPr/>
          </p:nvSpPr>
          <p:spPr>
            <a:xfrm>
              <a:off x="3199447" y="1509592"/>
              <a:ext cx="17525" cy="7713"/>
            </a:xfrm>
            <a:custGeom>
              <a:avLst/>
              <a:gdLst>
                <a:gd name="connsiteX0" fmla="*/ 17526 w 17525"/>
                <a:gd name="connsiteY0" fmla="*/ 761 h 7713"/>
                <a:gd name="connsiteX1" fmla="*/ 9525 w 17525"/>
                <a:gd name="connsiteY1" fmla="*/ 6190 h 7713"/>
                <a:gd name="connsiteX2" fmla="*/ 0 w 17525"/>
                <a:gd name="connsiteY2" fmla="*/ 6952 h 7713"/>
                <a:gd name="connsiteX3" fmla="*/ 8001 w 17525"/>
                <a:gd name="connsiteY3" fmla="*/ 1523 h 7713"/>
                <a:gd name="connsiteX4" fmla="*/ 17526 w 17525"/>
                <a:gd name="connsiteY4" fmla="*/ 761 h 7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7713">
                  <a:moveTo>
                    <a:pt x="17526" y="761"/>
                  </a:moveTo>
                  <a:cubicBezTo>
                    <a:pt x="17526" y="2095"/>
                    <a:pt x="14383" y="4476"/>
                    <a:pt x="9525" y="6190"/>
                  </a:cubicBezTo>
                  <a:cubicBezTo>
                    <a:pt x="4667" y="7905"/>
                    <a:pt x="0" y="8191"/>
                    <a:pt x="0" y="6952"/>
                  </a:cubicBezTo>
                  <a:cubicBezTo>
                    <a:pt x="0" y="5714"/>
                    <a:pt x="3143" y="3238"/>
                    <a:pt x="8001" y="1523"/>
                  </a:cubicBezTo>
                  <a:cubicBezTo>
                    <a:pt x="12859" y="-191"/>
                    <a:pt x="17050" y="-477"/>
                    <a:pt x="17526" y="761"/>
                  </a:cubicBezTo>
                  <a:close/>
                </a:path>
              </a:pathLst>
            </a:custGeom>
            <a:solidFill>
              <a:srgbClr val="FFD45E"/>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209D5BF-E116-14BB-418E-6E1829721A06}"/>
                </a:ext>
              </a:extLst>
            </p:cNvPr>
            <p:cNvSpPr/>
            <p:nvPr/>
          </p:nvSpPr>
          <p:spPr>
            <a:xfrm>
              <a:off x="3220377" y="1628083"/>
              <a:ext cx="20027" cy="7726"/>
            </a:xfrm>
            <a:custGeom>
              <a:avLst/>
              <a:gdLst>
                <a:gd name="connsiteX0" fmla="*/ 20028 w 20027"/>
                <a:gd name="connsiteY0" fmla="*/ 761 h 7726"/>
                <a:gd name="connsiteX1" fmla="*/ 10503 w 20027"/>
                <a:gd name="connsiteY1" fmla="*/ 6190 h 7726"/>
                <a:gd name="connsiteX2" fmla="*/ 25 w 20027"/>
                <a:gd name="connsiteY2" fmla="*/ 6952 h 7726"/>
                <a:gd name="connsiteX3" fmla="*/ 8979 w 20027"/>
                <a:gd name="connsiteY3" fmla="*/ 1523 h 7726"/>
                <a:gd name="connsiteX4" fmla="*/ 20028 w 20027"/>
                <a:gd name="connsiteY4" fmla="*/ 761 h 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7" h="7726">
                  <a:moveTo>
                    <a:pt x="20028" y="761"/>
                  </a:moveTo>
                  <a:cubicBezTo>
                    <a:pt x="20028" y="2095"/>
                    <a:pt x="16313" y="4571"/>
                    <a:pt x="10503" y="6190"/>
                  </a:cubicBezTo>
                  <a:cubicBezTo>
                    <a:pt x="4692" y="7810"/>
                    <a:pt x="406" y="8286"/>
                    <a:pt x="25" y="6952"/>
                  </a:cubicBezTo>
                  <a:cubicBezTo>
                    <a:pt x="-356" y="5619"/>
                    <a:pt x="3645" y="3238"/>
                    <a:pt x="8979" y="1523"/>
                  </a:cubicBezTo>
                  <a:cubicBezTo>
                    <a:pt x="14313" y="-191"/>
                    <a:pt x="19551" y="-477"/>
                    <a:pt x="20028" y="761"/>
                  </a:cubicBezTo>
                  <a:close/>
                </a:path>
              </a:pathLst>
            </a:custGeom>
            <a:solidFill>
              <a:srgbClr val="FFD45E"/>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32555B0-AB56-061B-F033-271767DFAEFE}"/>
                </a:ext>
              </a:extLst>
            </p:cNvPr>
            <p:cNvSpPr/>
            <p:nvPr/>
          </p:nvSpPr>
          <p:spPr>
            <a:xfrm>
              <a:off x="3905916" y="1036770"/>
              <a:ext cx="176498" cy="162591"/>
            </a:xfrm>
            <a:custGeom>
              <a:avLst/>
              <a:gdLst>
                <a:gd name="connsiteX0" fmla="*/ 381 w 176498"/>
                <a:gd name="connsiteY0" fmla="*/ 22765 h 162591"/>
                <a:gd name="connsiteX1" fmla="*/ 11906 w 176498"/>
                <a:gd name="connsiteY1" fmla="*/ 20098 h 162591"/>
                <a:gd name="connsiteX2" fmla="*/ 44767 w 176498"/>
                <a:gd name="connsiteY2" fmla="*/ 15145 h 162591"/>
                <a:gd name="connsiteX3" fmla="*/ 161544 w 176498"/>
                <a:gd name="connsiteY3" fmla="*/ 0 h 162591"/>
                <a:gd name="connsiteX4" fmla="*/ 163830 w 176498"/>
                <a:gd name="connsiteY4" fmla="*/ 0 h 162591"/>
                <a:gd name="connsiteX5" fmla="*/ 163830 w 176498"/>
                <a:gd name="connsiteY5" fmla="*/ 2286 h 162591"/>
                <a:gd name="connsiteX6" fmla="*/ 176498 w 176498"/>
                <a:gd name="connsiteY6" fmla="*/ 139065 h 162591"/>
                <a:gd name="connsiteX7" fmla="*/ 176498 w 176498"/>
                <a:gd name="connsiteY7" fmla="*/ 141161 h 162591"/>
                <a:gd name="connsiteX8" fmla="*/ 176498 w 176498"/>
                <a:gd name="connsiteY8" fmla="*/ 143542 h 162591"/>
                <a:gd name="connsiteX9" fmla="*/ 174117 w 176498"/>
                <a:gd name="connsiteY9" fmla="*/ 143542 h 162591"/>
                <a:gd name="connsiteX10" fmla="*/ 16288 w 176498"/>
                <a:gd name="connsiteY10" fmla="*/ 162592 h 162591"/>
                <a:gd name="connsiteX11" fmla="*/ 14097 w 176498"/>
                <a:gd name="connsiteY11" fmla="*/ 162592 h 162591"/>
                <a:gd name="connsiteX12" fmla="*/ 14097 w 176498"/>
                <a:gd name="connsiteY12" fmla="*/ 160496 h 162591"/>
                <a:gd name="connsiteX13" fmla="*/ 3334 w 176498"/>
                <a:gd name="connsiteY13" fmla="*/ 59627 h 162591"/>
                <a:gd name="connsiteX14" fmla="*/ 571 w 176498"/>
                <a:gd name="connsiteY14" fmla="*/ 31718 h 162591"/>
                <a:gd name="connsiteX15" fmla="*/ 0 w 176498"/>
                <a:gd name="connsiteY15" fmla="*/ 22193 h 162591"/>
                <a:gd name="connsiteX16" fmla="*/ 1714 w 176498"/>
                <a:gd name="connsiteY16" fmla="*/ 32290 h 162591"/>
                <a:gd name="connsiteX17" fmla="*/ 5620 w 176498"/>
                <a:gd name="connsiteY17" fmla="*/ 60865 h 162591"/>
                <a:gd name="connsiteX18" fmla="*/ 18288 w 176498"/>
                <a:gd name="connsiteY18" fmla="*/ 160496 h 162591"/>
                <a:gd name="connsiteX19" fmla="*/ 15907 w 176498"/>
                <a:gd name="connsiteY19" fmla="*/ 158591 h 162591"/>
                <a:gd name="connsiteX20" fmla="*/ 173736 w 176498"/>
                <a:gd name="connsiteY20" fmla="*/ 138494 h 162591"/>
                <a:gd name="connsiteX21" fmla="*/ 171545 w 176498"/>
                <a:gd name="connsiteY21" fmla="*/ 141161 h 162591"/>
                <a:gd name="connsiteX22" fmla="*/ 171545 w 176498"/>
                <a:gd name="connsiteY22" fmla="*/ 139160 h 162591"/>
                <a:gd name="connsiteX23" fmla="*/ 159448 w 176498"/>
                <a:gd name="connsiteY23" fmla="*/ 2286 h 162591"/>
                <a:gd name="connsiteX24" fmla="*/ 161925 w 176498"/>
                <a:gd name="connsiteY24" fmla="*/ 4286 h 16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8" h="162591">
                  <a:moveTo>
                    <a:pt x="381" y="22765"/>
                  </a:moveTo>
                  <a:cubicBezTo>
                    <a:pt x="4105" y="21418"/>
                    <a:pt x="7972" y="20523"/>
                    <a:pt x="11906" y="20098"/>
                  </a:cubicBezTo>
                  <a:cubicBezTo>
                    <a:pt x="19526" y="18859"/>
                    <a:pt x="30956" y="17145"/>
                    <a:pt x="44767" y="15145"/>
                  </a:cubicBezTo>
                  <a:cubicBezTo>
                    <a:pt x="73342" y="11144"/>
                    <a:pt x="113443" y="5620"/>
                    <a:pt x="161544" y="0"/>
                  </a:cubicBezTo>
                  <a:lnTo>
                    <a:pt x="163830" y="0"/>
                  </a:lnTo>
                  <a:lnTo>
                    <a:pt x="163830" y="2286"/>
                  </a:lnTo>
                  <a:cubicBezTo>
                    <a:pt x="167545" y="42863"/>
                    <a:pt x="171926" y="89535"/>
                    <a:pt x="176498" y="139065"/>
                  </a:cubicBezTo>
                  <a:lnTo>
                    <a:pt x="176498" y="141161"/>
                  </a:lnTo>
                  <a:lnTo>
                    <a:pt x="176498" y="143542"/>
                  </a:lnTo>
                  <a:lnTo>
                    <a:pt x="174117" y="143542"/>
                  </a:lnTo>
                  <a:lnTo>
                    <a:pt x="16288" y="162592"/>
                  </a:lnTo>
                  <a:lnTo>
                    <a:pt x="14097" y="162592"/>
                  </a:lnTo>
                  <a:lnTo>
                    <a:pt x="14097" y="160496"/>
                  </a:lnTo>
                  <a:cubicBezTo>
                    <a:pt x="9715" y="119063"/>
                    <a:pt x="6001" y="84296"/>
                    <a:pt x="3334" y="59627"/>
                  </a:cubicBezTo>
                  <a:cubicBezTo>
                    <a:pt x="2191" y="48006"/>
                    <a:pt x="1333" y="38767"/>
                    <a:pt x="571" y="31718"/>
                  </a:cubicBezTo>
                  <a:cubicBezTo>
                    <a:pt x="190" y="28558"/>
                    <a:pt x="0" y="25377"/>
                    <a:pt x="0" y="22193"/>
                  </a:cubicBezTo>
                  <a:cubicBezTo>
                    <a:pt x="771" y="25521"/>
                    <a:pt x="1343" y="28893"/>
                    <a:pt x="1714" y="32290"/>
                  </a:cubicBezTo>
                  <a:cubicBezTo>
                    <a:pt x="2762" y="39338"/>
                    <a:pt x="4000" y="48768"/>
                    <a:pt x="5620" y="60865"/>
                  </a:cubicBezTo>
                  <a:cubicBezTo>
                    <a:pt x="8763" y="85439"/>
                    <a:pt x="13049" y="119539"/>
                    <a:pt x="18288" y="160496"/>
                  </a:cubicBezTo>
                  <a:lnTo>
                    <a:pt x="15907" y="158591"/>
                  </a:lnTo>
                  <a:lnTo>
                    <a:pt x="173736" y="138494"/>
                  </a:lnTo>
                  <a:lnTo>
                    <a:pt x="171545" y="141161"/>
                  </a:lnTo>
                  <a:lnTo>
                    <a:pt x="171545" y="139160"/>
                  </a:lnTo>
                  <a:cubicBezTo>
                    <a:pt x="167164" y="89630"/>
                    <a:pt x="163068" y="42863"/>
                    <a:pt x="159448" y="2286"/>
                  </a:cubicBezTo>
                  <a:lnTo>
                    <a:pt x="161925" y="4286"/>
                  </a:lnTo>
                  <a:close/>
                </a:path>
              </a:pathLst>
            </a:custGeom>
            <a:solidFill>
              <a:srgbClr val="FFD45E"/>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3B92882-4DF3-C4FB-D6E6-ED568290369C}"/>
                </a:ext>
              </a:extLst>
            </p:cNvPr>
            <p:cNvSpPr/>
            <p:nvPr/>
          </p:nvSpPr>
          <p:spPr>
            <a:xfrm>
              <a:off x="3932586" y="1082000"/>
              <a:ext cx="120395" cy="14637"/>
            </a:xfrm>
            <a:custGeom>
              <a:avLst/>
              <a:gdLst>
                <a:gd name="connsiteX0" fmla="*/ 120396 w 120395"/>
                <a:gd name="connsiteY0" fmla="*/ 1537 h 14637"/>
                <a:gd name="connsiteX1" fmla="*/ 60103 w 120395"/>
                <a:gd name="connsiteY1" fmla="*/ 6586 h 14637"/>
                <a:gd name="connsiteX2" fmla="*/ 0 w 120395"/>
                <a:gd name="connsiteY2" fmla="*/ 14301 h 14637"/>
                <a:gd name="connsiteX3" fmla="*/ 120396 w 120395"/>
                <a:gd name="connsiteY3" fmla="*/ 1537 h 14637"/>
              </a:gdLst>
              <a:ahLst/>
              <a:cxnLst>
                <a:cxn ang="0">
                  <a:pos x="connsiteX0" y="connsiteY0"/>
                </a:cxn>
                <a:cxn ang="0">
                  <a:pos x="connsiteX1" y="connsiteY1"/>
                </a:cxn>
                <a:cxn ang="0">
                  <a:pos x="connsiteX2" y="connsiteY2"/>
                </a:cxn>
                <a:cxn ang="0">
                  <a:pos x="connsiteX3" y="connsiteY3"/>
                </a:cxn>
              </a:cxnLst>
              <a:rect l="l" t="t" r="r" b="b"/>
              <a:pathLst>
                <a:path w="120395" h="14637">
                  <a:moveTo>
                    <a:pt x="120396" y="1537"/>
                  </a:moveTo>
                  <a:cubicBezTo>
                    <a:pt x="120396" y="3061"/>
                    <a:pt x="93250" y="2966"/>
                    <a:pt x="60103" y="6586"/>
                  </a:cubicBezTo>
                  <a:cubicBezTo>
                    <a:pt x="26956" y="10205"/>
                    <a:pt x="381" y="16111"/>
                    <a:pt x="0" y="14301"/>
                  </a:cubicBezTo>
                  <a:cubicBezTo>
                    <a:pt x="38805" y="1711"/>
                    <a:pt x="79810" y="-2636"/>
                    <a:pt x="120396" y="1537"/>
                  </a:cubicBezTo>
                  <a:close/>
                </a:path>
              </a:pathLst>
            </a:custGeom>
            <a:solidFill>
              <a:srgbClr val="FFD45E"/>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4D9D626D-CD62-7D2C-779B-CF0345BBC4DF}"/>
                </a:ext>
              </a:extLst>
            </p:cNvPr>
            <p:cNvSpPr/>
            <p:nvPr/>
          </p:nvSpPr>
          <p:spPr>
            <a:xfrm>
              <a:off x="3942016" y="1117339"/>
              <a:ext cx="112680" cy="12799"/>
            </a:xfrm>
            <a:custGeom>
              <a:avLst/>
              <a:gdLst>
                <a:gd name="connsiteX0" fmla="*/ 112681 w 112680"/>
                <a:gd name="connsiteY0" fmla="*/ 1631 h 12799"/>
                <a:gd name="connsiteX1" fmla="*/ 56388 w 112680"/>
                <a:gd name="connsiteY1" fmla="*/ 7060 h 12799"/>
                <a:gd name="connsiteX2" fmla="*/ 0 w 112680"/>
                <a:gd name="connsiteY2" fmla="*/ 12490 h 12799"/>
                <a:gd name="connsiteX3" fmla="*/ 55912 w 112680"/>
                <a:gd name="connsiteY3" fmla="*/ 2107 h 12799"/>
                <a:gd name="connsiteX4" fmla="*/ 112681 w 112680"/>
                <a:gd name="connsiteY4" fmla="*/ 1631 h 1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80" h="12799">
                  <a:moveTo>
                    <a:pt x="112681" y="1631"/>
                  </a:moveTo>
                  <a:cubicBezTo>
                    <a:pt x="112681" y="3060"/>
                    <a:pt x="87344" y="4012"/>
                    <a:pt x="56388" y="7060"/>
                  </a:cubicBezTo>
                  <a:cubicBezTo>
                    <a:pt x="25432" y="10108"/>
                    <a:pt x="286" y="13918"/>
                    <a:pt x="0" y="12490"/>
                  </a:cubicBezTo>
                  <a:cubicBezTo>
                    <a:pt x="18116" y="6633"/>
                    <a:pt x="36909" y="3144"/>
                    <a:pt x="55912" y="2107"/>
                  </a:cubicBezTo>
                  <a:cubicBezTo>
                    <a:pt x="74733" y="-533"/>
                    <a:pt x="93821" y="-693"/>
                    <a:pt x="112681" y="1631"/>
                  </a:cubicBezTo>
                  <a:close/>
                </a:path>
              </a:pathLst>
            </a:custGeom>
            <a:solidFill>
              <a:srgbClr val="FFD45E"/>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97165044-6DCD-F665-018B-39BA97EB4A9E}"/>
                </a:ext>
              </a:extLst>
            </p:cNvPr>
            <p:cNvSpPr/>
            <p:nvPr/>
          </p:nvSpPr>
          <p:spPr>
            <a:xfrm>
              <a:off x="3952017" y="1149328"/>
              <a:ext cx="64865" cy="9294"/>
            </a:xfrm>
            <a:custGeom>
              <a:avLst/>
              <a:gdLst>
                <a:gd name="connsiteX0" fmla="*/ 64865 w 64865"/>
                <a:gd name="connsiteY0" fmla="*/ 504 h 9294"/>
                <a:gd name="connsiteX1" fmla="*/ 32671 w 64865"/>
                <a:gd name="connsiteY1" fmla="*/ 7076 h 9294"/>
                <a:gd name="connsiteX2" fmla="*/ 0 w 64865"/>
                <a:gd name="connsiteY2" fmla="*/ 8791 h 9294"/>
                <a:gd name="connsiteX3" fmla="*/ 32099 w 64865"/>
                <a:gd name="connsiteY3" fmla="*/ 2218 h 9294"/>
                <a:gd name="connsiteX4" fmla="*/ 64865 w 64865"/>
                <a:gd name="connsiteY4" fmla="*/ 504 h 9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9294">
                  <a:moveTo>
                    <a:pt x="64865" y="504"/>
                  </a:moveTo>
                  <a:cubicBezTo>
                    <a:pt x="54550" y="4383"/>
                    <a:pt x="43682" y="6602"/>
                    <a:pt x="32671" y="7076"/>
                  </a:cubicBezTo>
                  <a:cubicBezTo>
                    <a:pt x="21927" y="9255"/>
                    <a:pt x="10916" y="9834"/>
                    <a:pt x="0" y="8791"/>
                  </a:cubicBezTo>
                  <a:cubicBezTo>
                    <a:pt x="10296" y="4972"/>
                    <a:pt x="21126" y="2756"/>
                    <a:pt x="32099" y="2218"/>
                  </a:cubicBezTo>
                  <a:cubicBezTo>
                    <a:pt x="42882" y="39"/>
                    <a:pt x="53921" y="-539"/>
                    <a:pt x="64865" y="504"/>
                  </a:cubicBezTo>
                  <a:close/>
                </a:path>
              </a:pathLst>
            </a:custGeom>
            <a:solidFill>
              <a:srgbClr val="FFD45E"/>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6424013-E530-B8F0-32B3-5B89A7FE5B24}"/>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D45E"/>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9917DF1B-296E-218C-A3EA-5A7A61C1C03A}"/>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FFFF"/>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1231570-0B46-01ED-BAB8-3957D3D29DC7}"/>
                </a:ext>
              </a:extLst>
            </p:cNvPr>
            <p:cNvSpPr/>
            <p:nvPr/>
          </p:nvSpPr>
          <p:spPr>
            <a:xfrm>
              <a:off x="4912742" y="1134973"/>
              <a:ext cx="172179" cy="178307"/>
            </a:xfrm>
            <a:custGeom>
              <a:avLst/>
              <a:gdLst>
                <a:gd name="connsiteX0" fmla="*/ 156939 w 172179"/>
                <a:gd name="connsiteY0" fmla="*/ 131350 h 178307"/>
                <a:gd name="connsiteX1" fmla="*/ 172179 w 172179"/>
                <a:gd name="connsiteY1" fmla="*/ 762 h 178307"/>
                <a:gd name="connsiteX2" fmla="*/ 65594 w 172179"/>
                <a:gd name="connsiteY2" fmla="*/ 30289 h 178307"/>
                <a:gd name="connsiteX3" fmla="*/ 62 w 172179"/>
                <a:gd name="connsiteY3" fmla="*/ 159258 h 178307"/>
                <a:gd name="connsiteX4" fmla="*/ 538 w 172179"/>
                <a:gd name="connsiteY4" fmla="*/ 178308 h 178307"/>
                <a:gd name="connsiteX5" fmla="*/ 538 w 172179"/>
                <a:gd name="connsiteY5" fmla="*/ 178308 h 178307"/>
                <a:gd name="connsiteX6" fmla="*/ 152938 w 172179"/>
                <a:gd name="connsiteY6" fmla="*/ 161163 h 1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79" h="178307">
                  <a:moveTo>
                    <a:pt x="156939" y="131350"/>
                  </a:moveTo>
                  <a:lnTo>
                    <a:pt x="172179" y="762"/>
                  </a:lnTo>
                  <a:cubicBezTo>
                    <a:pt x="134212" y="-3042"/>
                    <a:pt x="96189" y="7490"/>
                    <a:pt x="65594" y="30289"/>
                  </a:cubicBezTo>
                  <a:cubicBezTo>
                    <a:pt x="24484" y="60408"/>
                    <a:pt x="148" y="108290"/>
                    <a:pt x="62" y="159258"/>
                  </a:cubicBezTo>
                  <a:cubicBezTo>
                    <a:pt x="-100" y="165611"/>
                    <a:pt x="53" y="171974"/>
                    <a:pt x="538" y="178308"/>
                  </a:cubicBezTo>
                  <a:lnTo>
                    <a:pt x="538" y="178308"/>
                  </a:lnTo>
                  <a:lnTo>
                    <a:pt x="152938" y="161163"/>
                  </a:lnTo>
                  <a:close/>
                </a:path>
              </a:pathLst>
            </a:custGeom>
            <a:solidFill>
              <a:srgbClr val="FFD45E"/>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2D8A3E-859A-21C5-DB07-8DD5A9B7D3D9}"/>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FFD45E"/>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670B62A8-0EF3-E096-563F-0A29D2A33225}"/>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000000"/>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D7A4E2C-FB4F-A10F-972B-E517D72C8637}"/>
                </a:ext>
              </a:extLst>
            </p:cNvPr>
            <p:cNvSpPr/>
            <p:nvPr/>
          </p:nvSpPr>
          <p:spPr>
            <a:xfrm>
              <a:off x="4919472" y="1314233"/>
              <a:ext cx="296799" cy="162349"/>
            </a:xfrm>
            <a:custGeom>
              <a:avLst/>
              <a:gdLst>
                <a:gd name="connsiteX0" fmla="*/ 152400 w 296799"/>
                <a:gd name="connsiteY0" fmla="*/ 0 h 162349"/>
                <a:gd name="connsiteX1" fmla="*/ 0 w 296799"/>
                <a:gd name="connsiteY1" fmla="*/ 17145 h 162349"/>
                <a:gd name="connsiteX2" fmla="*/ 132683 w 296799"/>
                <a:gd name="connsiteY2" fmla="*/ 161258 h 162349"/>
                <a:gd name="connsiteX3" fmla="*/ 296799 w 296799"/>
                <a:gd name="connsiteY3" fmla="*/ 52673 h 162349"/>
                <a:gd name="connsiteX4" fmla="*/ 152781 w 296799"/>
                <a:gd name="connsiteY4" fmla="*/ 95 h 162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99" h="162349">
                  <a:moveTo>
                    <a:pt x="152400" y="0"/>
                  </a:moveTo>
                  <a:lnTo>
                    <a:pt x="0" y="17145"/>
                  </a:lnTo>
                  <a:cubicBezTo>
                    <a:pt x="6382" y="91059"/>
                    <a:pt x="60293" y="152305"/>
                    <a:pt x="132683" y="161258"/>
                  </a:cubicBezTo>
                  <a:cubicBezTo>
                    <a:pt x="205073" y="170212"/>
                    <a:pt x="272987" y="123158"/>
                    <a:pt x="296799" y="52673"/>
                  </a:cubicBezTo>
                  <a:lnTo>
                    <a:pt x="152781" y="95"/>
                  </a:lnTo>
                </a:path>
              </a:pathLst>
            </a:custGeom>
            <a:solidFill>
              <a:srgbClr val="FFD45E"/>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A870CB2A-560F-0AFE-B98B-22C5B6B874D3}"/>
                </a:ext>
              </a:extLst>
            </p:cNvPr>
            <p:cNvSpPr/>
            <p:nvPr/>
          </p:nvSpPr>
          <p:spPr>
            <a:xfrm>
              <a:off x="5366003" y="1176716"/>
              <a:ext cx="352806" cy="101131"/>
            </a:xfrm>
            <a:custGeom>
              <a:avLst/>
              <a:gdLst>
                <a:gd name="connsiteX0" fmla="*/ 352806 w 352806"/>
                <a:gd name="connsiteY0" fmla="*/ 101132 h 101131"/>
                <a:gd name="connsiteX1" fmla="*/ 339376 w 352806"/>
                <a:gd name="connsiteY1" fmla="*/ 95702 h 101131"/>
                <a:gd name="connsiteX2" fmla="*/ 303086 w 352806"/>
                <a:gd name="connsiteY2" fmla="*/ 79986 h 101131"/>
                <a:gd name="connsiteX3" fmla="*/ 180404 w 352806"/>
                <a:gd name="connsiteY3" fmla="*/ 36933 h 101131"/>
                <a:gd name="connsiteX4" fmla="*/ 53340 w 352806"/>
                <a:gd name="connsiteY4" fmla="*/ 8358 h 101131"/>
                <a:gd name="connsiteX5" fmla="*/ 14288 w 352806"/>
                <a:gd name="connsiteY5" fmla="*/ 2548 h 101131"/>
                <a:gd name="connsiteX6" fmla="*/ 0 w 352806"/>
                <a:gd name="connsiteY6" fmla="*/ 71 h 101131"/>
                <a:gd name="connsiteX7" fmla="*/ 14574 w 352806"/>
                <a:gd name="connsiteY7" fmla="*/ 643 h 101131"/>
                <a:gd name="connsiteX8" fmla="*/ 53912 w 352806"/>
                <a:gd name="connsiteY8" fmla="*/ 4929 h 101131"/>
                <a:gd name="connsiteX9" fmla="*/ 304514 w 352806"/>
                <a:gd name="connsiteY9" fmla="*/ 76367 h 101131"/>
                <a:gd name="connsiteX10" fmla="*/ 340233 w 352806"/>
                <a:gd name="connsiteY10" fmla="*/ 93512 h 101131"/>
                <a:gd name="connsiteX11" fmla="*/ 352806 w 352806"/>
                <a:gd name="connsiteY11" fmla="*/ 101132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6" h="101131">
                  <a:moveTo>
                    <a:pt x="352806" y="101132"/>
                  </a:moveTo>
                  <a:cubicBezTo>
                    <a:pt x="348177" y="99722"/>
                    <a:pt x="343681" y="97903"/>
                    <a:pt x="339376" y="95702"/>
                  </a:cubicBezTo>
                  <a:cubicBezTo>
                    <a:pt x="330899" y="91797"/>
                    <a:pt x="318516" y="86177"/>
                    <a:pt x="303086" y="79986"/>
                  </a:cubicBezTo>
                  <a:cubicBezTo>
                    <a:pt x="263071" y="63251"/>
                    <a:pt x="222104" y="48868"/>
                    <a:pt x="180404" y="36933"/>
                  </a:cubicBezTo>
                  <a:cubicBezTo>
                    <a:pt x="138637" y="24951"/>
                    <a:pt x="96212" y="15407"/>
                    <a:pt x="53340" y="8358"/>
                  </a:cubicBezTo>
                  <a:cubicBezTo>
                    <a:pt x="36957" y="5691"/>
                    <a:pt x="23527" y="3786"/>
                    <a:pt x="14288" y="2548"/>
                  </a:cubicBezTo>
                  <a:cubicBezTo>
                    <a:pt x="9458" y="2195"/>
                    <a:pt x="4667" y="1367"/>
                    <a:pt x="0" y="71"/>
                  </a:cubicBezTo>
                  <a:cubicBezTo>
                    <a:pt x="4867" y="-119"/>
                    <a:pt x="9735" y="71"/>
                    <a:pt x="14574" y="643"/>
                  </a:cubicBezTo>
                  <a:cubicBezTo>
                    <a:pt x="24099" y="1310"/>
                    <a:pt x="37338" y="2738"/>
                    <a:pt x="53912" y="4929"/>
                  </a:cubicBezTo>
                  <a:cubicBezTo>
                    <a:pt x="140418" y="16693"/>
                    <a:pt x="224809" y="40743"/>
                    <a:pt x="304514" y="76367"/>
                  </a:cubicBezTo>
                  <a:cubicBezTo>
                    <a:pt x="319754" y="83225"/>
                    <a:pt x="331946" y="89130"/>
                    <a:pt x="340233" y="93512"/>
                  </a:cubicBezTo>
                  <a:cubicBezTo>
                    <a:pt x="344634" y="95683"/>
                    <a:pt x="348844" y="98236"/>
                    <a:pt x="352806" y="101132"/>
                  </a:cubicBezTo>
                  <a:close/>
                </a:path>
              </a:pathLst>
            </a:custGeom>
            <a:solidFill>
              <a:srgbClr val="FFD45E"/>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AA2A1276-C7A9-59EB-A5DE-B6DC267EB070}"/>
                </a:ext>
              </a:extLst>
            </p:cNvPr>
            <p:cNvSpPr/>
            <p:nvPr/>
          </p:nvSpPr>
          <p:spPr>
            <a:xfrm>
              <a:off x="5355526" y="1241029"/>
              <a:ext cx="352805" cy="100826"/>
            </a:xfrm>
            <a:custGeom>
              <a:avLst/>
              <a:gdLst>
                <a:gd name="connsiteX0" fmla="*/ 352806 w 352805"/>
                <a:gd name="connsiteY0" fmla="*/ 100826 h 100826"/>
                <a:gd name="connsiteX1" fmla="*/ 339376 w 352805"/>
                <a:gd name="connsiteY1" fmla="*/ 95302 h 100826"/>
                <a:gd name="connsiteX2" fmla="*/ 303085 w 352805"/>
                <a:gd name="connsiteY2" fmla="*/ 79681 h 100826"/>
                <a:gd name="connsiteX3" fmla="*/ 53340 w 352805"/>
                <a:gd name="connsiteY3" fmla="*/ 8434 h 100826"/>
                <a:gd name="connsiteX4" fmla="*/ 14288 w 352805"/>
                <a:gd name="connsiteY4" fmla="*/ 2623 h 100826"/>
                <a:gd name="connsiteX5" fmla="*/ 0 w 352805"/>
                <a:gd name="connsiteY5" fmla="*/ 147 h 100826"/>
                <a:gd name="connsiteX6" fmla="*/ 14573 w 352805"/>
                <a:gd name="connsiteY6" fmla="*/ 718 h 100826"/>
                <a:gd name="connsiteX7" fmla="*/ 53912 w 352805"/>
                <a:gd name="connsiteY7" fmla="*/ 4909 h 100826"/>
                <a:gd name="connsiteX8" fmla="*/ 181737 w 352805"/>
                <a:gd name="connsiteY8" fmla="*/ 31770 h 100826"/>
                <a:gd name="connsiteX9" fmla="*/ 304514 w 352805"/>
                <a:gd name="connsiteY9" fmla="*/ 76442 h 100826"/>
                <a:gd name="connsiteX10" fmla="*/ 340233 w 352805"/>
                <a:gd name="connsiteY10" fmla="*/ 93587 h 100826"/>
                <a:gd name="connsiteX11" fmla="*/ 352806 w 352805"/>
                <a:gd name="connsiteY11" fmla="*/ 100826 h 1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5" h="100826">
                  <a:moveTo>
                    <a:pt x="352806" y="100826"/>
                  </a:moveTo>
                  <a:cubicBezTo>
                    <a:pt x="348186" y="99350"/>
                    <a:pt x="343700" y="97502"/>
                    <a:pt x="339376" y="95302"/>
                  </a:cubicBezTo>
                  <a:cubicBezTo>
                    <a:pt x="330898" y="91491"/>
                    <a:pt x="318516" y="85777"/>
                    <a:pt x="303085" y="79681"/>
                  </a:cubicBezTo>
                  <a:cubicBezTo>
                    <a:pt x="223009" y="45972"/>
                    <a:pt x="139151" y="22045"/>
                    <a:pt x="53340" y="8434"/>
                  </a:cubicBezTo>
                  <a:cubicBezTo>
                    <a:pt x="36957" y="5766"/>
                    <a:pt x="23527" y="3862"/>
                    <a:pt x="14288" y="2623"/>
                  </a:cubicBezTo>
                  <a:cubicBezTo>
                    <a:pt x="9468" y="2147"/>
                    <a:pt x="4696" y="1318"/>
                    <a:pt x="0" y="147"/>
                  </a:cubicBezTo>
                  <a:cubicBezTo>
                    <a:pt x="4867" y="-168"/>
                    <a:pt x="9744" y="23"/>
                    <a:pt x="14573" y="718"/>
                  </a:cubicBezTo>
                  <a:cubicBezTo>
                    <a:pt x="24098" y="1290"/>
                    <a:pt x="37338" y="2718"/>
                    <a:pt x="53912" y="4909"/>
                  </a:cubicBezTo>
                  <a:cubicBezTo>
                    <a:pt x="97098" y="10824"/>
                    <a:pt x="139817" y="19797"/>
                    <a:pt x="181737" y="31770"/>
                  </a:cubicBezTo>
                  <a:cubicBezTo>
                    <a:pt x="223656" y="43781"/>
                    <a:pt x="264681" y="58707"/>
                    <a:pt x="304514" y="76442"/>
                  </a:cubicBezTo>
                  <a:cubicBezTo>
                    <a:pt x="319754" y="83300"/>
                    <a:pt x="331946" y="89206"/>
                    <a:pt x="340233" y="93587"/>
                  </a:cubicBezTo>
                  <a:cubicBezTo>
                    <a:pt x="344662" y="95559"/>
                    <a:pt x="348872" y="97988"/>
                    <a:pt x="352806" y="100826"/>
                  </a:cubicBezTo>
                  <a:close/>
                </a:path>
              </a:pathLst>
            </a:custGeom>
            <a:solidFill>
              <a:srgbClr val="FFD45E"/>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FB5AA8BE-7281-B85A-B9AE-B163CF51A2C5}"/>
                </a:ext>
              </a:extLst>
            </p:cNvPr>
            <p:cNvSpPr/>
            <p:nvPr/>
          </p:nvSpPr>
          <p:spPr>
            <a:xfrm>
              <a:off x="5345049" y="1304922"/>
              <a:ext cx="352806" cy="101417"/>
            </a:xfrm>
            <a:custGeom>
              <a:avLst/>
              <a:gdLst>
                <a:gd name="connsiteX0" fmla="*/ 352806 w 352806"/>
                <a:gd name="connsiteY0" fmla="*/ 101417 h 101417"/>
                <a:gd name="connsiteX1" fmla="*/ 339376 w 352806"/>
                <a:gd name="connsiteY1" fmla="*/ 95988 h 101417"/>
                <a:gd name="connsiteX2" fmla="*/ 303086 w 352806"/>
                <a:gd name="connsiteY2" fmla="*/ 80272 h 101417"/>
                <a:gd name="connsiteX3" fmla="*/ 180404 w 352806"/>
                <a:gd name="connsiteY3" fmla="*/ 36933 h 101417"/>
                <a:gd name="connsiteX4" fmla="*/ 53340 w 352806"/>
                <a:gd name="connsiteY4" fmla="*/ 8358 h 101417"/>
                <a:gd name="connsiteX5" fmla="*/ 14288 w 352806"/>
                <a:gd name="connsiteY5" fmla="*/ 2548 h 101417"/>
                <a:gd name="connsiteX6" fmla="*/ 0 w 352806"/>
                <a:gd name="connsiteY6" fmla="*/ 71 h 101417"/>
                <a:gd name="connsiteX7" fmla="*/ 14573 w 352806"/>
                <a:gd name="connsiteY7" fmla="*/ 643 h 101417"/>
                <a:gd name="connsiteX8" fmla="*/ 53912 w 352806"/>
                <a:gd name="connsiteY8" fmla="*/ 4929 h 101417"/>
                <a:gd name="connsiteX9" fmla="*/ 181737 w 352806"/>
                <a:gd name="connsiteY9" fmla="*/ 31790 h 101417"/>
                <a:gd name="connsiteX10" fmla="*/ 304514 w 352806"/>
                <a:gd name="connsiteY10" fmla="*/ 76462 h 101417"/>
                <a:gd name="connsiteX11" fmla="*/ 340233 w 352806"/>
                <a:gd name="connsiteY11" fmla="*/ 93607 h 101417"/>
                <a:gd name="connsiteX12" fmla="*/ 352806 w 352806"/>
                <a:gd name="connsiteY12" fmla="*/ 101417 h 1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806" h="101417">
                  <a:moveTo>
                    <a:pt x="352806" y="101417"/>
                  </a:moveTo>
                  <a:cubicBezTo>
                    <a:pt x="348177" y="100008"/>
                    <a:pt x="343681" y="98188"/>
                    <a:pt x="339376" y="95988"/>
                  </a:cubicBezTo>
                  <a:cubicBezTo>
                    <a:pt x="330898" y="92178"/>
                    <a:pt x="318516" y="86463"/>
                    <a:pt x="303086" y="80272"/>
                  </a:cubicBezTo>
                  <a:cubicBezTo>
                    <a:pt x="263062" y="63479"/>
                    <a:pt x="222094" y="49011"/>
                    <a:pt x="180404" y="36933"/>
                  </a:cubicBezTo>
                  <a:cubicBezTo>
                    <a:pt x="138627" y="24998"/>
                    <a:pt x="96203" y="15454"/>
                    <a:pt x="53340" y="8358"/>
                  </a:cubicBezTo>
                  <a:cubicBezTo>
                    <a:pt x="36957" y="5786"/>
                    <a:pt x="23622" y="3786"/>
                    <a:pt x="14288" y="2548"/>
                  </a:cubicBezTo>
                  <a:cubicBezTo>
                    <a:pt x="9458" y="2195"/>
                    <a:pt x="4667" y="1367"/>
                    <a:pt x="0" y="71"/>
                  </a:cubicBezTo>
                  <a:cubicBezTo>
                    <a:pt x="4867" y="-119"/>
                    <a:pt x="9735" y="71"/>
                    <a:pt x="14573" y="643"/>
                  </a:cubicBezTo>
                  <a:cubicBezTo>
                    <a:pt x="24098" y="1310"/>
                    <a:pt x="37338" y="2738"/>
                    <a:pt x="53912" y="4929"/>
                  </a:cubicBezTo>
                  <a:cubicBezTo>
                    <a:pt x="97098" y="10844"/>
                    <a:pt x="139817" y="19817"/>
                    <a:pt x="181737" y="31790"/>
                  </a:cubicBezTo>
                  <a:cubicBezTo>
                    <a:pt x="223685" y="43715"/>
                    <a:pt x="264709" y="58641"/>
                    <a:pt x="304514" y="76462"/>
                  </a:cubicBezTo>
                  <a:cubicBezTo>
                    <a:pt x="319754" y="83320"/>
                    <a:pt x="331946" y="89225"/>
                    <a:pt x="340233" y="93607"/>
                  </a:cubicBezTo>
                  <a:cubicBezTo>
                    <a:pt x="344672" y="95788"/>
                    <a:pt x="348882" y="98408"/>
                    <a:pt x="352806" y="101417"/>
                  </a:cubicBezTo>
                  <a:close/>
                </a:path>
              </a:pathLst>
            </a:custGeom>
            <a:solidFill>
              <a:srgbClr val="FFD45E"/>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460D226-F6A3-8F53-4C84-5C8CEB7123CA}"/>
                </a:ext>
              </a:extLst>
            </p:cNvPr>
            <p:cNvSpPr/>
            <p:nvPr/>
          </p:nvSpPr>
          <p:spPr>
            <a:xfrm>
              <a:off x="5334476" y="1369849"/>
              <a:ext cx="342423" cy="100784"/>
            </a:xfrm>
            <a:custGeom>
              <a:avLst/>
              <a:gdLst>
                <a:gd name="connsiteX0" fmla="*/ 342424 w 342423"/>
                <a:gd name="connsiteY0" fmla="*/ 100784 h 100784"/>
                <a:gd name="connsiteX1" fmla="*/ 329375 w 342423"/>
                <a:gd name="connsiteY1" fmla="*/ 95355 h 100784"/>
                <a:gd name="connsiteX2" fmla="*/ 294323 w 342423"/>
                <a:gd name="connsiteY2" fmla="*/ 79734 h 100784"/>
                <a:gd name="connsiteX3" fmla="*/ 52007 w 342423"/>
                <a:gd name="connsiteY3" fmla="*/ 8392 h 100784"/>
                <a:gd name="connsiteX4" fmla="*/ 13907 w 342423"/>
                <a:gd name="connsiteY4" fmla="*/ 2581 h 100784"/>
                <a:gd name="connsiteX5" fmla="*/ 0 w 342423"/>
                <a:gd name="connsiteY5" fmla="*/ 105 h 100784"/>
                <a:gd name="connsiteX6" fmla="*/ 14192 w 342423"/>
                <a:gd name="connsiteY6" fmla="*/ 676 h 100784"/>
                <a:gd name="connsiteX7" fmla="*/ 52292 w 342423"/>
                <a:gd name="connsiteY7" fmla="*/ 4963 h 100784"/>
                <a:gd name="connsiteX8" fmla="*/ 176594 w 342423"/>
                <a:gd name="connsiteY8" fmla="*/ 31823 h 100784"/>
                <a:gd name="connsiteX9" fmla="*/ 295751 w 342423"/>
                <a:gd name="connsiteY9" fmla="*/ 76781 h 100784"/>
                <a:gd name="connsiteX10" fmla="*/ 330232 w 342423"/>
                <a:gd name="connsiteY10" fmla="*/ 93926 h 100784"/>
                <a:gd name="connsiteX11" fmla="*/ 342424 w 342423"/>
                <a:gd name="connsiteY11" fmla="*/ 100784 h 1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423" h="100784">
                  <a:moveTo>
                    <a:pt x="342424" y="100784"/>
                  </a:moveTo>
                  <a:cubicBezTo>
                    <a:pt x="337947" y="99308"/>
                    <a:pt x="333585" y="97489"/>
                    <a:pt x="329375" y="95355"/>
                  </a:cubicBezTo>
                  <a:cubicBezTo>
                    <a:pt x="321183" y="91450"/>
                    <a:pt x="309182" y="85830"/>
                    <a:pt x="294323" y="79734"/>
                  </a:cubicBezTo>
                  <a:cubicBezTo>
                    <a:pt x="216789" y="46082"/>
                    <a:pt x="135407" y="22117"/>
                    <a:pt x="52007" y="8392"/>
                  </a:cubicBezTo>
                  <a:cubicBezTo>
                    <a:pt x="36004" y="5725"/>
                    <a:pt x="23432" y="3820"/>
                    <a:pt x="13907" y="2581"/>
                  </a:cubicBezTo>
                  <a:cubicBezTo>
                    <a:pt x="9201" y="2219"/>
                    <a:pt x="4544" y="1391"/>
                    <a:pt x="0" y="105"/>
                  </a:cubicBezTo>
                  <a:cubicBezTo>
                    <a:pt x="4734" y="-143"/>
                    <a:pt x="9487" y="48"/>
                    <a:pt x="14192" y="676"/>
                  </a:cubicBezTo>
                  <a:cubicBezTo>
                    <a:pt x="23241" y="1248"/>
                    <a:pt x="36290" y="2677"/>
                    <a:pt x="52292" y="4963"/>
                  </a:cubicBezTo>
                  <a:cubicBezTo>
                    <a:pt x="94326" y="10868"/>
                    <a:pt x="135874" y="19850"/>
                    <a:pt x="176594" y="31823"/>
                  </a:cubicBezTo>
                  <a:cubicBezTo>
                    <a:pt x="217342" y="43939"/>
                    <a:pt x="257156" y="58960"/>
                    <a:pt x="295751" y="76781"/>
                  </a:cubicBezTo>
                  <a:cubicBezTo>
                    <a:pt x="310515" y="83639"/>
                    <a:pt x="322326" y="89545"/>
                    <a:pt x="330232" y="93926"/>
                  </a:cubicBezTo>
                  <a:cubicBezTo>
                    <a:pt x="334499" y="95822"/>
                    <a:pt x="338585" y="98117"/>
                    <a:pt x="342424" y="100784"/>
                  </a:cubicBezTo>
                  <a:close/>
                </a:path>
              </a:pathLst>
            </a:custGeom>
            <a:solidFill>
              <a:srgbClr val="FFD45E"/>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C1E0251B-7493-433F-C6FC-005092D24D83}"/>
                </a:ext>
              </a:extLst>
            </p:cNvPr>
            <p:cNvSpPr/>
            <p:nvPr/>
          </p:nvSpPr>
          <p:spPr>
            <a:xfrm>
              <a:off x="5324093" y="1433877"/>
              <a:ext cx="307276" cy="88001"/>
            </a:xfrm>
            <a:custGeom>
              <a:avLst/>
              <a:gdLst>
                <a:gd name="connsiteX0" fmla="*/ 307277 w 307276"/>
                <a:gd name="connsiteY0" fmla="*/ 88001 h 88001"/>
                <a:gd name="connsiteX1" fmla="*/ 295561 w 307276"/>
                <a:gd name="connsiteY1" fmla="*/ 83334 h 88001"/>
                <a:gd name="connsiteX2" fmla="*/ 264033 w 307276"/>
                <a:gd name="connsiteY2" fmla="*/ 69332 h 88001"/>
                <a:gd name="connsiteX3" fmla="*/ 46672 w 307276"/>
                <a:gd name="connsiteY3" fmla="*/ 7325 h 88001"/>
                <a:gd name="connsiteX4" fmla="*/ 12478 w 307276"/>
                <a:gd name="connsiteY4" fmla="*/ 2562 h 88001"/>
                <a:gd name="connsiteX5" fmla="*/ 0 w 307276"/>
                <a:gd name="connsiteY5" fmla="*/ 371 h 88001"/>
                <a:gd name="connsiteX6" fmla="*/ 12668 w 307276"/>
                <a:gd name="connsiteY6" fmla="*/ 371 h 88001"/>
                <a:gd name="connsiteX7" fmla="*/ 47054 w 307276"/>
                <a:gd name="connsiteY7" fmla="*/ 3515 h 88001"/>
                <a:gd name="connsiteX8" fmla="*/ 265462 w 307276"/>
                <a:gd name="connsiteY8" fmla="*/ 65808 h 88001"/>
                <a:gd name="connsiteX9" fmla="*/ 296418 w 307276"/>
                <a:gd name="connsiteY9" fmla="*/ 81334 h 88001"/>
                <a:gd name="connsiteX10" fmla="*/ 307277 w 307276"/>
                <a:gd name="connsiteY10" fmla="*/ 88001 h 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276" h="88001">
                  <a:moveTo>
                    <a:pt x="307277" y="88001"/>
                  </a:moveTo>
                  <a:cubicBezTo>
                    <a:pt x="303247" y="86792"/>
                    <a:pt x="299323" y="85230"/>
                    <a:pt x="295561" y="83334"/>
                  </a:cubicBezTo>
                  <a:lnTo>
                    <a:pt x="264033" y="69332"/>
                  </a:lnTo>
                  <a:cubicBezTo>
                    <a:pt x="195034" y="38052"/>
                    <a:pt x="121787" y="17155"/>
                    <a:pt x="46672" y="7325"/>
                  </a:cubicBezTo>
                  <a:lnTo>
                    <a:pt x="12478" y="2562"/>
                  </a:lnTo>
                  <a:cubicBezTo>
                    <a:pt x="8268" y="2172"/>
                    <a:pt x="4096" y="1448"/>
                    <a:pt x="0" y="371"/>
                  </a:cubicBezTo>
                  <a:cubicBezTo>
                    <a:pt x="4210" y="-124"/>
                    <a:pt x="8458" y="-124"/>
                    <a:pt x="12668" y="371"/>
                  </a:cubicBezTo>
                  <a:cubicBezTo>
                    <a:pt x="20860" y="371"/>
                    <a:pt x="32576" y="1895"/>
                    <a:pt x="47054" y="3515"/>
                  </a:cubicBezTo>
                  <a:cubicBezTo>
                    <a:pt x="122901" y="11544"/>
                    <a:pt x="196787" y="32614"/>
                    <a:pt x="265462" y="65808"/>
                  </a:cubicBezTo>
                  <a:cubicBezTo>
                    <a:pt x="278702" y="72095"/>
                    <a:pt x="289179" y="77429"/>
                    <a:pt x="296418" y="81334"/>
                  </a:cubicBezTo>
                  <a:cubicBezTo>
                    <a:pt x="300266" y="83163"/>
                    <a:pt x="303905" y="85401"/>
                    <a:pt x="307277" y="88001"/>
                  </a:cubicBezTo>
                  <a:close/>
                </a:path>
              </a:pathLst>
            </a:custGeom>
            <a:solidFill>
              <a:srgbClr val="FFD45E"/>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7117B947-D3AC-AF38-B719-B83815ACF19B}"/>
                </a:ext>
              </a:extLst>
            </p:cNvPr>
            <p:cNvSpPr/>
            <p:nvPr/>
          </p:nvSpPr>
          <p:spPr>
            <a:xfrm>
              <a:off x="5309425" y="1497901"/>
              <a:ext cx="168306" cy="31215"/>
            </a:xfrm>
            <a:custGeom>
              <a:avLst/>
              <a:gdLst>
                <a:gd name="connsiteX0" fmla="*/ 168307 w 168306"/>
                <a:gd name="connsiteY0" fmla="*/ 31216 h 31215"/>
                <a:gd name="connsiteX1" fmla="*/ 143732 w 168306"/>
                <a:gd name="connsiteY1" fmla="*/ 26168 h 31215"/>
                <a:gd name="connsiteX2" fmla="*/ 84582 w 168306"/>
                <a:gd name="connsiteY2" fmla="*/ 14166 h 31215"/>
                <a:gd name="connsiteX3" fmla="*/ 24765 w 168306"/>
                <a:gd name="connsiteY3" fmla="*/ 4641 h 31215"/>
                <a:gd name="connsiteX4" fmla="*/ 0 w 168306"/>
                <a:gd name="connsiteY4" fmla="*/ 355 h 31215"/>
                <a:gd name="connsiteX5" fmla="*/ 25146 w 168306"/>
                <a:gd name="connsiteY5" fmla="*/ 1117 h 31215"/>
                <a:gd name="connsiteX6" fmla="*/ 85439 w 168306"/>
                <a:gd name="connsiteY6" fmla="*/ 8832 h 31215"/>
                <a:gd name="connsiteX7" fmla="*/ 144589 w 168306"/>
                <a:gd name="connsiteY7" fmla="*/ 22357 h 31215"/>
                <a:gd name="connsiteX8" fmla="*/ 168307 w 168306"/>
                <a:gd name="connsiteY8" fmla="*/ 31216 h 3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6" h="31215">
                  <a:moveTo>
                    <a:pt x="168307" y="31216"/>
                  </a:moveTo>
                  <a:cubicBezTo>
                    <a:pt x="160001" y="30168"/>
                    <a:pt x="151781" y="28482"/>
                    <a:pt x="143732" y="26168"/>
                  </a:cubicBezTo>
                  <a:cubicBezTo>
                    <a:pt x="128683" y="22643"/>
                    <a:pt x="107823" y="18071"/>
                    <a:pt x="84582" y="14166"/>
                  </a:cubicBezTo>
                  <a:cubicBezTo>
                    <a:pt x="61341" y="10261"/>
                    <a:pt x="40100" y="7213"/>
                    <a:pt x="24765" y="4641"/>
                  </a:cubicBezTo>
                  <a:cubicBezTo>
                    <a:pt x="16402" y="3927"/>
                    <a:pt x="8115" y="2488"/>
                    <a:pt x="0" y="355"/>
                  </a:cubicBezTo>
                  <a:cubicBezTo>
                    <a:pt x="8382" y="-303"/>
                    <a:pt x="16811" y="-45"/>
                    <a:pt x="25146" y="1117"/>
                  </a:cubicBezTo>
                  <a:cubicBezTo>
                    <a:pt x="40672" y="2450"/>
                    <a:pt x="62008" y="4736"/>
                    <a:pt x="85439" y="8832"/>
                  </a:cubicBezTo>
                  <a:cubicBezTo>
                    <a:pt x="105394" y="12223"/>
                    <a:pt x="125139" y="16738"/>
                    <a:pt x="144589" y="22357"/>
                  </a:cubicBezTo>
                  <a:cubicBezTo>
                    <a:pt x="152810" y="24396"/>
                    <a:pt x="160763" y="27368"/>
                    <a:pt x="168307" y="31216"/>
                  </a:cubicBezTo>
                  <a:close/>
                </a:path>
              </a:pathLst>
            </a:custGeom>
            <a:solidFill>
              <a:srgbClr val="FFD45E"/>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01644E39-6CFB-6CD1-5FD4-13942B0E4CDC}"/>
                </a:ext>
              </a:extLst>
            </p:cNvPr>
            <p:cNvSpPr/>
            <p:nvPr/>
          </p:nvSpPr>
          <p:spPr>
            <a:xfrm>
              <a:off x="4827174" y="1039341"/>
              <a:ext cx="497109" cy="557402"/>
            </a:xfrm>
            <a:custGeom>
              <a:avLst/>
              <a:gdLst>
                <a:gd name="connsiteX0" fmla="*/ 56102 w 497109"/>
                <a:gd name="connsiteY0" fmla="*/ 1238 h 557402"/>
                <a:gd name="connsiteX1" fmla="*/ 64103 w 497109"/>
                <a:gd name="connsiteY1" fmla="*/ 762 h 557402"/>
                <a:gd name="connsiteX2" fmla="*/ 87916 w 497109"/>
                <a:gd name="connsiteY2" fmla="*/ 0 h 557402"/>
                <a:gd name="connsiteX3" fmla="*/ 178213 w 497109"/>
                <a:gd name="connsiteY3" fmla="*/ 2000 h 557402"/>
                <a:gd name="connsiteX4" fmla="*/ 495395 w 497109"/>
                <a:gd name="connsiteY4" fmla="*/ 59150 h 557402"/>
                <a:gd name="connsiteX5" fmla="*/ 497110 w 497109"/>
                <a:gd name="connsiteY5" fmla="*/ 59722 h 557402"/>
                <a:gd name="connsiteX6" fmla="*/ 497110 w 497109"/>
                <a:gd name="connsiteY6" fmla="*/ 61531 h 557402"/>
                <a:gd name="connsiteX7" fmla="*/ 414623 w 497109"/>
                <a:gd name="connsiteY7" fmla="*/ 533781 h 557402"/>
                <a:gd name="connsiteX8" fmla="*/ 410908 w 497109"/>
                <a:gd name="connsiteY8" fmla="*/ 554736 h 557402"/>
                <a:gd name="connsiteX9" fmla="*/ 410908 w 497109"/>
                <a:gd name="connsiteY9" fmla="*/ 557403 h 557402"/>
                <a:gd name="connsiteX10" fmla="*/ 408241 w 497109"/>
                <a:gd name="connsiteY10" fmla="*/ 556736 h 557402"/>
                <a:gd name="connsiteX11" fmla="*/ 196501 w 497109"/>
                <a:gd name="connsiteY11" fmla="*/ 513017 h 557402"/>
                <a:gd name="connsiteX12" fmla="*/ 2381 w 497109"/>
                <a:gd name="connsiteY12" fmla="*/ 491300 h 557402"/>
                <a:gd name="connsiteX13" fmla="*/ 0 w 497109"/>
                <a:gd name="connsiteY13" fmla="*/ 491300 h 557402"/>
                <a:gd name="connsiteX14" fmla="*/ 0 w 497109"/>
                <a:gd name="connsiteY14" fmla="*/ 489014 h 557402"/>
                <a:gd name="connsiteX15" fmla="*/ 40481 w 497109"/>
                <a:gd name="connsiteY15" fmla="*/ 135636 h 557402"/>
                <a:gd name="connsiteX16" fmla="*/ 52102 w 497109"/>
                <a:gd name="connsiteY16" fmla="*/ 36576 h 557402"/>
                <a:gd name="connsiteX17" fmla="*/ 55245 w 497109"/>
                <a:gd name="connsiteY17" fmla="*/ 10573 h 557402"/>
                <a:gd name="connsiteX18" fmla="*/ 56102 w 497109"/>
                <a:gd name="connsiteY18" fmla="*/ 3905 h 557402"/>
                <a:gd name="connsiteX19" fmla="*/ 56102 w 497109"/>
                <a:gd name="connsiteY19" fmla="*/ 1810 h 557402"/>
                <a:gd name="connsiteX20" fmla="*/ 56102 w 497109"/>
                <a:gd name="connsiteY20" fmla="*/ 4191 h 557402"/>
                <a:gd name="connsiteX21" fmla="*/ 55435 w 497109"/>
                <a:gd name="connsiteY21" fmla="*/ 11049 h 557402"/>
                <a:gd name="connsiteX22" fmla="*/ 52768 w 497109"/>
                <a:gd name="connsiteY22" fmla="*/ 37529 h 557402"/>
                <a:gd name="connsiteX23" fmla="*/ 42291 w 497109"/>
                <a:gd name="connsiteY23" fmla="*/ 137160 h 557402"/>
                <a:gd name="connsiteX24" fmla="*/ 4191 w 497109"/>
                <a:gd name="connsiteY24" fmla="*/ 489585 h 557402"/>
                <a:gd name="connsiteX25" fmla="*/ 2096 w 497109"/>
                <a:gd name="connsiteY25" fmla="*/ 487204 h 557402"/>
                <a:gd name="connsiteX26" fmla="*/ 196691 w 497109"/>
                <a:gd name="connsiteY26" fmla="*/ 508540 h 557402"/>
                <a:gd name="connsiteX27" fmla="*/ 409004 w 497109"/>
                <a:gd name="connsiteY27" fmla="*/ 552164 h 557402"/>
                <a:gd name="connsiteX28" fmla="*/ 405955 w 497109"/>
                <a:gd name="connsiteY28" fmla="*/ 554165 h 557402"/>
                <a:gd name="connsiteX29" fmla="*/ 409670 w 497109"/>
                <a:gd name="connsiteY29" fmla="*/ 533210 h 557402"/>
                <a:gd name="connsiteX30" fmla="*/ 492823 w 497109"/>
                <a:gd name="connsiteY30" fmla="*/ 61151 h 557402"/>
                <a:gd name="connsiteX31" fmla="*/ 494252 w 497109"/>
                <a:gd name="connsiteY31" fmla="*/ 63532 h 557402"/>
                <a:gd name="connsiteX32" fmla="*/ 178213 w 497109"/>
                <a:gd name="connsiteY32" fmla="*/ 5144 h 557402"/>
                <a:gd name="connsiteX33" fmla="*/ 88297 w 497109"/>
                <a:gd name="connsiteY33" fmla="*/ 2000 h 557402"/>
                <a:gd name="connsiteX34" fmla="*/ 56293 w 497109"/>
                <a:gd name="connsiteY34" fmla="*/ 2000 h 55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7109" h="557402">
                  <a:moveTo>
                    <a:pt x="56102" y="1238"/>
                  </a:moveTo>
                  <a:lnTo>
                    <a:pt x="64103" y="762"/>
                  </a:lnTo>
                  <a:lnTo>
                    <a:pt x="87916" y="0"/>
                  </a:lnTo>
                  <a:cubicBezTo>
                    <a:pt x="108871" y="0"/>
                    <a:pt x="139351" y="0"/>
                    <a:pt x="178213" y="2000"/>
                  </a:cubicBezTo>
                  <a:cubicBezTo>
                    <a:pt x="285740" y="9155"/>
                    <a:pt x="392135" y="28325"/>
                    <a:pt x="495395" y="59150"/>
                  </a:cubicBezTo>
                  <a:lnTo>
                    <a:pt x="497110" y="59722"/>
                  </a:lnTo>
                  <a:lnTo>
                    <a:pt x="497110" y="61531"/>
                  </a:lnTo>
                  <a:cubicBezTo>
                    <a:pt x="473297" y="198025"/>
                    <a:pt x="444913" y="360236"/>
                    <a:pt x="414623" y="533781"/>
                  </a:cubicBezTo>
                  <a:cubicBezTo>
                    <a:pt x="413385" y="540830"/>
                    <a:pt x="412147" y="547878"/>
                    <a:pt x="410908" y="554736"/>
                  </a:cubicBezTo>
                  <a:lnTo>
                    <a:pt x="410908" y="557403"/>
                  </a:lnTo>
                  <a:lnTo>
                    <a:pt x="408241" y="556736"/>
                  </a:lnTo>
                  <a:cubicBezTo>
                    <a:pt x="338471" y="538467"/>
                    <a:pt x="267795" y="523875"/>
                    <a:pt x="196501" y="513017"/>
                  </a:cubicBezTo>
                  <a:cubicBezTo>
                    <a:pt x="128206" y="502539"/>
                    <a:pt x="63151" y="495110"/>
                    <a:pt x="2381" y="491300"/>
                  </a:cubicBezTo>
                  <a:lnTo>
                    <a:pt x="0" y="491300"/>
                  </a:lnTo>
                  <a:lnTo>
                    <a:pt x="0" y="489014"/>
                  </a:lnTo>
                  <a:cubicBezTo>
                    <a:pt x="16669" y="343376"/>
                    <a:pt x="30671" y="221456"/>
                    <a:pt x="40481" y="135636"/>
                  </a:cubicBezTo>
                  <a:cubicBezTo>
                    <a:pt x="45434" y="93154"/>
                    <a:pt x="49435" y="59436"/>
                    <a:pt x="52102" y="36576"/>
                  </a:cubicBezTo>
                  <a:cubicBezTo>
                    <a:pt x="53435" y="25337"/>
                    <a:pt x="54578" y="16669"/>
                    <a:pt x="55245" y="10573"/>
                  </a:cubicBezTo>
                  <a:cubicBezTo>
                    <a:pt x="55245" y="7810"/>
                    <a:pt x="55912" y="5620"/>
                    <a:pt x="56102" y="3905"/>
                  </a:cubicBezTo>
                  <a:cubicBezTo>
                    <a:pt x="56293" y="2191"/>
                    <a:pt x="56102" y="1715"/>
                    <a:pt x="56102" y="1810"/>
                  </a:cubicBezTo>
                  <a:cubicBezTo>
                    <a:pt x="56188" y="2601"/>
                    <a:pt x="56188" y="3400"/>
                    <a:pt x="56102" y="4191"/>
                  </a:cubicBezTo>
                  <a:cubicBezTo>
                    <a:pt x="56102" y="5906"/>
                    <a:pt x="56102" y="8192"/>
                    <a:pt x="55435" y="11049"/>
                  </a:cubicBezTo>
                  <a:cubicBezTo>
                    <a:pt x="54864" y="17240"/>
                    <a:pt x="53912" y="26099"/>
                    <a:pt x="52768" y="37529"/>
                  </a:cubicBezTo>
                  <a:cubicBezTo>
                    <a:pt x="50387" y="60770"/>
                    <a:pt x="46768" y="94679"/>
                    <a:pt x="42291" y="137160"/>
                  </a:cubicBezTo>
                  <a:cubicBezTo>
                    <a:pt x="32766" y="222885"/>
                    <a:pt x="19812" y="344329"/>
                    <a:pt x="4191" y="489585"/>
                  </a:cubicBezTo>
                  <a:lnTo>
                    <a:pt x="2096" y="487204"/>
                  </a:lnTo>
                  <a:cubicBezTo>
                    <a:pt x="62960" y="490823"/>
                    <a:pt x="128302" y="498157"/>
                    <a:pt x="196691" y="508540"/>
                  </a:cubicBezTo>
                  <a:cubicBezTo>
                    <a:pt x="268176" y="519360"/>
                    <a:pt x="339042" y="533924"/>
                    <a:pt x="409004" y="552164"/>
                  </a:cubicBezTo>
                  <a:lnTo>
                    <a:pt x="405955" y="554165"/>
                  </a:lnTo>
                  <a:cubicBezTo>
                    <a:pt x="407194" y="547307"/>
                    <a:pt x="408432" y="540258"/>
                    <a:pt x="409670" y="533210"/>
                  </a:cubicBezTo>
                  <a:cubicBezTo>
                    <a:pt x="440246" y="359664"/>
                    <a:pt x="468821" y="197549"/>
                    <a:pt x="492823" y="61151"/>
                  </a:cubicBezTo>
                  <a:lnTo>
                    <a:pt x="494252" y="63532"/>
                  </a:lnTo>
                  <a:cubicBezTo>
                    <a:pt x="391354" y="32600"/>
                    <a:pt x="285369" y="13022"/>
                    <a:pt x="178213" y="5144"/>
                  </a:cubicBezTo>
                  <a:cubicBezTo>
                    <a:pt x="139541" y="2572"/>
                    <a:pt x="108871" y="1905"/>
                    <a:pt x="88297" y="2000"/>
                  </a:cubicBezTo>
                  <a:lnTo>
                    <a:pt x="56293" y="2000"/>
                  </a:lnTo>
                  <a:close/>
                </a:path>
              </a:pathLst>
            </a:custGeom>
            <a:solidFill>
              <a:srgbClr val="FFD45E"/>
            </a:solidFill>
            <a:ln w="9525" cap="flat">
              <a:noFill/>
              <a:prstDash val="solid"/>
              <a:miter/>
            </a:ln>
          </p:spPr>
          <p:txBody>
            <a:bodyPr rtlCol="0" anchor="ctr"/>
            <a:lstStyle/>
            <a:p>
              <a:endParaRPr lang="en-IN"/>
            </a:p>
          </p:txBody>
        </p:sp>
      </p:grpSp>
      <p:grpSp>
        <p:nvGrpSpPr>
          <p:cNvPr id="95" name="Graphic 32">
            <a:extLst>
              <a:ext uri="{FF2B5EF4-FFF2-40B4-BE49-F238E27FC236}">
                <a16:creationId xmlns:a16="http://schemas.microsoft.com/office/drawing/2014/main" id="{38FAADF9-71FB-0E01-E726-37B5A3FB42A4}"/>
              </a:ext>
            </a:extLst>
          </p:cNvPr>
          <p:cNvGrpSpPr/>
          <p:nvPr/>
        </p:nvGrpSpPr>
        <p:grpSpPr>
          <a:xfrm>
            <a:off x="3343474" y="714440"/>
            <a:ext cx="2361914" cy="3732069"/>
            <a:chOff x="3343474" y="714440"/>
            <a:chExt cx="2361914" cy="3732069"/>
          </a:xfrm>
        </p:grpSpPr>
        <p:sp>
          <p:nvSpPr>
            <p:cNvPr id="96" name="Freeform: Shape 95">
              <a:extLst>
                <a:ext uri="{FF2B5EF4-FFF2-40B4-BE49-F238E27FC236}">
                  <a16:creationId xmlns:a16="http://schemas.microsoft.com/office/drawing/2014/main" id="{3593114D-50A5-E24F-0EF1-F3D9D52777BC}"/>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FFD45E"/>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A000447-F43A-4D71-E03C-19205359795F}"/>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000000"/>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75E74B4-C0D1-B997-0A3D-665DD536EDE2}"/>
                </a:ext>
              </a:extLst>
            </p:cNvPr>
            <p:cNvSpPr/>
            <p:nvPr/>
          </p:nvSpPr>
          <p:spPr>
            <a:xfrm>
              <a:off x="4930038" y="1486803"/>
              <a:ext cx="775349" cy="322451"/>
            </a:xfrm>
            <a:custGeom>
              <a:avLst/>
              <a:gdLst>
                <a:gd name="connsiteX0" fmla="*/ 89636 w 775349"/>
                <a:gd name="connsiteY0" fmla="*/ 117371 h 322451"/>
                <a:gd name="connsiteX1" fmla="*/ 515309 w 775349"/>
                <a:gd name="connsiteY1" fmla="*/ 60221 h 322451"/>
                <a:gd name="connsiteX2" fmla="*/ 581984 w 775349"/>
                <a:gd name="connsiteY2" fmla="*/ 41171 h 322451"/>
                <a:gd name="connsiteX3" fmla="*/ 749719 w 775349"/>
                <a:gd name="connsiteY3" fmla="*/ 2309 h 322451"/>
                <a:gd name="connsiteX4" fmla="*/ 774865 w 775349"/>
                <a:gd name="connsiteY4" fmla="*/ 9167 h 322451"/>
                <a:gd name="connsiteX5" fmla="*/ 754196 w 775349"/>
                <a:gd name="connsiteY5" fmla="*/ 35360 h 322451"/>
                <a:gd name="connsiteX6" fmla="*/ 671614 w 775349"/>
                <a:gd name="connsiteY6" fmla="*/ 63935 h 322451"/>
                <a:gd name="connsiteX7" fmla="*/ 697903 w 775349"/>
                <a:gd name="connsiteY7" fmla="*/ 71555 h 322451"/>
                <a:gd name="connsiteX8" fmla="*/ 743242 w 775349"/>
                <a:gd name="connsiteY8" fmla="*/ 129848 h 322451"/>
                <a:gd name="connsiteX9" fmla="*/ 741527 w 775349"/>
                <a:gd name="connsiteY9" fmla="*/ 170425 h 322451"/>
                <a:gd name="connsiteX10" fmla="*/ 729145 w 775349"/>
                <a:gd name="connsiteY10" fmla="*/ 168710 h 322451"/>
                <a:gd name="connsiteX11" fmla="*/ 716381 w 775349"/>
                <a:gd name="connsiteY11" fmla="*/ 152708 h 322451"/>
                <a:gd name="connsiteX12" fmla="*/ 673519 w 775349"/>
                <a:gd name="connsiteY12" fmla="*/ 104512 h 322451"/>
                <a:gd name="connsiteX13" fmla="*/ 664756 w 775349"/>
                <a:gd name="connsiteY13" fmla="*/ 106988 h 322451"/>
                <a:gd name="connsiteX14" fmla="*/ 693331 w 775349"/>
                <a:gd name="connsiteY14" fmla="*/ 151470 h 322451"/>
                <a:gd name="connsiteX15" fmla="*/ 691045 w 775349"/>
                <a:gd name="connsiteY15" fmla="*/ 161852 h 322451"/>
                <a:gd name="connsiteX16" fmla="*/ 668404 w 775349"/>
                <a:gd name="connsiteY16" fmla="*/ 208811 h 322451"/>
                <a:gd name="connsiteX17" fmla="*/ 649992 w 775349"/>
                <a:gd name="connsiteY17" fmla="*/ 210335 h 322451"/>
                <a:gd name="connsiteX18" fmla="*/ 636371 w 775349"/>
                <a:gd name="connsiteY18" fmla="*/ 199476 h 322451"/>
                <a:gd name="connsiteX19" fmla="*/ 638371 w 775349"/>
                <a:gd name="connsiteY19" fmla="*/ 189951 h 322451"/>
                <a:gd name="connsiteX20" fmla="*/ 639896 w 775349"/>
                <a:gd name="connsiteY20" fmla="*/ 184903 h 322451"/>
                <a:gd name="connsiteX21" fmla="*/ 614369 w 775349"/>
                <a:gd name="connsiteY21" fmla="*/ 188427 h 322451"/>
                <a:gd name="connsiteX22" fmla="*/ 531692 w 775349"/>
                <a:gd name="connsiteY22" fmla="*/ 197952 h 322451"/>
                <a:gd name="connsiteX23" fmla="*/ 133166 w 775349"/>
                <a:gd name="connsiteY23" fmla="*/ 317967 h 322451"/>
                <a:gd name="connsiteX24" fmla="*/ 4359 w 775349"/>
                <a:gd name="connsiteY24" fmla="*/ 249187 h 322451"/>
                <a:gd name="connsiteX25" fmla="*/ 3911 w 775349"/>
                <a:gd name="connsiteY25" fmla="*/ 247673 h 322451"/>
                <a:gd name="connsiteX26" fmla="*/ 3911 w 775349"/>
                <a:gd name="connsiteY26" fmla="*/ 247673 h 322451"/>
                <a:gd name="connsiteX27" fmla="*/ 75139 w 775349"/>
                <a:gd name="connsiteY27" fmla="*/ 120361 h 322451"/>
                <a:gd name="connsiteX28" fmla="*/ 89636 w 775349"/>
                <a:gd name="connsiteY28" fmla="*/ 117371 h 32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5349" h="322451">
                  <a:moveTo>
                    <a:pt x="89636" y="117371"/>
                  </a:moveTo>
                  <a:lnTo>
                    <a:pt x="515309" y="60221"/>
                  </a:lnTo>
                  <a:lnTo>
                    <a:pt x="581984" y="41171"/>
                  </a:lnTo>
                  <a:cubicBezTo>
                    <a:pt x="581984" y="41171"/>
                    <a:pt x="735431" y="7452"/>
                    <a:pt x="749719" y="2309"/>
                  </a:cubicBezTo>
                  <a:cubicBezTo>
                    <a:pt x="766292" y="-3597"/>
                    <a:pt x="773150" y="2975"/>
                    <a:pt x="774865" y="9167"/>
                  </a:cubicBezTo>
                  <a:cubicBezTo>
                    <a:pt x="777627" y="18692"/>
                    <a:pt x="768293" y="29836"/>
                    <a:pt x="754196" y="35360"/>
                  </a:cubicBezTo>
                  <a:cubicBezTo>
                    <a:pt x="749433" y="37265"/>
                    <a:pt x="671614" y="63935"/>
                    <a:pt x="671614" y="63935"/>
                  </a:cubicBezTo>
                  <a:cubicBezTo>
                    <a:pt x="680548" y="65840"/>
                    <a:pt x="689330" y="68384"/>
                    <a:pt x="697903" y="71555"/>
                  </a:cubicBezTo>
                  <a:cubicBezTo>
                    <a:pt x="716477" y="77842"/>
                    <a:pt x="734288" y="101845"/>
                    <a:pt x="743242" y="129848"/>
                  </a:cubicBezTo>
                  <a:cubicBezTo>
                    <a:pt x="752195" y="157852"/>
                    <a:pt x="752291" y="166424"/>
                    <a:pt x="741527" y="170425"/>
                  </a:cubicBezTo>
                  <a:cubicBezTo>
                    <a:pt x="737346" y="171692"/>
                    <a:pt x="732822" y="171063"/>
                    <a:pt x="729145" y="168710"/>
                  </a:cubicBezTo>
                  <a:cubicBezTo>
                    <a:pt x="723115" y="165072"/>
                    <a:pt x="718591" y="159395"/>
                    <a:pt x="716381" y="152708"/>
                  </a:cubicBezTo>
                  <a:cubicBezTo>
                    <a:pt x="701427" y="108036"/>
                    <a:pt x="673519" y="104512"/>
                    <a:pt x="673519" y="104512"/>
                  </a:cubicBezTo>
                  <a:lnTo>
                    <a:pt x="664756" y="106988"/>
                  </a:lnTo>
                  <a:cubicBezTo>
                    <a:pt x="664756" y="106988"/>
                    <a:pt x="693331" y="127086"/>
                    <a:pt x="693331" y="151470"/>
                  </a:cubicBezTo>
                  <a:cubicBezTo>
                    <a:pt x="693255" y="155052"/>
                    <a:pt x="692483" y="158576"/>
                    <a:pt x="691045" y="161852"/>
                  </a:cubicBezTo>
                  <a:cubicBezTo>
                    <a:pt x="697760" y="181074"/>
                    <a:pt x="687616" y="202095"/>
                    <a:pt x="668404" y="208811"/>
                  </a:cubicBezTo>
                  <a:cubicBezTo>
                    <a:pt x="662489" y="210868"/>
                    <a:pt x="656155" y="211392"/>
                    <a:pt x="649992" y="210335"/>
                  </a:cubicBezTo>
                  <a:cubicBezTo>
                    <a:pt x="643896" y="209192"/>
                    <a:pt x="637229" y="205572"/>
                    <a:pt x="636371" y="199476"/>
                  </a:cubicBezTo>
                  <a:cubicBezTo>
                    <a:pt x="636200" y="196180"/>
                    <a:pt x="636895" y="192904"/>
                    <a:pt x="638371" y="189951"/>
                  </a:cubicBezTo>
                  <a:cubicBezTo>
                    <a:pt x="638981" y="188303"/>
                    <a:pt x="639486" y="186617"/>
                    <a:pt x="639896" y="184903"/>
                  </a:cubicBezTo>
                  <a:lnTo>
                    <a:pt x="614369" y="188427"/>
                  </a:lnTo>
                  <a:cubicBezTo>
                    <a:pt x="614369" y="188427"/>
                    <a:pt x="556552" y="193190"/>
                    <a:pt x="531692" y="197952"/>
                  </a:cubicBezTo>
                  <a:lnTo>
                    <a:pt x="133166" y="317967"/>
                  </a:lnTo>
                  <a:cubicBezTo>
                    <a:pt x="78606" y="334541"/>
                    <a:pt x="20932" y="303746"/>
                    <a:pt x="4359" y="249187"/>
                  </a:cubicBezTo>
                  <a:cubicBezTo>
                    <a:pt x="4207" y="248682"/>
                    <a:pt x="4054" y="248177"/>
                    <a:pt x="3911" y="247673"/>
                  </a:cubicBezTo>
                  <a:lnTo>
                    <a:pt x="3911" y="247673"/>
                  </a:lnTo>
                  <a:cubicBezTo>
                    <a:pt x="-11576" y="192847"/>
                    <a:pt x="20313" y="135849"/>
                    <a:pt x="75139" y="120361"/>
                  </a:cubicBezTo>
                  <a:cubicBezTo>
                    <a:pt x="79892" y="119018"/>
                    <a:pt x="84740" y="118018"/>
                    <a:pt x="89636" y="117371"/>
                  </a:cubicBezTo>
                  <a:close/>
                </a:path>
              </a:pathLst>
            </a:custGeom>
            <a:solidFill>
              <a:srgbClr val="FFBE9D"/>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1E7AD3C-CAE1-472D-96A3-3A266CED90FE}"/>
                </a:ext>
              </a:extLst>
            </p:cNvPr>
            <p:cNvSpPr/>
            <p:nvPr/>
          </p:nvSpPr>
          <p:spPr>
            <a:xfrm>
              <a:off x="5455348" y="1535022"/>
              <a:ext cx="128619" cy="71437"/>
            </a:xfrm>
            <a:custGeom>
              <a:avLst/>
              <a:gdLst>
                <a:gd name="connsiteX0" fmla="*/ 0 w 128619"/>
                <a:gd name="connsiteY0" fmla="*/ 22670 h 71437"/>
                <a:gd name="connsiteX1" fmla="*/ 18383 w 128619"/>
                <a:gd name="connsiteY1" fmla="*/ 39624 h 71437"/>
                <a:gd name="connsiteX2" fmla="*/ 45149 w 128619"/>
                <a:gd name="connsiteY2" fmla="*/ 41434 h 71437"/>
                <a:gd name="connsiteX3" fmla="*/ 118872 w 128619"/>
                <a:gd name="connsiteY3" fmla="*/ 71438 h 71437"/>
                <a:gd name="connsiteX4" fmla="*/ 128397 w 128619"/>
                <a:gd name="connsiteY4" fmla="*/ 67437 h 71437"/>
                <a:gd name="connsiteX5" fmla="*/ 124016 w 128619"/>
                <a:gd name="connsiteY5" fmla="*/ 58769 h 71437"/>
                <a:gd name="connsiteX6" fmla="*/ 57341 w 128619"/>
                <a:gd name="connsiteY6" fmla="*/ 0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19" h="71437">
                  <a:moveTo>
                    <a:pt x="0" y="22670"/>
                  </a:moveTo>
                  <a:cubicBezTo>
                    <a:pt x="1857" y="31680"/>
                    <a:pt x="9249" y="38500"/>
                    <a:pt x="18383" y="39624"/>
                  </a:cubicBezTo>
                  <a:cubicBezTo>
                    <a:pt x="27146" y="41434"/>
                    <a:pt x="36290" y="40291"/>
                    <a:pt x="45149" y="41434"/>
                  </a:cubicBezTo>
                  <a:cubicBezTo>
                    <a:pt x="71628" y="45053"/>
                    <a:pt x="92297" y="69151"/>
                    <a:pt x="118872" y="71438"/>
                  </a:cubicBezTo>
                  <a:cubicBezTo>
                    <a:pt x="122587" y="71438"/>
                    <a:pt x="127349" y="71438"/>
                    <a:pt x="128397" y="67437"/>
                  </a:cubicBezTo>
                  <a:cubicBezTo>
                    <a:pt x="129445" y="63437"/>
                    <a:pt x="126587" y="61055"/>
                    <a:pt x="124016" y="58769"/>
                  </a:cubicBezTo>
                  <a:lnTo>
                    <a:pt x="57341" y="0"/>
                  </a:lnTo>
                </a:path>
              </a:pathLst>
            </a:custGeom>
            <a:solidFill>
              <a:srgbClr val="FFBE9D"/>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6AC71A8-4EB5-6570-C598-23823CC91E60}"/>
                </a:ext>
              </a:extLst>
            </p:cNvPr>
            <p:cNvSpPr/>
            <p:nvPr/>
          </p:nvSpPr>
          <p:spPr>
            <a:xfrm>
              <a:off x="5455066" y="1535022"/>
              <a:ext cx="131347" cy="74052"/>
            </a:xfrm>
            <a:custGeom>
              <a:avLst/>
              <a:gdLst>
                <a:gd name="connsiteX0" fmla="*/ 57909 w 131347"/>
                <a:gd name="connsiteY0" fmla="*/ 0 h 74052"/>
                <a:gd name="connsiteX1" fmla="*/ 65719 w 131347"/>
                <a:gd name="connsiteY1" fmla="*/ 5620 h 74052"/>
                <a:gd name="connsiteX2" fmla="*/ 85817 w 131347"/>
                <a:gd name="connsiteY2" fmla="*/ 22384 h 74052"/>
                <a:gd name="connsiteX3" fmla="*/ 115249 w 131347"/>
                <a:gd name="connsiteY3" fmla="*/ 47625 h 74052"/>
                <a:gd name="connsiteX4" fmla="*/ 123631 w 131347"/>
                <a:gd name="connsiteY4" fmla="*/ 54959 h 74052"/>
                <a:gd name="connsiteX5" fmla="*/ 131346 w 131347"/>
                <a:gd name="connsiteY5" fmla="*/ 65818 h 74052"/>
                <a:gd name="connsiteX6" fmla="*/ 126774 w 131347"/>
                <a:gd name="connsiteY6" fmla="*/ 72866 h 74052"/>
                <a:gd name="connsiteX7" fmla="*/ 119630 w 131347"/>
                <a:gd name="connsiteY7" fmla="*/ 74009 h 74052"/>
                <a:gd name="connsiteX8" fmla="*/ 106867 w 131347"/>
                <a:gd name="connsiteY8" fmla="*/ 71438 h 74052"/>
                <a:gd name="connsiteX9" fmla="*/ 64290 w 131347"/>
                <a:gd name="connsiteY9" fmla="*/ 49911 h 74052"/>
                <a:gd name="connsiteX10" fmla="*/ 45240 w 131347"/>
                <a:gd name="connsiteY10" fmla="*/ 43625 h 74052"/>
                <a:gd name="connsiteX11" fmla="*/ 27429 w 131347"/>
                <a:gd name="connsiteY11" fmla="*/ 42482 h 74052"/>
                <a:gd name="connsiteX12" fmla="*/ 3140 w 131347"/>
                <a:gd name="connsiteY12" fmla="*/ 32004 h 74052"/>
                <a:gd name="connsiteX13" fmla="*/ 187 w 131347"/>
                <a:gd name="connsiteY13" fmla="*/ 22479 h 74052"/>
                <a:gd name="connsiteX14" fmla="*/ 4664 w 131347"/>
                <a:gd name="connsiteY14" fmla="*/ 30480 h 74052"/>
                <a:gd name="connsiteX15" fmla="*/ 27524 w 131347"/>
                <a:gd name="connsiteY15" fmla="*/ 38671 h 74052"/>
                <a:gd name="connsiteX16" fmla="*/ 45812 w 131347"/>
                <a:gd name="connsiteY16" fmla="*/ 39243 h 74052"/>
                <a:gd name="connsiteX17" fmla="*/ 66195 w 131347"/>
                <a:gd name="connsiteY17" fmla="*/ 45434 h 74052"/>
                <a:gd name="connsiteX18" fmla="*/ 108296 w 131347"/>
                <a:gd name="connsiteY18" fmla="*/ 66484 h 74052"/>
                <a:gd name="connsiteX19" fmla="*/ 119821 w 131347"/>
                <a:gd name="connsiteY19" fmla="*/ 68771 h 74052"/>
                <a:gd name="connsiteX20" fmla="*/ 126298 w 131347"/>
                <a:gd name="connsiteY20" fmla="*/ 65818 h 74052"/>
                <a:gd name="connsiteX21" fmla="*/ 120393 w 131347"/>
                <a:gd name="connsiteY21" fmla="*/ 58388 h 74052"/>
                <a:gd name="connsiteX22" fmla="*/ 112011 w 131347"/>
                <a:gd name="connsiteY22" fmla="*/ 50959 h 74052"/>
                <a:gd name="connsiteX23" fmla="*/ 83436 w 131347"/>
                <a:gd name="connsiteY23" fmla="*/ 24860 h 74052"/>
                <a:gd name="connsiteX24" fmla="*/ 64386 w 131347"/>
                <a:gd name="connsiteY24" fmla="*/ 6953 h 74052"/>
                <a:gd name="connsiteX25" fmla="*/ 57909 w 131347"/>
                <a:gd name="connsiteY25" fmla="*/ 0 h 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1347" h="74052">
                  <a:moveTo>
                    <a:pt x="57909" y="0"/>
                  </a:moveTo>
                  <a:cubicBezTo>
                    <a:pt x="60699" y="1591"/>
                    <a:pt x="63319" y="3477"/>
                    <a:pt x="65719" y="5620"/>
                  </a:cubicBezTo>
                  <a:cubicBezTo>
                    <a:pt x="70481" y="9525"/>
                    <a:pt x="77435" y="15145"/>
                    <a:pt x="85817" y="22384"/>
                  </a:cubicBezTo>
                  <a:lnTo>
                    <a:pt x="115249" y="47625"/>
                  </a:lnTo>
                  <a:lnTo>
                    <a:pt x="123631" y="54959"/>
                  </a:lnTo>
                  <a:cubicBezTo>
                    <a:pt x="126203" y="57531"/>
                    <a:pt x="130584" y="59722"/>
                    <a:pt x="131346" y="65818"/>
                  </a:cubicBezTo>
                  <a:cubicBezTo>
                    <a:pt x="131394" y="68875"/>
                    <a:pt x="129594" y="71666"/>
                    <a:pt x="126774" y="72866"/>
                  </a:cubicBezTo>
                  <a:cubicBezTo>
                    <a:pt x="124517" y="73800"/>
                    <a:pt x="122069" y="74190"/>
                    <a:pt x="119630" y="74009"/>
                  </a:cubicBezTo>
                  <a:cubicBezTo>
                    <a:pt x="115287" y="73676"/>
                    <a:pt x="111001" y="72809"/>
                    <a:pt x="106867" y="71438"/>
                  </a:cubicBezTo>
                  <a:cubicBezTo>
                    <a:pt x="92189" y="65265"/>
                    <a:pt x="77959" y="58074"/>
                    <a:pt x="64290" y="49911"/>
                  </a:cubicBezTo>
                  <a:cubicBezTo>
                    <a:pt x="58299" y="46844"/>
                    <a:pt x="51879" y="44720"/>
                    <a:pt x="45240" y="43625"/>
                  </a:cubicBezTo>
                  <a:cubicBezTo>
                    <a:pt x="39049" y="42672"/>
                    <a:pt x="32953" y="42863"/>
                    <a:pt x="27429" y="42482"/>
                  </a:cubicBezTo>
                  <a:cubicBezTo>
                    <a:pt x="18180" y="42748"/>
                    <a:pt x="9293" y="38910"/>
                    <a:pt x="3140" y="32004"/>
                  </a:cubicBezTo>
                  <a:cubicBezTo>
                    <a:pt x="-765" y="26575"/>
                    <a:pt x="-4" y="22479"/>
                    <a:pt x="187" y="22479"/>
                  </a:cubicBezTo>
                  <a:cubicBezTo>
                    <a:pt x="1225" y="25375"/>
                    <a:pt x="2740" y="28080"/>
                    <a:pt x="4664" y="30480"/>
                  </a:cubicBezTo>
                  <a:cubicBezTo>
                    <a:pt x="10779" y="36328"/>
                    <a:pt x="19085" y="39310"/>
                    <a:pt x="27524" y="38671"/>
                  </a:cubicBezTo>
                  <a:cubicBezTo>
                    <a:pt x="33629" y="38548"/>
                    <a:pt x="39725" y="38738"/>
                    <a:pt x="45812" y="39243"/>
                  </a:cubicBezTo>
                  <a:cubicBezTo>
                    <a:pt x="52879" y="40262"/>
                    <a:pt x="59756" y="42348"/>
                    <a:pt x="66195" y="45434"/>
                  </a:cubicBezTo>
                  <a:cubicBezTo>
                    <a:pt x="79788" y="53302"/>
                    <a:pt x="93846" y="60331"/>
                    <a:pt x="108296" y="66484"/>
                  </a:cubicBezTo>
                  <a:cubicBezTo>
                    <a:pt x="112049" y="67647"/>
                    <a:pt x="115906" y="68418"/>
                    <a:pt x="119821" y="68771"/>
                  </a:cubicBezTo>
                  <a:cubicBezTo>
                    <a:pt x="123536" y="68771"/>
                    <a:pt x="126679" y="67723"/>
                    <a:pt x="126298" y="65818"/>
                  </a:cubicBezTo>
                  <a:cubicBezTo>
                    <a:pt x="125917" y="63913"/>
                    <a:pt x="123250" y="60865"/>
                    <a:pt x="120393" y="58388"/>
                  </a:cubicBezTo>
                  <a:lnTo>
                    <a:pt x="112011" y="50959"/>
                  </a:lnTo>
                  <a:lnTo>
                    <a:pt x="83436" y="24860"/>
                  </a:lnTo>
                  <a:lnTo>
                    <a:pt x="64386" y="6953"/>
                  </a:lnTo>
                  <a:cubicBezTo>
                    <a:pt x="59909" y="2762"/>
                    <a:pt x="57623" y="286"/>
                    <a:pt x="57909" y="0"/>
                  </a:cubicBezTo>
                  <a:close/>
                </a:path>
              </a:pathLst>
            </a:custGeom>
            <a:solidFill>
              <a:srgbClr val="EB996E"/>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3478A76A-4233-A927-CB37-FD5BB07B314A}"/>
                </a:ext>
              </a:extLst>
            </p:cNvPr>
            <p:cNvSpPr/>
            <p:nvPr/>
          </p:nvSpPr>
          <p:spPr>
            <a:xfrm>
              <a:off x="5594504" y="1589379"/>
              <a:ext cx="82020" cy="69427"/>
            </a:xfrm>
            <a:custGeom>
              <a:avLst/>
              <a:gdLst>
                <a:gd name="connsiteX0" fmla="*/ 4 w 82020"/>
                <a:gd name="connsiteY0" fmla="*/ 3841 h 69427"/>
                <a:gd name="connsiteX1" fmla="*/ 16768 w 82020"/>
                <a:gd name="connsiteY1" fmla="*/ 3841 h 69427"/>
                <a:gd name="connsiteX2" fmla="*/ 31342 w 82020"/>
                <a:gd name="connsiteY2" fmla="*/ 13366 h 69427"/>
                <a:gd name="connsiteX3" fmla="*/ 41819 w 82020"/>
                <a:gd name="connsiteY3" fmla="*/ 33273 h 69427"/>
                <a:gd name="connsiteX4" fmla="*/ 51344 w 82020"/>
                <a:gd name="connsiteY4" fmla="*/ 54419 h 69427"/>
                <a:gd name="connsiteX5" fmla="*/ 65251 w 82020"/>
                <a:gd name="connsiteY5" fmla="*/ 67849 h 69427"/>
                <a:gd name="connsiteX6" fmla="*/ 78300 w 82020"/>
                <a:gd name="connsiteY6" fmla="*/ 67849 h 69427"/>
                <a:gd name="connsiteX7" fmla="*/ 82015 w 82020"/>
                <a:gd name="connsiteY7" fmla="*/ 64896 h 69427"/>
                <a:gd name="connsiteX8" fmla="*/ 77824 w 82020"/>
                <a:gd name="connsiteY8" fmla="*/ 66706 h 69427"/>
                <a:gd name="connsiteX9" fmla="*/ 66298 w 82020"/>
                <a:gd name="connsiteY9" fmla="*/ 65563 h 69427"/>
                <a:gd name="connsiteX10" fmla="*/ 53916 w 82020"/>
                <a:gd name="connsiteY10" fmla="*/ 52609 h 69427"/>
                <a:gd name="connsiteX11" fmla="*/ 44391 w 82020"/>
                <a:gd name="connsiteY11" fmla="*/ 31749 h 69427"/>
                <a:gd name="connsiteX12" fmla="*/ 33151 w 82020"/>
                <a:gd name="connsiteY12" fmla="*/ 11175 h 69427"/>
                <a:gd name="connsiteX13" fmla="*/ 16864 w 82020"/>
                <a:gd name="connsiteY13" fmla="*/ 793 h 69427"/>
                <a:gd name="connsiteX14" fmla="*/ 3814 w 82020"/>
                <a:gd name="connsiteY14" fmla="*/ 793 h 69427"/>
                <a:gd name="connsiteX15" fmla="*/ 4 w 82020"/>
                <a:gd name="connsiteY15" fmla="*/ 3841 h 6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69427">
                  <a:moveTo>
                    <a:pt x="4" y="3841"/>
                  </a:moveTo>
                  <a:cubicBezTo>
                    <a:pt x="5510" y="2517"/>
                    <a:pt x="11263" y="2517"/>
                    <a:pt x="16768" y="3841"/>
                  </a:cubicBezTo>
                  <a:cubicBezTo>
                    <a:pt x="22521" y="5365"/>
                    <a:pt x="27637" y="8708"/>
                    <a:pt x="31342" y="13366"/>
                  </a:cubicBezTo>
                  <a:cubicBezTo>
                    <a:pt x="35885" y="19395"/>
                    <a:pt x="39419" y="26120"/>
                    <a:pt x="41819" y="33273"/>
                  </a:cubicBezTo>
                  <a:cubicBezTo>
                    <a:pt x="44286" y="40617"/>
                    <a:pt x="47477" y="47704"/>
                    <a:pt x="51344" y="54419"/>
                  </a:cubicBezTo>
                  <a:cubicBezTo>
                    <a:pt x="54716" y="60048"/>
                    <a:pt x="59507" y="64677"/>
                    <a:pt x="65251" y="67849"/>
                  </a:cubicBezTo>
                  <a:cubicBezTo>
                    <a:pt x="69346" y="69954"/>
                    <a:pt x="74204" y="69954"/>
                    <a:pt x="78300" y="67849"/>
                  </a:cubicBezTo>
                  <a:cubicBezTo>
                    <a:pt x="81062" y="66420"/>
                    <a:pt x="82110" y="64991"/>
                    <a:pt x="82015" y="64896"/>
                  </a:cubicBezTo>
                  <a:cubicBezTo>
                    <a:pt x="81920" y="64801"/>
                    <a:pt x="80491" y="65658"/>
                    <a:pt x="77824" y="66706"/>
                  </a:cubicBezTo>
                  <a:cubicBezTo>
                    <a:pt x="73995" y="67982"/>
                    <a:pt x="69804" y="67563"/>
                    <a:pt x="66298" y="65563"/>
                  </a:cubicBezTo>
                  <a:cubicBezTo>
                    <a:pt x="61174" y="62324"/>
                    <a:pt x="56916" y="57876"/>
                    <a:pt x="53916" y="52609"/>
                  </a:cubicBezTo>
                  <a:cubicBezTo>
                    <a:pt x="50087" y="45970"/>
                    <a:pt x="46896" y="38988"/>
                    <a:pt x="44391" y="31749"/>
                  </a:cubicBezTo>
                  <a:cubicBezTo>
                    <a:pt x="41829" y="24310"/>
                    <a:pt x="38028" y="17357"/>
                    <a:pt x="33151" y="11175"/>
                  </a:cubicBezTo>
                  <a:cubicBezTo>
                    <a:pt x="29027" y="6003"/>
                    <a:pt x="23293" y="2355"/>
                    <a:pt x="16864" y="793"/>
                  </a:cubicBezTo>
                  <a:cubicBezTo>
                    <a:pt x="12578" y="-264"/>
                    <a:pt x="8101" y="-264"/>
                    <a:pt x="3814" y="793"/>
                  </a:cubicBezTo>
                  <a:cubicBezTo>
                    <a:pt x="1338" y="2698"/>
                    <a:pt x="-91" y="3650"/>
                    <a:pt x="4" y="3841"/>
                  </a:cubicBezTo>
                  <a:close/>
                </a:path>
              </a:pathLst>
            </a:custGeom>
            <a:solidFill>
              <a:srgbClr val="EB996E"/>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9FF3566-382F-AE25-46F6-FD97B133603B}"/>
                </a:ext>
              </a:extLst>
            </p:cNvPr>
            <p:cNvSpPr/>
            <p:nvPr/>
          </p:nvSpPr>
          <p:spPr>
            <a:xfrm>
              <a:off x="5585459" y="1519973"/>
              <a:ext cx="104679" cy="37719"/>
            </a:xfrm>
            <a:custGeom>
              <a:avLst/>
              <a:gdLst>
                <a:gd name="connsiteX0" fmla="*/ 104680 w 104679"/>
                <a:gd name="connsiteY0" fmla="*/ 0 h 37719"/>
                <a:gd name="connsiteX1" fmla="*/ 89154 w 104679"/>
                <a:gd name="connsiteY1" fmla="*/ 5239 h 37719"/>
                <a:gd name="connsiteX2" fmla="*/ 52197 w 104679"/>
                <a:gd name="connsiteY2" fmla="*/ 18859 h 37719"/>
                <a:gd name="connsiteX3" fmla="*/ 15240 w 104679"/>
                <a:gd name="connsiteY3" fmla="*/ 31909 h 37719"/>
                <a:gd name="connsiteX4" fmla="*/ 0 w 104679"/>
                <a:gd name="connsiteY4" fmla="*/ 37719 h 37719"/>
                <a:gd name="connsiteX5" fmla="*/ 16002 w 104679"/>
                <a:gd name="connsiteY5" fmla="*/ 34100 h 37719"/>
                <a:gd name="connsiteX6" fmla="*/ 53530 w 104679"/>
                <a:gd name="connsiteY6" fmla="*/ 21908 h 37719"/>
                <a:gd name="connsiteX7" fmla="*/ 90297 w 104679"/>
                <a:gd name="connsiteY7" fmla="*/ 7429 h 37719"/>
                <a:gd name="connsiteX8" fmla="*/ 104680 w 104679"/>
                <a:gd name="connsiteY8" fmla="*/ 0 h 3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9" h="37719">
                  <a:moveTo>
                    <a:pt x="104680" y="0"/>
                  </a:moveTo>
                  <a:cubicBezTo>
                    <a:pt x="99346" y="1238"/>
                    <a:pt x="94145" y="2991"/>
                    <a:pt x="89154" y="5239"/>
                  </a:cubicBezTo>
                  <a:lnTo>
                    <a:pt x="52197" y="18859"/>
                  </a:lnTo>
                  <a:lnTo>
                    <a:pt x="15240" y="31909"/>
                  </a:lnTo>
                  <a:cubicBezTo>
                    <a:pt x="9973" y="33318"/>
                    <a:pt x="4867" y="35262"/>
                    <a:pt x="0" y="37719"/>
                  </a:cubicBezTo>
                  <a:cubicBezTo>
                    <a:pt x="5448" y="37090"/>
                    <a:pt x="10811" y="35881"/>
                    <a:pt x="16002" y="34100"/>
                  </a:cubicBezTo>
                  <a:cubicBezTo>
                    <a:pt x="25527" y="31337"/>
                    <a:pt x="39053" y="27146"/>
                    <a:pt x="53530" y="21908"/>
                  </a:cubicBezTo>
                  <a:cubicBezTo>
                    <a:pt x="68009" y="16669"/>
                    <a:pt x="81058" y="11525"/>
                    <a:pt x="90297" y="7429"/>
                  </a:cubicBezTo>
                  <a:cubicBezTo>
                    <a:pt x="95355" y="5505"/>
                    <a:pt x="100184" y="3010"/>
                    <a:pt x="104680" y="0"/>
                  </a:cubicBezTo>
                  <a:close/>
                </a:path>
              </a:pathLst>
            </a:custGeom>
            <a:solidFill>
              <a:srgbClr val="EB996E"/>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76D7B25A-96BD-782C-BBB7-C0B4B73A435D}"/>
                </a:ext>
              </a:extLst>
            </p:cNvPr>
            <p:cNvSpPr/>
            <p:nvPr/>
          </p:nvSpPr>
          <p:spPr>
            <a:xfrm>
              <a:off x="5561853" y="1616919"/>
              <a:ext cx="56944" cy="57340"/>
            </a:xfrm>
            <a:custGeom>
              <a:avLst/>
              <a:gdLst>
                <a:gd name="connsiteX0" fmla="*/ 21416 w 56944"/>
                <a:gd name="connsiteY0" fmla="*/ 18 h 57340"/>
                <a:gd name="connsiteX1" fmla="*/ 24750 w 56944"/>
                <a:gd name="connsiteY1" fmla="*/ 3923 h 57340"/>
                <a:gd name="connsiteX2" fmla="*/ 29608 w 56944"/>
                <a:gd name="connsiteY2" fmla="*/ 15639 h 57340"/>
                <a:gd name="connsiteX3" fmla="*/ 24559 w 56944"/>
                <a:gd name="connsiteY3" fmla="*/ 21926 h 57340"/>
                <a:gd name="connsiteX4" fmla="*/ 14272 w 56944"/>
                <a:gd name="connsiteY4" fmla="*/ 24783 h 57340"/>
                <a:gd name="connsiteX5" fmla="*/ 2747 w 56944"/>
                <a:gd name="connsiteY5" fmla="*/ 30879 h 57340"/>
                <a:gd name="connsiteX6" fmla="*/ 842 w 56944"/>
                <a:gd name="connsiteY6" fmla="*/ 44881 h 57340"/>
                <a:gd name="connsiteX7" fmla="*/ 10367 w 56944"/>
                <a:gd name="connsiteY7" fmla="*/ 55168 h 57340"/>
                <a:gd name="connsiteX8" fmla="*/ 23131 w 56944"/>
                <a:gd name="connsiteY8" fmla="*/ 57073 h 57340"/>
                <a:gd name="connsiteX9" fmla="*/ 42847 w 56944"/>
                <a:gd name="connsiteY9" fmla="*/ 49739 h 57340"/>
                <a:gd name="connsiteX10" fmla="*/ 54277 w 56944"/>
                <a:gd name="connsiteY10" fmla="*/ 41261 h 57340"/>
                <a:gd name="connsiteX11" fmla="*/ 56944 w 56944"/>
                <a:gd name="connsiteY11" fmla="*/ 36785 h 57340"/>
                <a:gd name="connsiteX12" fmla="*/ 53325 w 56944"/>
                <a:gd name="connsiteY12" fmla="*/ 40309 h 57340"/>
                <a:gd name="connsiteX13" fmla="*/ 41800 w 56944"/>
                <a:gd name="connsiteY13" fmla="*/ 47643 h 57340"/>
                <a:gd name="connsiteX14" fmla="*/ 22750 w 56944"/>
                <a:gd name="connsiteY14" fmla="*/ 54120 h 57340"/>
                <a:gd name="connsiteX15" fmla="*/ 3700 w 56944"/>
                <a:gd name="connsiteY15" fmla="*/ 43928 h 57340"/>
                <a:gd name="connsiteX16" fmla="*/ 5033 w 56944"/>
                <a:gd name="connsiteY16" fmla="*/ 32784 h 57340"/>
                <a:gd name="connsiteX17" fmla="*/ 14558 w 56944"/>
                <a:gd name="connsiteY17" fmla="*/ 27736 h 57340"/>
                <a:gd name="connsiteX18" fmla="*/ 25417 w 56944"/>
                <a:gd name="connsiteY18" fmla="*/ 24307 h 57340"/>
                <a:gd name="connsiteX19" fmla="*/ 31513 w 56944"/>
                <a:gd name="connsiteY19" fmla="*/ 15925 h 57340"/>
                <a:gd name="connsiteX20" fmla="*/ 25321 w 56944"/>
                <a:gd name="connsiteY20" fmla="*/ 2971 h 57340"/>
                <a:gd name="connsiteX21" fmla="*/ 21416 w 56944"/>
                <a:gd name="connsiteY21" fmla="*/ 18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944" h="57340">
                  <a:moveTo>
                    <a:pt x="21416" y="18"/>
                  </a:moveTo>
                  <a:cubicBezTo>
                    <a:pt x="21416" y="18"/>
                    <a:pt x="22559" y="1542"/>
                    <a:pt x="24750" y="3923"/>
                  </a:cubicBezTo>
                  <a:cubicBezTo>
                    <a:pt x="28007" y="6933"/>
                    <a:pt x="29779" y="11210"/>
                    <a:pt x="29608" y="15639"/>
                  </a:cubicBezTo>
                  <a:cubicBezTo>
                    <a:pt x="29160" y="18487"/>
                    <a:pt x="27236" y="20878"/>
                    <a:pt x="24559" y="21926"/>
                  </a:cubicBezTo>
                  <a:cubicBezTo>
                    <a:pt x="21254" y="23278"/>
                    <a:pt x="17797" y="24240"/>
                    <a:pt x="14272" y="24783"/>
                  </a:cubicBezTo>
                  <a:cubicBezTo>
                    <a:pt x="9805" y="25326"/>
                    <a:pt x="5700" y="27488"/>
                    <a:pt x="2747" y="30879"/>
                  </a:cubicBezTo>
                  <a:cubicBezTo>
                    <a:pt x="-53" y="34984"/>
                    <a:pt x="-758" y="40175"/>
                    <a:pt x="842" y="44881"/>
                  </a:cubicBezTo>
                  <a:cubicBezTo>
                    <a:pt x="2471" y="49472"/>
                    <a:pt x="5909" y="53196"/>
                    <a:pt x="10367" y="55168"/>
                  </a:cubicBezTo>
                  <a:cubicBezTo>
                    <a:pt x="14329" y="57101"/>
                    <a:pt x="18778" y="57768"/>
                    <a:pt x="23131" y="57073"/>
                  </a:cubicBezTo>
                  <a:cubicBezTo>
                    <a:pt x="30027" y="55596"/>
                    <a:pt x="36666" y="53129"/>
                    <a:pt x="42847" y="49739"/>
                  </a:cubicBezTo>
                  <a:cubicBezTo>
                    <a:pt x="47115" y="47586"/>
                    <a:pt x="50972" y="44719"/>
                    <a:pt x="54277" y="41261"/>
                  </a:cubicBezTo>
                  <a:cubicBezTo>
                    <a:pt x="55516" y="40004"/>
                    <a:pt x="56430" y="38471"/>
                    <a:pt x="56944" y="36785"/>
                  </a:cubicBezTo>
                  <a:cubicBezTo>
                    <a:pt x="56944" y="36785"/>
                    <a:pt x="55706" y="38213"/>
                    <a:pt x="53325" y="40309"/>
                  </a:cubicBezTo>
                  <a:cubicBezTo>
                    <a:pt x="49858" y="43290"/>
                    <a:pt x="45971" y="45767"/>
                    <a:pt x="41800" y="47643"/>
                  </a:cubicBezTo>
                  <a:cubicBezTo>
                    <a:pt x="35770" y="50644"/>
                    <a:pt x="29360" y="52825"/>
                    <a:pt x="22750" y="54120"/>
                  </a:cubicBezTo>
                  <a:cubicBezTo>
                    <a:pt x="14815" y="55511"/>
                    <a:pt x="6948" y="51301"/>
                    <a:pt x="3700" y="43928"/>
                  </a:cubicBezTo>
                  <a:cubicBezTo>
                    <a:pt x="2385" y="40204"/>
                    <a:pt x="2880" y="36089"/>
                    <a:pt x="5033" y="32784"/>
                  </a:cubicBezTo>
                  <a:cubicBezTo>
                    <a:pt x="7491" y="30003"/>
                    <a:pt x="10881" y="28212"/>
                    <a:pt x="14558" y="27736"/>
                  </a:cubicBezTo>
                  <a:cubicBezTo>
                    <a:pt x="18301" y="27040"/>
                    <a:pt x="21950" y="25888"/>
                    <a:pt x="25417" y="24307"/>
                  </a:cubicBezTo>
                  <a:cubicBezTo>
                    <a:pt x="28750" y="22735"/>
                    <a:pt x="31046" y="19573"/>
                    <a:pt x="31513" y="15925"/>
                  </a:cubicBezTo>
                  <a:cubicBezTo>
                    <a:pt x="31570" y="10877"/>
                    <a:pt x="29284" y="6095"/>
                    <a:pt x="25321" y="2971"/>
                  </a:cubicBezTo>
                  <a:cubicBezTo>
                    <a:pt x="23131" y="1161"/>
                    <a:pt x="21511" y="-172"/>
                    <a:pt x="21416" y="18"/>
                  </a:cubicBezTo>
                  <a:close/>
                </a:path>
              </a:pathLst>
            </a:custGeom>
            <a:solidFill>
              <a:srgbClr val="EB996E"/>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010212FF-E962-75BC-0A44-96B85095874A}"/>
                </a:ext>
              </a:extLst>
            </p:cNvPr>
            <p:cNvSpPr/>
            <p:nvPr/>
          </p:nvSpPr>
          <p:spPr>
            <a:xfrm>
              <a:off x="5565127" y="1650465"/>
              <a:ext cx="59111" cy="50711"/>
            </a:xfrm>
            <a:custGeom>
              <a:avLst/>
              <a:gdLst>
                <a:gd name="connsiteX0" fmla="*/ 8998 w 59111"/>
                <a:gd name="connsiteY0" fmla="*/ 19526 h 50711"/>
                <a:gd name="connsiteX1" fmla="*/ 4807 w 59111"/>
                <a:gd name="connsiteY1" fmla="*/ 21527 h 50711"/>
                <a:gd name="connsiteX2" fmla="*/ 44 w 59111"/>
                <a:gd name="connsiteY2" fmla="*/ 33338 h 50711"/>
                <a:gd name="connsiteX3" fmla="*/ 11379 w 59111"/>
                <a:gd name="connsiteY3" fmla="*/ 48482 h 50711"/>
                <a:gd name="connsiteX4" fmla="*/ 34430 w 59111"/>
                <a:gd name="connsiteY4" fmla="*/ 48482 h 50711"/>
                <a:gd name="connsiteX5" fmla="*/ 52813 w 59111"/>
                <a:gd name="connsiteY5" fmla="*/ 34481 h 50711"/>
                <a:gd name="connsiteX6" fmla="*/ 59004 w 59111"/>
                <a:gd name="connsiteY6" fmla="*/ 16764 h 50711"/>
                <a:gd name="connsiteX7" fmla="*/ 57575 w 59111"/>
                <a:gd name="connsiteY7" fmla="*/ 4191 h 50711"/>
                <a:gd name="connsiteX8" fmla="*/ 55670 w 59111"/>
                <a:gd name="connsiteY8" fmla="*/ 0 h 50711"/>
                <a:gd name="connsiteX9" fmla="*/ 56718 w 59111"/>
                <a:gd name="connsiteY9" fmla="*/ 16478 h 50711"/>
                <a:gd name="connsiteX10" fmla="*/ 33382 w 59111"/>
                <a:gd name="connsiteY10" fmla="*/ 45053 h 50711"/>
                <a:gd name="connsiteX11" fmla="*/ 12617 w 59111"/>
                <a:gd name="connsiteY11" fmla="*/ 45053 h 50711"/>
                <a:gd name="connsiteX12" fmla="*/ 2331 w 59111"/>
                <a:gd name="connsiteY12" fmla="*/ 32480 h 50711"/>
                <a:gd name="connsiteX13" fmla="*/ 5664 w 59111"/>
                <a:gd name="connsiteY13" fmla="*/ 21812 h 50711"/>
                <a:gd name="connsiteX14" fmla="*/ 8998 w 59111"/>
                <a:gd name="connsiteY14" fmla="*/ 19526 h 5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111" h="50711">
                  <a:moveTo>
                    <a:pt x="8998" y="19526"/>
                  </a:moveTo>
                  <a:cubicBezTo>
                    <a:pt x="8998" y="19526"/>
                    <a:pt x="7188" y="19526"/>
                    <a:pt x="4807" y="21527"/>
                  </a:cubicBezTo>
                  <a:cubicBezTo>
                    <a:pt x="1454" y="24498"/>
                    <a:pt x="-308" y="28870"/>
                    <a:pt x="44" y="33338"/>
                  </a:cubicBezTo>
                  <a:cubicBezTo>
                    <a:pt x="873" y="40034"/>
                    <a:pt x="5188" y="45796"/>
                    <a:pt x="11379" y="48482"/>
                  </a:cubicBezTo>
                  <a:cubicBezTo>
                    <a:pt x="18780" y="51454"/>
                    <a:pt x="27029" y="51454"/>
                    <a:pt x="34430" y="48482"/>
                  </a:cubicBezTo>
                  <a:cubicBezTo>
                    <a:pt x="41888" y="45872"/>
                    <a:pt x="48317" y="40977"/>
                    <a:pt x="52813" y="34481"/>
                  </a:cubicBezTo>
                  <a:cubicBezTo>
                    <a:pt x="56413" y="29232"/>
                    <a:pt x="58556" y="23117"/>
                    <a:pt x="59004" y="16764"/>
                  </a:cubicBezTo>
                  <a:cubicBezTo>
                    <a:pt x="59347" y="12516"/>
                    <a:pt x="58871" y="8249"/>
                    <a:pt x="57575" y="4191"/>
                  </a:cubicBezTo>
                  <a:cubicBezTo>
                    <a:pt x="57261" y="2667"/>
                    <a:pt x="56614" y="1238"/>
                    <a:pt x="55670" y="0"/>
                  </a:cubicBezTo>
                  <a:cubicBezTo>
                    <a:pt x="56709" y="5429"/>
                    <a:pt x="57061" y="10963"/>
                    <a:pt x="56718" y="16478"/>
                  </a:cubicBezTo>
                  <a:cubicBezTo>
                    <a:pt x="54947" y="29642"/>
                    <a:pt x="45926" y="40681"/>
                    <a:pt x="33382" y="45053"/>
                  </a:cubicBezTo>
                  <a:cubicBezTo>
                    <a:pt x="26705" y="47654"/>
                    <a:pt x="19294" y="47654"/>
                    <a:pt x="12617" y="45053"/>
                  </a:cubicBezTo>
                  <a:cubicBezTo>
                    <a:pt x="7236" y="42929"/>
                    <a:pt x="3350" y="38176"/>
                    <a:pt x="2331" y="32480"/>
                  </a:cubicBezTo>
                  <a:cubicBezTo>
                    <a:pt x="1854" y="28613"/>
                    <a:pt x="3064" y="24717"/>
                    <a:pt x="5664" y="21812"/>
                  </a:cubicBezTo>
                  <a:cubicBezTo>
                    <a:pt x="7569" y="20383"/>
                    <a:pt x="9189" y="19812"/>
                    <a:pt x="8998" y="19526"/>
                  </a:cubicBezTo>
                  <a:close/>
                </a:path>
              </a:pathLst>
            </a:custGeom>
            <a:solidFill>
              <a:srgbClr val="EB996E"/>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4F76826D-8DCA-AA93-80D0-6E0FA01A88AF}"/>
                </a:ext>
              </a:extLst>
            </p:cNvPr>
            <p:cNvSpPr/>
            <p:nvPr/>
          </p:nvSpPr>
          <p:spPr>
            <a:xfrm>
              <a:off x="5479923" y="1584934"/>
              <a:ext cx="41338" cy="50103"/>
            </a:xfrm>
            <a:custGeom>
              <a:avLst/>
              <a:gdLst>
                <a:gd name="connsiteX0" fmla="*/ 23431 w 41338"/>
                <a:gd name="connsiteY0" fmla="*/ 50101 h 50103"/>
                <a:gd name="connsiteX1" fmla="*/ 20669 w 41338"/>
                <a:gd name="connsiteY1" fmla="*/ 42672 h 50103"/>
                <a:gd name="connsiteX2" fmla="*/ 5143 w 41338"/>
                <a:gd name="connsiteY2" fmla="*/ 30004 h 50103"/>
                <a:gd name="connsiteX3" fmla="*/ 5143 w 41338"/>
                <a:gd name="connsiteY3" fmla="*/ 32861 h 50103"/>
                <a:gd name="connsiteX4" fmla="*/ 14668 w 41338"/>
                <a:gd name="connsiteY4" fmla="*/ 27527 h 50103"/>
                <a:gd name="connsiteX5" fmla="*/ 41338 w 41338"/>
                <a:gd name="connsiteY5" fmla="*/ 0 h 50103"/>
                <a:gd name="connsiteX6" fmla="*/ 12763 w 41338"/>
                <a:gd name="connsiteY6" fmla="*/ 24765 h 50103"/>
                <a:gd name="connsiteX7" fmla="*/ 3238 w 41338"/>
                <a:gd name="connsiteY7" fmla="*/ 30099 h 50103"/>
                <a:gd name="connsiteX8" fmla="*/ 0 w 41338"/>
                <a:gd name="connsiteY8" fmla="*/ 31813 h 50103"/>
                <a:gd name="connsiteX9" fmla="*/ 3429 w 41338"/>
                <a:gd name="connsiteY9" fmla="*/ 32956 h 50103"/>
                <a:gd name="connsiteX10" fmla="*/ 18383 w 41338"/>
                <a:gd name="connsiteY10" fmla="*/ 43815 h 50103"/>
                <a:gd name="connsiteX11" fmla="*/ 23431 w 41338"/>
                <a:gd name="connsiteY11" fmla="*/ 50101 h 5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38" h="50103">
                  <a:moveTo>
                    <a:pt x="23431" y="50101"/>
                  </a:moveTo>
                  <a:cubicBezTo>
                    <a:pt x="23431" y="50101"/>
                    <a:pt x="23431" y="47054"/>
                    <a:pt x="20669" y="42672"/>
                  </a:cubicBezTo>
                  <a:cubicBezTo>
                    <a:pt x="17021" y="36862"/>
                    <a:pt x="11573" y="32404"/>
                    <a:pt x="5143" y="30004"/>
                  </a:cubicBezTo>
                  <a:lnTo>
                    <a:pt x="5143" y="32861"/>
                  </a:lnTo>
                  <a:cubicBezTo>
                    <a:pt x="8439" y="31309"/>
                    <a:pt x="11621" y="29527"/>
                    <a:pt x="14668" y="27527"/>
                  </a:cubicBezTo>
                  <a:cubicBezTo>
                    <a:pt x="25936" y="20993"/>
                    <a:pt x="35166" y="11468"/>
                    <a:pt x="41338" y="0"/>
                  </a:cubicBezTo>
                  <a:cubicBezTo>
                    <a:pt x="32709" y="9230"/>
                    <a:pt x="23126" y="17526"/>
                    <a:pt x="12763" y="24765"/>
                  </a:cubicBezTo>
                  <a:cubicBezTo>
                    <a:pt x="9525" y="26765"/>
                    <a:pt x="6382" y="28575"/>
                    <a:pt x="3238" y="30099"/>
                  </a:cubicBezTo>
                  <a:lnTo>
                    <a:pt x="0" y="31813"/>
                  </a:lnTo>
                  <a:lnTo>
                    <a:pt x="3429" y="32956"/>
                  </a:lnTo>
                  <a:cubicBezTo>
                    <a:pt x="9353" y="35052"/>
                    <a:pt x="14554" y="38824"/>
                    <a:pt x="18383" y="43815"/>
                  </a:cubicBezTo>
                  <a:cubicBezTo>
                    <a:pt x="21907" y="47530"/>
                    <a:pt x="22955" y="50197"/>
                    <a:pt x="23431" y="50101"/>
                  </a:cubicBezTo>
                  <a:close/>
                </a:path>
              </a:pathLst>
            </a:custGeom>
            <a:solidFill>
              <a:srgbClr val="EB996E"/>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7C78E6CE-08C6-5AD0-2484-1A34CE3A39AC}"/>
                </a:ext>
              </a:extLst>
            </p:cNvPr>
            <p:cNvSpPr/>
            <p:nvPr/>
          </p:nvSpPr>
          <p:spPr>
            <a:xfrm>
              <a:off x="5630169" y="1589461"/>
              <a:ext cx="5851" cy="25219"/>
            </a:xfrm>
            <a:custGeom>
              <a:avLst/>
              <a:gdLst>
                <a:gd name="connsiteX0" fmla="*/ 5678 w 5851"/>
                <a:gd name="connsiteY0" fmla="*/ 45 h 25219"/>
                <a:gd name="connsiteX1" fmla="*/ 58 w 5851"/>
                <a:gd name="connsiteY1" fmla="*/ 12332 h 25219"/>
                <a:gd name="connsiteX2" fmla="*/ 4058 w 5851"/>
                <a:gd name="connsiteY2" fmla="*/ 25191 h 25219"/>
                <a:gd name="connsiteX3" fmla="*/ 3392 w 5851"/>
                <a:gd name="connsiteY3" fmla="*/ 12522 h 25219"/>
                <a:gd name="connsiteX4" fmla="*/ 5678 w 5851"/>
                <a:gd name="connsiteY4" fmla="*/ 45 h 2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1" h="25219">
                  <a:moveTo>
                    <a:pt x="5678" y="45"/>
                  </a:moveTo>
                  <a:cubicBezTo>
                    <a:pt x="5106" y="-527"/>
                    <a:pt x="630" y="4426"/>
                    <a:pt x="58" y="12332"/>
                  </a:cubicBezTo>
                  <a:cubicBezTo>
                    <a:pt x="-513" y="20238"/>
                    <a:pt x="3297" y="25667"/>
                    <a:pt x="4058" y="25191"/>
                  </a:cubicBezTo>
                  <a:cubicBezTo>
                    <a:pt x="4821" y="24714"/>
                    <a:pt x="2820" y="19380"/>
                    <a:pt x="3392" y="12522"/>
                  </a:cubicBezTo>
                  <a:cubicBezTo>
                    <a:pt x="3963" y="5664"/>
                    <a:pt x="6535" y="616"/>
                    <a:pt x="5678" y="45"/>
                  </a:cubicBezTo>
                  <a:close/>
                </a:path>
              </a:pathLst>
            </a:custGeom>
            <a:solidFill>
              <a:srgbClr val="EB996E"/>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E987558-08D9-233E-559A-96EFE7FDB2AC}"/>
                </a:ext>
              </a:extLst>
            </p:cNvPr>
            <p:cNvSpPr/>
            <p:nvPr/>
          </p:nvSpPr>
          <p:spPr>
            <a:xfrm>
              <a:off x="3343474" y="1586317"/>
              <a:ext cx="306315" cy="236932"/>
            </a:xfrm>
            <a:custGeom>
              <a:avLst/>
              <a:gdLst>
                <a:gd name="connsiteX0" fmla="*/ 306315 w 306315"/>
                <a:gd name="connsiteY0" fmla="*/ 151303 h 236932"/>
                <a:gd name="connsiteX1" fmla="*/ 233163 w 306315"/>
                <a:gd name="connsiteY1" fmla="*/ 42051 h 236932"/>
                <a:gd name="connsiteX2" fmla="*/ 115339 w 306315"/>
                <a:gd name="connsiteY2" fmla="*/ 141 h 236932"/>
                <a:gd name="connsiteX3" fmla="*/ 1039 w 306315"/>
                <a:gd name="connsiteY3" fmla="*/ 37288 h 236932"/>
                <a:gd name="connsiteX4" fmla="*/ 97908 w 306315"/>
                <a:gd name="connsiteY4" fmla="*/ 36050 h 236932"/>
                <a:gd name="connsiteX5" fmla="*/ 109148 w 306315"/>
                <a:gd name="connsiteY5" fmla="*/ 41670 h 236932"/>
                <a:gd name="connsiteX6" fmla="*/ 22089 w 306315"/>
                <a:gd name="connsiteY6" fmla="*/ 61863 h 236932"/>
                <a:gd name="connsiteX7" fmla="*/ 26185 w 306315"/>
                <a:gd name="connsiteY7" fmla="*/ 85580 h 236932"/>
                <a:gd name="connsiteX8" fmla="*/ 105433 w 306315"/>
                <a:gd name="connsiteY8" fmla="*/ 74722 h 236932"/>
                <a:gd name="connsiteX9" fmla="*/ 29805 w 306315"/>
                <a:gd name="connsiteY9" fmla="*/ 96058 h 236932"/>
                <a:gd name="connsiteX10" fmla="*/ 31519 w 306315"/>
                <a:gd name="connsiteY10" fmla="*/ 119775 h 236932"/>
                <a:gd name="connsiteX11" fmla="*/ 106767 w 306315"/>
                <a:gd name="connsiteY11" fmla="*/ 101773 h 236932"/>
                <a:gd name="connsiteX12" fmla="*/ 48283 w 306315"/>
                <a:gd name="connsiteY12" fmla="*/ 127109 h 236932"/>
                <a:gd name="connsiteX13" fmla="*/ 57808 w 306315"/>
                <a:gd name="connsiteY13" fmla="*/ 143873 h 236932"/>
                <a:gd name="connsiteX14" fmla="*/ 114292 w 306315"/>
                <a:gd name="connsiteY14" fmla="*/ 121775 h 236932"/>
                <a:gd name="connsiteX15" fmla="*/ 133342 w 306315"/>
                <a:gd name="connsiteY15" fmla="*/ 144635 h 236932"/>
                <a:gd name="connsiteX16" fmla="*/ 191920 w 306315"/>
                <a:gd name="connsiteY16" fmla="*/ 211977 h 236932"/>
                <a:gd name="connsiteX17" fmla="*/ 253642 w 306315"/>
                <a:gd name="connsiteY17" fmla="*/ 236932 h 23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15" h="236932">
                  <a:moveTo>
                    <a:pt x="306315" y="151303"/>
                  </a:moveTo>
                  <a:cubicBezTo>
                    <a:pt x="306315" y="151303"/>
                    <a:pt x="244213" y="50623"/>
                    <a:pt x="233163" y="42051"/>
                  </a:cubicBezTo>
                  <a:cubicBezTo>
                    <a:pt x="222114" y="33478"/>
                    <a:pt x="123721" y="-2526"/>
                    <a:pt x="115339" y="141"/>
                  </a:cubicBezTo>
                  <a:cubicBezTo>
                    <a:pt x="106957" y="2808"/>
                    <a:pt x="-12296" y="23096"/>
                    <a:pt x="1039" y="37288"/>
                  </a:cubicBezTo>
                  <a:cubicBezTo>
                    <a:pt x="14374" y="51481"/>
                    <a:pt x="97908" y="36050"/>
                    <a:pt x="97908" y="36050"/>
                  </a:cubicBezTo>
                  <a:lnTo>
                    <a:pt x="109148" y="41670"/>
                  </a:lnTo>
                  <a:cubicBezTo>
                    <a:pt x="109148" y="41670"/>
                    <a:pt x="37234" y="53100"/>
                    <a:pt x="22089" y="61863"/>
                  </a:cubicBezTo>
                  <a:cubicBezTo>
                    <a:pt x="6945" y="70626"/>
                    <a:pt x="12564" y="86914"/>
                    <a:pt x="26185" y="85580"/>
                  </a:cubicBezTo>
                  <a:cubicBezTo>
                    <a:pt x="39806" y="84247"/>
                    <a:pt x="101718" y="72150"/>
                    <a:pt x="105433" y="74722"/>
                  </a:cubicBezTo>
                  <a:cubicBezTo>
                    <a:pt x="109148" y="77293"/>
                    <a:pt x="37520" y="91581"/>
                    <a:pt x="29805" y="96058"/>
                  </a:cubicBezTo>
                  <a:cubicBezTo>
                    <a:pt x="19422" y="102249"/>
                    <a:pt x="18375" y="120632"/>
                    <a:pt x="31519" y="119775"/>
                  </a:cubicBezTo>
                  <a:cubicBezTo>
                    <a:pt x="39234" y="119203"/>
                    <a:pt x="106767" y="101773"/>
                    <a:pt x="106767" y="101773"/>
                  </a:cubicBezTo>
                  <a:cubicBezTo>
                    <a:pt x="86821" y="109145"/>
                    <a:pt x="67305" y="117603"/>
                    <a:pt x="48283" y="127109"/>
                  </a:cubicBezTo>
                  <a:cubicBezTo>
                    <a:pt x="40187" y="134824"/>
                    <a:pt x="46569" y="146159"/>
                    <a:pt x="57808" y="143873"/>
                  </a:cubicBezTo>
                  <a:cubicBezTo>
                    <a:pt x="65809" y="142159"/>
                    <a:pt x="103623" y="124061"/>
                    <a:pt x="114292" y="121775"/>
                  </a:cubicBezTo>
                  <a:cubicBezTo>
                    <a:pt x="114292" y="121775"/>
                    <a:pt x="123817" y="124442"/>
                    <a:pt x="133342" y="144635"/>
                  </a:cubicBezTo>
                  <a:cubicBezTo>
                    <a:pt x="137533" y="154160"/>
                    <a:pt x="156773" y="212739"/>
                    <a:pt x="191920" y="211977"/>
                  </a:cubicBezTo>
                  <a:cubicBezTo>
                    <a:pt x="223067" y="211310"/>
                    <a:pt x="253642" y="236932"/>
                    <a:pt x="253642" y="236932"/>
                  </a:cubicBezTo>
                  <a:close/>
                </a:path>
              </a:pathLst>
            </a:custGeom>
            <a:solidFill>
              <a:srgbClr val="FFBE9D"/>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1E8CA1E-4381-C1B8-AC4E-EEFA66598279}"/>
                </a:ext>
              </a:extLst>
            </p:cNvPr>
            <p:cNvSpPr/>
            <p:nvPr/>
          </p:nvSpPr>
          <p:spPr>
            <a:xfrm>
              <a:off x="3345084" y="1618747"/>
              <a:ext cx="148208" cy="21145"/>
            </a:xfrm>
            <a:custGeom>
              <a:avLst/>
              <a:gdLst>
                <a:gd name="connsiteX0" fmla="*/ 0 w 148208"/>
                <a:gd name="connsiteY0" fmla="*/ 5143 h 21145"/>
                <a:gd name="connsiteX1" fmla="*/ 21717 w 148208"/>
                <a:gd name="connsiteY1" fmla="*/ 11144 h 21145"/>
                <a:gd name="connsiteX2" fmla="*/ 46292 w 148208"/>
                <a:gd name="connsiteY2" fmla="*/ 12192 h 21145"/>
                <a:gd name="connsiteX3" fmla="*/ 75819 w 148208"/>
                <a:gd name="connsiteY3" fmla="*/ 8287 h 21145"/>
                <a:gd name="connsiteX4" fmla="*/ 98108 w 148208"/>
                <a:gd name="connsiteY4" fmla="*/ 5048 h 21145"/>
                <a:gd name="connsiteX5" fmla="*/ 96774 w 148208"/>
                <a:gd name="connsiteY5" fmla="*/ 5048 h 21145"/>
                <a:gd name="connsiteX6" fmla="*/ 148209 w 148208"/>
                <a:gd name="connsiteY6" fmla="*/ 21145 h 21145"/>
                <a:gd name="connsiteX7" fmla="*/ 98584 w 148208"/>
                <a:gd name="connsiteY7" fmla="*/ 0 h 21145"/>
                <a:gd name="connsiteX8" fmla="*/ 98012 w 148208"/>
                <a:gd name="connsiteY8" fmla="*/ 0 h 21145"/>
                <a:gd name="connsiteX9" fmla="*/ 97250 w 148208"/>
                <a:gd name="connsiteY9" fmla="*/ 0 h 21145"/>
                <a:gd name="connsiteX10" fmla="*/ 75152 w 148208"/>
                <a:gd name="connsiteY10" fmla="*/ 2953 h 21145"/>
                <a:gd name="connsiteX11" fmla="*/ 45910 w 148208"/>
                <a:gd name="connsiteY11" fmla="*/ 7239 h 21145"/>
                <a:gd name="connsiteX12" fmla="*/ 22098 w 148208"/>
                <a:gd name="connsiteY12" fmla="*/ 7239 h 21145"/>
                <a:gd name="connsiteX13" fmla="*/ 0 w 148208"/>
                <a:gd name="connsiteY13" fmla="*/ 5143 h 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208" h="21145">
                  <a:moveTo>
                    <a:pt x="0" y="5143"/>
                  </a:moveTo>
                  <a:cubicBezTo>
                    <a:pt x="6744" y="8639"/>
                    <a:pt x="14135" y="10677"/>
                    <a:pt x="21717" y="11144"/>
                  </a:cubicBezTo>
                  <a:cubicBezTo>
                    <a:pt x="29851" y="12306"/>
                    <a:pt x="38081" y="12659"/>
                    <a:pt x="46292" y="12192"/>
                  </a:cubicBezTo>
                  <a:cubicBezTo>
                    <a:pt x="55817" y="11144"/>
                    <a:pt x="65342" y="9811"/>
                    <a:pt x="75819" y="8287"/>
                  </a:cubicBezTo>
                  <a:lnTo>
                    <a:pt x="98108" y="5048"/>
                  </a:lnTo>
                  <a:lnTo>
                    <a:pt x="96774" y="5048"/>
                  </a:lnTo>
                  <a:cubicBezTo>
                    <a:pt x="113424" y="11887"/>
                    <a:pt x="130635" y="17278"/>
                    <a:pt x="148209" y="21145"/>
                  </a:cubicBezTo>
                  <a:cubicBezTo>
                    <a:pt x="132274" y="12744"/>
                    <a:pt x="115681" y="5667"/>
                    <a:pt x="98584" y="0"/>
                  </a:cubicBezTo>
                  <a:lnTo>
                    <a:pt x="98012" y="0"/>
                  </a:lnTo>
                  <a:lnTo>
                    <a:pt x="97250" y="0"/>
                  </a:lnTo>
                  <a:lnTo>
                    <a:pt x="75152" y="2953"/>
                  </a:lnTo>
                  <a:lnTo>
                    <a:pt x="45910" y="7239"/>
                  </a:lnTo>
                  <a:cubicBezTo>
                    <a:pt x="37986" y="7849"/>
                    <a:pt x="30023" y="7849"/>
                    <a:pt x="22098" y="7239"/>
                  </a:cubicBezTo>
                  <a:cubicBezTo>
                    <a:pt x="8572" y="6286"/>
                    <a:pt x="190" y="4286"/>
                    <a:pt x="0" y="5143"/>
                  </a:cubicBezTo>
                  <a:close/>
                </a:path>
              </a:pathLst>
            </a:custGeom>
            <a:solidFill>
              <a:srgbClr val="EB996E"/>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85366F0C-5206-40CD-EDE2-412AB10F37CB}"/>
                </a:ext>
              </a:extLst>
            </p:cNvPr>
            <p:cNvSpPr/>
            <p:nvPr/>
          </p:nvSpPr>
          <p:spPr>
            <a:xfrm>
              <a:off x="3464579" y="1661209"/>
              <a:ext cx="138632" cy="68933"/>
            </a:xfrm>
            <a:custGeom>
              <a:avLst/>
              <a:gdLst>
                <a:gd name="connsiteX0" fmla="*/ 138633 w 138632"/>
                <a:gd name="connsiteY0" fmla="*/ 64504 h 68933"/>
                <a:gd name="connsiteX1" fmla="*/ 110915 w 138632"/>
                <a:gd name="connsiteY1" fmla="*/ 64504 h 68933"/>
                <a:gd name="connsiteX2" fmla="*/ 87769 w 138632"/>
                <a:gd name="connsiteY2" fmla="*/ 45454 h 68933"/>
                <a:gd name="connsiteX3" fmla="*/ 5188 w 138632"/>
                <a:gd name="connsiteY3" fmla="*/ 14117 h 68933"/>
                <a:gd name="connsiteX4" fmla="*/ 520 w 138632"/>
                <a:gd name="connsiteY4" fmla="*/ 3735 h 68933"/>
                <a:gd name="connsiteX5" fmla="*/ 10712 w 138632"/>
                <a:gd name="connsiteY5" fmla="*/ 20 h 68933"/>
                <a:gd name="connsiteX6" fmla="*/ 108915 w 138632"/>
                <a:gd name="connsiteY6" fmla="*/ 2306 h 6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2" h="68933">
                  <a:moveTo>
                    <a:pt x="138633" y="64504"/>
                  </a:moveTo>
                  <a:cubicBezTo>
                    <a:pt x="130337" y="70410"/>
                    <a:pt x="119212" y="70410"/>
                    <a:pt x="110915" y="64504"/>
                  </a:cubicBezTo>
                  <a:cubicBezTo>
                    <a:pt x="102438" y="59361"/>
                    <a:pt x="95866" y="51550"/>
                    <a:pt x="87769" y="45454"/>
                  </a:cubicBezTo>
                  <a:cubicBezTo>
                    <a:pt x="63576" y="28309"/>
                    <a:pt x="28619" y="32405"/>
                    <a:pt x="5188" y="14117"/>
                  </a:cubicBezTo>
                  <a:cubicBezTo>
                    <a:pt x="1949" y="11641"/>
                    <a:pt x="-1289" y="7450"/>
                    <a:pt x="520" y="3735"/>
                  </a:cubicBezTo>
                  <a:cubicBezTo>
                    <a:pt x="2330" y="20"/>
                    <a:pt x="6807" y="-75"/>
                    <a:pt x="10712" y="20"/>
                  </a:cubicBezTo>
                  <a:lnTo>
                    <a:pt x="108915" y="2306"/>
                  </a:lnTo>
                </a:path>
              </a:pathLst>
            </a:custGeom>
            <a:solidFill>
              <a:srgbClr val="FFBE9D"/>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1E4DB872-4ED3-1498-E6A0-8803C9618076}"/>
                </a:ext>
              </a:extLst>
            </p:cNvPr>
            <p:cNvSpPr/>
            <p:nvPr/>
          </p:nvSpPr>
          <p:spPr>
            <a:xfrm>
              <a:off x="3462092" y="1658990"/>
              <a:ext cx="141596" cy="73190"/>
            </a:xfrm>
            <a:custGeom>
              <a:avLst/>
              <a:gdLst>
                <a:gd name="connsiteX0" fmla="*/ 111402 w 141596"/>
                <a:gd name="connsiteY0" fmla="*/ 4906 h 73190"/>
                <a:gd name="connsiteX1" fmla="*/ 100829 w 141596"/>
                <a:gd name="connsiteY1" fmla="*/ 3573 h 73190"/>
                <a:gd name="connsiteX2" fmla="*/ 72254 w 141596"/>
                <a:gd name="connsiteY2" fmla="*/ 2049 h 73190"/>
                <a:gd name="connsiteX3" fmla="*/ 29296 w 141596"/>
                <a:gd name="connsiteY3" fmla="*/ 334 h 73190"/>
                <a:gd name="connsiteX4" fmla="*/ 16819 w 141596"/>
                <a:gd name="connsiteY4" fmla="*/ 334 h 73190"/>
                <a:gd name="connsiteX5" fmla="*/ 2436 w 141596"/>
                <a:gd name="connsiteY5" fmla="*/ 3382 h 73190"/>
                <a:gd name="connsiteX6" fmla="*/ 817 w 141596"/>
                <a:gd name="connsiteY6" fmla="*/ 12907 h 73190"/>
                <a:gd name="connsiteX7" fmla="*/ 5770 w 141596"/>
                <a:gd name="connsiteY7" fmla="*/ 19289 h 73190"/>
                <a:gd name="connsiteX8" fmla="*/ 18057 w 141596"/>
                <a:gd name="connsiteY8" fmla="*/ 26814 h 73190"/>
                <a:gd name="connsiteX9" fmla="*/ 69016 w 141596"/>
                <a:gd name="connsiteY9" fmla="*/ 41387 h 73190"/>
                <a:gd name="connsiteX10" fmla="*/ 89113 w 141596"/>
                <a:gd name="connsiteY10" fmla="*/ 50912 h 73190"/>
                <a:gd name="connsiteX11" fmla="*/ 104449 w 141596"/>
                <a:gd name="connsiteY11" fmla="*/ 63485 h 73190"/>
                <a:gd name="connsiteX12" fmla="*/ 132071 w 141596"/>
                <a:gd name="connsiteY12" fmla="*/ 73010 h 73190"/>
                <a:gd name="connsiteX13" fmla="*/ 141596 w 141596"/>
                <a:gd name="connsiteY13" fmla="*/ 67676 h 73190"/>
                <a:gd name="connsiteX14" fmla="*/ 132071 w 141596"/>
                <a:gd name="connsiteY14" fmla="*/ 70914 h 73190"/>
                <a:gd name="connsiteX15" fmla="*/ 107306 w 141596"/>
                <a:gd name="connsiteY15" fmla="*/ 60246 h 73190"/>
                <a:gd name="connsiteX16" fmla="*/ 92066 w 141596"/>
                <a:gd name="connsiteY16" fmla="*/ 46911 h 73190"/>
                <a:gd name="connsiteX17" fmla="*/ 70825 w 141596"/>
                <a:gd name="connsiteY17" fmla="*/ 36624 h 73190"/>
                <a:gd name="connsiteX18" fmla="*/ 20819 w 141596"/>
                <a:gd name="connsiteY18" fmla="*/ 21956 h 73190"/>
                <a:gd name="connsiteX19" fmla="*/ 9580 w 141596"/>
                <a:gd name="connsiteY19" fmla="*/ 15193 h 73190"/>
                <a:gd name="connsiteX20" fmla="*/ 6627 w 141596"/>
                <a:gd name="connsiteY20" fmla="*/ 7764 h 73190"/>
                <a:gd name="connsiteX21" fmla="*/ 17009 w 141596"/>
                <a:gd name="connsiteY21" fmla="*/ 6240 h 73190"/>
                <a:gd name="connsiteX22" fmla="*/ 29392 w 141596"/>
                <a:gd name="connsiteY22" fmla="*/ 6240 h 73190"/>
                <a:gd name="connsiteX23" fmla="*/ 72445 w 141596"/>
                <a:gd name="connsiteY23" fmla="*/ 6240 h 73190"/>
                <a:gd name="connsiteX24" fmla="*/ 101020 w 141596"/>
                <a:gd name="connsiteY24" fmla="*/ 6240 h 73190"/>
                <a:gd name="connsiteX25" fmla="*/ 111402 w 141596"/>
                <a:gd name="connsiteY25" fmla="*/ 4906 h 7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596" h="73190">
                  <a:moveTo>
                    <a:pt x="111402" y="4906"/>
                  </a:moveTo>
                  <a:cubicBezTo>
                    <a:pt x="107944" y="4039"/>
                    <a:pt x="104392" y="3592"/>
                    <a:pt x="100829" y="3573"/>
                  </a:cubicBezTo>
                  <a:cubicBezTo>
                    <a:pt x="93971" y="3573"/>
                    <a:pt x="84065" y="2525"/>
                    <a:pt x="72254" y="2049"/>
                  </a:cubicBezTo>
                  <a:lnTo>
                    <a:pt x="29296" y="334"/>
                  </a:lnTo>
                  <a:lnTo>
                    <a:pt x="16819" y="334"/>
                  </a:lnTo>
                  <a:cubicBezTo>
                    <a:pt x="11809" y="-618"/>
                    <a:pt x="6627" y="486"/>
                    <a:pt x="2436" y="3382"/>
                  </a:cubicBezTo>
                  <a:cubicBezTo>
                    <a:pt x="-60" y="5897"/>
                    <a:pt x="-707" y="9707"/>
                    <a:pt x="817" y="12907"/>
                  </a:cubicBezTo>
                  <a:cubicBezTo>
                    <a:pt x="1922" y="15403"/>
                    <a:pt x="3627" y="17593"/>
                    <a:pt x="5770" y="19289"/>
                  </a:cubicBezTo>
                  <a:cubicBezTo>
                    <a:pt x="9580" y="22242"/>
                    <a:pt x="13695" y="24766"/>
                    <a:pt x="18057" y="26814"/>
                  </a:cubicBezTo>
                  <a:cubicBezTo>
                    <a:pt x="34678" y="32853"/>
                    <a:pt x="51709" y="37729"/>
                    <a:pt x="69016" y="41387"/>
                  </a:cubicBezTo>
                  <a:cubicBezTo>
                    <a:pt x="76150" y="43549"/>
                    <a:pt x="82922" y="46759"/>
                    <a:pt x="89113" y="50912"/>
                  </a:cubicBezTo>
                  <a:cubicBezTo>
                    <a:pt x="94828" y="54817"/>
                    <a:pt x="99591" y="59580"/>
                    <a:pt x="104449" y="63485"/>
                  </a:cubicBezTo>
                  <a:cubicBezTo>
                    <a:pt x="111812" y="70562"/>
                    <a:pt x="121908" y="74048"/>
                    <a:pt x="132071" y="73010"/>
                  </a:cubicBezTo>
                  <a:cubicBezTo>
                    <a:pt x="139405" y="71676"/>
                    <a:pt x="141596" y="67676"/>
                    <a:pt x="141596" y="67676"/>
                  </a:cubicBezTo>
                  <a:cubicBezTo>
                    <a:pt x="138624" y="69276"/>
                    <a:pt x="135405" y="70362"/>
                    <a:pt x="132071" y="70914"/>
                  </a:cubicBezTo>
                  <a:cubicBezTo>
                    <a:pt x="122699" y="70914"/>
                    <a:pt x="113745" y="67057"/>
                    <a:pt x="107306" y="60246"/>
                  </a:cubicBezTo>
                  <a:cubicBezTo>
                    <a:pt x="102829" y="56341"/>
                    <a:pt x="97781" y="51388"/>
                    <a:pt x="92066" y="46911"/>
                  </a:cubicBezTo>
                  <a:cubicBezTo>
                    <a:pt x="85561" y="42397"/>
                    <a:pt x="78398" y="38929"/>
                    <a:pt x="70825" y="36624"/>
                  </a:cubicBezTo>
                  <a:cubicBezTo>
                    <a:pt x="53880" y="32748"/>
                    <a:pt x="37174" y="27852"/>
                    <a:pt x="20819" y="21956"/>
                  </a:cubicBezTo>
                  <a:cubicBezTo>
                    <a:pt x="16847" y="20098"/>
                    <a:pt x="13085" y="17832"/>
                    <a:pt x="9580" y="15193"/>
                  </a:cubicBezTo>
                  <a:cubicBezTo>
                    <a:pt x="6436" y="12621"/>
                    <a:pt x="4913" y="9097"/>
                    <a:pt x="6627" y="7764"/>
                  </a:cubicBezTo>
                  <a:cubicBezTo>
                    <a:pt x="8342" y="6430"/>
                    <a:pt x="12818" y="6144"/>
                    <a:pt x="17009" y="6240"/>
                  </a:cubicBezTo>
                  <a:lnTo>
                    <a:pt x="29392" y="6240"/>
                  </a:lnTo>
                  <a:lnTo>
                    <a:pt x="72445" y="6240"/>
                  </a:lnTo>
                  <a:cubicBezTo>
                    <a:pt x="84637" y="6240"/>
                    <a:pt x="94543" y="6240"/>
                    <a:pt x="101020" y="6240"/>
                  </a:cubicBezTo>
                  <a:cubicBezTo>
                    <a:pt x="104525" y="6249"/>
                    <a:pt x="108011" y="5802"/>
                    <a:pt x="111402" y="4906"/>
                  </a:cubicBezTo>
                  <a:close/>
                </a:path>
              </a:pathLst>
            </a:custGeom>
            <a:solidFill>
              <a:srgbClr val="EB996E"/>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B3F6332-7FF8-0216-71FB-505260A1E8B3}"/>
                </a:ext>
              </a:extLst>
            </p:cNvPr>
            <p:cNvSpPr/>
            <p:nvPr/>
          </p:nvSpPr>
          <p:spPr>
            <a:xfrm>
              <a:off x="4034575" y="3968660"/>
              <a:ext cx="280249" cy="477253"/>
            </a:xfrm>
            <a:custGeom>
              <a:avLst/>
              <a:gdLst>
                <a:gd name="connsiteX0" fmla="*/ 99274 w 280249"/>
                <a:gd name="connsiteY0" fmla="*/ 0 h 477253"/>
                <a:gd name="connsiteX1" fmla="*/ 76700 w 280249"/>
                <a:gd name="connsiteY1" fmla="*/ 249746 h 477253"/>
                <a:gd name="connsiteX2" fmla="*/ 1738 w 280249"/>
                <a:gd name="connsiteY2" fmla="*/ 442246 h 477253"/>
                <a:gd name="connsiteX3" fmla="*/ 16445 w 280249"/>
                <a:gd name="connsiteY3" fmla="*/ 475507 h 477253"/>
                <a:gd name="connsiteX4" fmla="*/ 18026 w 280249"/>
                <a:gd name="connsiteY4" fmla="*/ 476060 h 477253"/>
                <a:gd name="connsiteX5" fmla="*/ 18026 w 280249"/>
                <a:gd name="connsiteY5" fmla="*/ 476060 h 477253"/>
                <a:gd name="connsiteX6" fmla="*/ 41267 w 280249"/>
                <a:gd name="connsiteY6" fmla="*/ 472059 h 477253"/>
                <a:gd name="connsiteX7" fmla="*/ 238720 w 280249"/>
                <a:gd name="connsiteY7" fmla="*/ 302514 h 477253"/>
                <a:gd name="connsiteX8" fmla="*/ 280249 w 280249"/>
                <a:gd name="connsiteY8" fmla="*/ 40196 h 47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49" h="477253">
                  <a:moveTo>
                    <a:pt x="99274" y="0"/>
                  </a:moveTo>
                  <a:lnTo>
                    <a:pt x="76700" y="249746"/>
                  </a:lnTo>
                  <a:lnTo>
                    <a:pt x="1738" y="442246"/>
                  </a:lnTo>
                  <a:cubicBezTo>
                    <a:pt x="-3386" y="455495"/>
                    <a:pt x="3205" y="470383"/>
                    <a:pt x="16445" y="475507"/>
                  </a:cubicBezTo>
                  <a:cubicBezTo>
                    <a:pt x="16969" y="475707"/>
                    <a:pt x="17493" y="475888"/>
                    <a:pt x="18026" y="476060"/>
                  </a:cubicBezTo>
                  <a:lnTo>
                    <a:pt x="18026" y="476060"/>
                  </a:lnTo>
                  <a:cubicBezTo>
                    <a:pt x="25960" y="478565"/>
                    <a:pt x="34628" y="477079"/>
                    <a:pt x="41267" y="472059"/>
                  </a:cubicBezTo>
                  <a:cubicBezTo>
                    <a:pt x="83463" y="439960"/>
                    <a:pt x="238054" y="320897"/>
                    <a:pt x="238720" y="302514"/>
                  </a:cubicBezTo>
                  <a:cubicBezTo>
                    <a:pt x="239482" y="281273"/>
                    <a:pt x="280249" y="40196"/>
                    <a:pt x="280249" y="40196"/>
                  </a:cubicBezTo>
                  <a:close/>
                </a:path>
              </a:pathLst>
            </a:custGeom>
            <a:solidFill>
              <a:srgbClr val="FFD45E"/>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89CB917-EAD4-D9A1-1223-F0DEDDD515B0}"/>
                </a:ext>
              </a:extLst>
            </p:cNvPr>
            <p:cNvSpPr/>
            <p:nvPr/>
          </p:nvSpPr>
          <p:spPr>
            <a:xfrm>
              <a:off x="4052601" y="4254315"/>
              <a:ext cx="222599" cy="192194"/>
            </a:xfrm>
            <a:custGeom>
              <a:avLst/>
              <a:gdLst>
                <a:gd name="connsiteX0" fmla="*/ 0 w 222599"/>
                <a:gd name="connsiteY0" fmla="*/ 190500 h 192194"/>
                <a:gd name="connsiteX1" fmla="*/ 222599 w 222599"/>
                <a:gd name="connsiteY1" fmla="*/ 0 h 192194"/>
                <a:gd name="connsiteX2" fmla="*/ 221456 w 222599"/>
                <a:gd name="connsiteY2" fmla="*/ 10573 h 192194"/>
                <a:gd name="connsiteX3" fmla="*/ 209455 w 222599"/>
                <a:gd name="connsiteY3" fmla="*/ 34481 h 192194"/>
                <a:gd name="connsiteX4" fmla="*/ 24003 w 222599"/>
                <a:gd name="connsiteY4" fmla="*/ 186881 h 192194"/>
                <a:gd name="connsiteX5" fmla="*/ 0 w 222599"/>
                <a:gd name="connsiteY5" fmla="*/ 190786 h 19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599" h="192194">
                  <a:moveTo>
                    <a:pt x="0" y="190500"/>
                  </a:moveTo>
                  <a:lnTo>
                    <a:pt x="222599" y="0"/>
                  </a:lnTo>
                  <a:lnTo>
                    <a:pt x="221456" y="10573"/>
                  </a:lnTo>
                  <a:cubicBezTo>
                    <a:pt x="220399" y="19707"/>
                    <a:pt x="216141" y="28175"/>
                    <a:pt x="209455" y="34481"/>
                  </a:cubicBezTo>
                  <a:cubicBezTo>
                    <a:pt x="191548" y="51245"/>
                    <a:pt x="140970" y="96584"/>
                    <a:pt x="24003" y="186881"/>
                  </a:cubicBezTo>
                  <a:cubicBezTo>
                    <a:pt x="17174" y="192138"/>
                    <a:pt x="8144" y="193605"/>
                    <a:pt x="0" y="190786"/>
                  </a:cubicBezTo>
                  <a:close/>
                </a:path>
              </a:pathLst>
            </a:custGeom>
            <a:solidFill>
              <a:srgbClr val="FFFFFF"/>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E95C901-1C47-E53F-7578-5E55D70CBE9D}"/>
                </a:ext>
              </a:extLst>
            </p:cNvPr>
            <p:cNvSpPr/>
            <p:nvPr/>
          </p:nvSpPr>
          <p:spPr>
            <a:xfrm>
              <a:off x="4225426" y="4166685"/>
              <a:ext cx="28604" cy="29063"/>
            </a:xfrm>
            <a:custGeom>
              <a:avLst/>
              <a:gdLst>
                <a:gd name="connsiteX0" fmla="*/ 7769 w 28604"/>
                <a:gd name="connsiteY0" fmla="*/ 1524 h 29063"/>
                <a:gd name="connsiteX1" fmla="*/ 1292 w 28604"/>
                <a:gd name="connsiteY1" fmla="*/ 21241 h 29063"/>
                <a:gd name="connsiteX2" fmla="*/ 20342 w 28604"/>
                <a:gd name="connsiteY2" fmla="*/ 27813 h 29063"/>
                <a:gd name="connsiteX3" fmla="*/ 27200 w 28604"/>
                <a:gd name="connsiteY3" fmla="*/ 6953 h 29063"/>
                <a:gd name="connsiteX4" fmla="*/ 6150 w 28604"/>
                <a:gd name="connsiteY4" fmla="*/ 2286 h 29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04" h="29063">
                  <a:moveTo>
                    <a:pt x="7769" y="1524"/>
                  </a:moveTo>
                  <a:cubicBezTo>
                    <a:pt x="930" y="5506"/>
                    <a:pt x="-1861" y="13973"/>
                    <a:pt x="1292" y="21241"/>
                  </a:cubicBezTo>
                  <a:cubicBezTo>
                    <a:pt x="4959" y="28061"/>
                    <a:pt x="13246" y="30918"/>
                    <a:pt x="20342" y="27813"/>
                  </a:cubicBezTo>
                  <a:cubicBezTo>
                    <a:pt x="27638" y="23651"/>
                    <a:pt x="30600" y="14640"/>
                    <a:pt x="27200" y="6953"/>
                  </a:cubicBezTo>
                  <a:cubicBezTo>
                    <a:pt x="22580" y="-19"/>
                    <a:pt x="13274" y="-2076"/>
                    <a:pt x="6150" y="2286"/>
                  </a:cubicBezTo>
                </a:path>
              </a:pathLst>
            </a:custGeom>
            <a:solidFill>
              <a:srgbClr val="FFFFFF"/>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19BDFCB-BAAD-E054-DFC9-7D2E32C12F94}"/>
                </a:ext>
              </a:extLst>
            </p:cNvPr>
            <p:cNvSpPr/>
            <p:nvPr/>
          </p:nvSpPr>
          <p:spPr>
            <a:xfrm>
              <a:off x="4074318" y="4309179"/>
              <a:ext cx="48077" cy="33069"/>
            </a:xfrm>
            <a:custGeom>
              <a:avLst/>
              <a:gdLst>
                <a:gd name="connsiteX0" fmla="*/ 47720 w 48077"/>
                <a:gd name="connsiteY0" fmla="*/ 33052 h 33069"/>
                <a:gd name="connsiteX1" fmla="*/ 28004 w 48077"/>
                <a:gd name="connsiteY1" fmla="*/ 11144 h 33069"/>
                <a:gd name="connsiteX2" fmla="*/ 0 w 48077"/>
                <a:gd name="connsiteY2" fmla="*/ 2381 h 33069"/>
                <a:gd name="connsiteX3" fmla="*/ 9525 w 48077"/>
                <a:gd name="connsiteY3" fmla="*/ 0 h 33069"/>
                <a:gd name="connsiteX4" fmla="*/ 31433 w 48077"/>
                <a:gd name="connsiteY4" fmla="*/ 6572 h 33069"/>
                <a:gd name="connsiteX5" fmla="*/ 46387 w 48077"/>
                <a:gd name="connsiteY5" fmla="*/ 23717 h 33069"/>
                <a:gd name="connsiteX6" fmla="*/ 47720 w 48077"/>
                <a:gd name="connsiteY6" fmla="*/ 33052 h 3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33069">
                  <a:moveTo>
                    <a:pt x="47720" y="33052"/>
                  </a:moveTo>
                  <a:cubicBezTo>
                    <a:pt x="46196" y="33623"/>
                    <a:pt x="42100" y="19907"/>
                    <a:pt x="28004" y="11144"/>
                  </a:cubicBezTo>
                  <a:cubicBezTo>
                    <a:pt x="19298" y="6496"/>
                    <a:pt x="9801" y="3524"/>
                    <a:pt x="0" y="2381"/>
                  </a:cubicBezTo>
                  <a:cubicBezTo>
                    <a:pt x="0" y="1810"/>
                    <a:pt x="3238" y="190"/>
                    <a:pt x="9525" y="0"/>
                  </a:cubicBezTo>
                  <a:cubicBezTo>
                    <a:pt x="17307" y="10"/>
                    <a:pt x="24927" y="2295"/>
                    <a:pt x="31433" y="6572"/>
                  </a:cubicBezTo>
                  <a:cubicBezTo>
                    <a:pt x="38005" y="10678"/>
                    <a:pt x="43215" y="16640"/>
                    <a:pt x="46387" y="23717"/>
                  </a:cubicBezTo>
                  <a:cubicBezTo>
                    <a:pt x="48387" y="29432"/>
                    <a:pt x="48292" y="33052"/>
                    <a:pt x="47720" y="33052"/>
                  </a:cubicBezTo>
                  <a:close/>
                </a:path>
              </a:pathLst>
            </a:custGeom>
            <a:solidFill>
              <a:srgbClr val="263238"/>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5C1AF0F-0497-35FD-F4B8-E86B9526B671}"/>
                </a:ext>
              </a:extLst>
            </p:cNvPr>
            <p:cNvSpPr/>
            <p:nvPr/>
          </p:nvSpPr>
          <p:spPr>
            <a:xfrm>
              <a:off x="4055649" y="4351872"/>
              <a:ext cx="44970" cy="21955"/>
            </a:xfrm>
            <a:custGeom>
              <a:avLst/>
              <a:gdLst>
                <a:gd name="connsiteX0" fmla="*/ 44768 w 44970"/>
                <a:gd name="connsiteY0" fmla="*/ 21886 h 21955"/>
                <a:gd name="connsiteX1" fmla="*/ 23908 w 44970"/>
                <a:gd name="connsiteY1" fmla="*/ 8646 h 21955"/>
                <a:gd name="connsiteX2" fmla="*/ 0 w 44970"/>
                <a:gd name="connsiteY2" fmla="*/ 2741 h 21955"/>
                <a:gd name="connsiteX3" fmla="*/ 26099 w 44970"/>
                <a:gd name="connsiteY3" fmla="*/ 3598 h 21955"/>
                <a:gd name="connsiteX4" fmla="*/ 44768 w 44970"/>
                <a:gd name="connsiteY4" fmla="*/ 21886 h 2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21955">
                  <a:moveTo>
                    <a:pt x="44768" y="21886"/>
                  </a:moveTo>
                  <a:cubicBezTo>
                    <a:pt x="43529" y="22838"/>
                    <a:pt x="36386" y="13790"/>
                    <a:pt x="23908" y="8646"/>
                  </a:cubicBezTo>
                  <a:cubicBezTo>
                    <a:pt x="16059" y="6227"/>
                    <a:pt x="8077" y="4255"/>
                    <a:pt x="0" y="2741"/>
                  </a:cubicBezTo>
                  <a:cubicBezTo>
                    <a:pt x="8325" y="-1193"/>
                    <a:pt x="18050" y="-879"/>
                    <a:pt x="26099" y="3598"/>
                  </a:cubicBezTo>
                  <a:cubicBezTo>
                    <a:pt x="40100" y="9408"/>
                    <a:pt x="46196" y="21410"/>
                    <a:pt x="44768" y="21886"/>
                  </a:cubicBezTo>
                  <a:close/>
                </a:path>
              </a:pathLst>
            </a:custGeom>
            <a:solidFill>
              <a:srgbClr val="263238"/>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3B70A27-2C0F-FAD3-2DF3-A195BC804FFF}"/>
                </a:ext>
              </a:extLst>
            </p:cNvPr>
            <p:cNvSpPr/>
            <p:nvPr/>
          </p:nvSpPr>
          <p:spPr>
            <a:xfrm>
              <a:off x="4093176" y="4267315"/>
              <a:ext cx="66771" cy="36053"/>
            </a:xfrm>
            <a:custGeom>
              <a:avLst/>
              <a:gdLst>
                <a:gd name="connsiteX0" fmla="*/ 66772 w 66771"/>
                <a:gd name="connsiteY0" fmla="*/ 36053 h 36053"/>
                <a:gd name="connsiteX1" fmla="*/ 35911 w 66771"/>
                <a:gd name="connsiteY1" fmla="*/ 13479 h 36053"/>
                <a:gd name="connsiteX2" fmla="*/ 2 w 66771"/>
                <a:gd name="connsiteY2" fmla="*/ 620 h 36053"/>
                <a:gd name="connsiteX3" fmla="*/ 38578 w 66771"/>
                <a:gd name="connsiteY3" fmla="*/ 8621 h 36053"/>
                <a:gd name="connsiteX4" fmla="*/ 66772 w 66771"/>
                <a:gd name="connsiteY4" fmla="*/ 36053 h 3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71" h="36053">
                  <a:moveTo>
                    <a:pt x="66772" y="36053"/>
                  </a:moveTo>
                  <a:cubicBezTo>
                    <a:pt x="57066" y="27766"/>
                    <a:pt x="46750" y="20222"/>
                    <a:pt x="35911" y="13479"/>
                  </a:cubicBezTo>
                  <a:cubicBezTo>
                    <a:pt x="17432" y="3478"/>
                    <a:pt x="-189" y="2335"/>
                    <a:pt x="2" y="620"/>
                  </a:cubicBezTo>
                  <a:cubicBezTo>
                    <a:pt x="13403" y="-1371"/>
                    <a:pt x="27072" y="1468"/>
                    <a:pt x="38578" y="8621"/>
                  </a:cubicBezTo>
                  <a:cubicBezTo>
                    <a:pt x="50922" y="14145"/>
                    <a:pt x="60914" y="23861"/>
                    <a:pt x="66772" y="36053"/>
                  </a:cubicBezTo>
                  <a:close/>
                </a:path>
              </a:pathLst>
            </a:custGeom>
            <a:solidFill>
              <a:srgbClr val="263238"/>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A6118F0-34CC-F40E-207D-9E245ECC2A44}"/>
                </a:ext>
              </a:extLst>
            </p:cNvPr>
            <p:cNvSpPr/>
            <p:nvPr/>
          </p:nvSpPr>
          <p:spPr>
            <a:xfrm>
              <a:off x="4108513" y="4213160"/>
              <a:ext cx="64674" cy="14953"/>
            </a:xfrm>
            <a:custGeom>
              <a:avLst/>
              <a:gdLst>
                <a:gd name="connsiteX0" fmla="*/ 64675 w 64674"/>
                <a:gd name="connsiteY0" fmla="*/ 14770 h 14953"/>
                <a:gd name="connsiteX1" fmla="*/ 32861 w 64674"/>
                <a:gd name="connsiteY1" fmla="*/ 6198 h 14953"/>
                <a:gd name="connsiteX2" fmla="*/ 0 w 64674"/>
                <a:gd name="connsiteY2" fmla="*/ 4579 h 14953"/>
                <a:gd name="connsiteX3" fmla="*/ 64675 w 64674"/>
                <a:gd name="connsiteY3" fmla="*/ 14770 h 14953"/>
              </a:gdLst>
              <a:ahLst/>
              <a:cxnLst>
                <a:cxn ang="0">
                  <a:pos x="connsiteX0" y="connsiteY0"/>
                </a:cxn>
                <a:cxn ang="0">
                  <a:pos x="connsiteX1" y="connsiteY1"/>
                </a:cxn>
                <a:cxn ang="0">
                  <a:pos x="connsiteX2" y="connsiteY2"/>
                </a:cxn>
                <a:cxn ang="0">
                  <a:pos x="connsiteX3" y="connsiteY3"/>
                </a:cxn>
              </a:cxnLst>
              <a:rect l="l" t="t" r="r" b="b"/>
              <a:pathLst>
                <a:path w="64674" h="14953">
                  <a:moveTo>
                    <a:pt x="64675" y="14770"/>
                  </a:moveTo>
                  <a:cubicBezTo>
                    <a:pt x="63817" y="16199"/>
                    <a:pt x="50768" y="8865"/>
                    <a:pt x="32861" y="6198"/>
                  </a:cubicBezTo>
                  <a:cubicBezTo>
                    <a:pt x="14954" y="3531"/>
                    <a:pt x="381" y="6198"/>
                    <a:pt x="0" y="4579"/>
                  </a:cubicBezTo>
                  <a:cubicBezTo>
                    <a:pt x="21793" y="-4137"/>
                    <a:pt x="46615" y="-232"/>
                    <a:pt x="64675" y="14770"/>
                  </a:cubicBezTo>
                  <a:close/>
                </a:path>
              </a:pathLst>
            </a:custGeom>
            <a:solidFill>
              <a:srgbClr val="263238"/>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5D764E50-0793-E1DA-7DDB-751FE3ED8BA1}"/>
                </a:ext>
              </a:extLst>
            </p:cNvPr>
            <p:cNvSpPr/>
            <p:nvPr/>
          </p:nvSpPr>
          <p:spPr>
            <a:xfrm>
              <a:off x="4114609" y="4139628"/>
              <a:ext cx="66968" cy="15245"/>
            </a:xfrm>
            <a:custGeom>
              <a:avLst/>
              <a:gdLst>
                <a:gd name="connsiteX0" fmla="*/ 66866 w 66968"/>
                <a:gd name="connsiteY0" fmla="*/ 15246 h 15245"/>
                <a:gd name="connsiteX1" fmla="*/ 34004 w 66968"/>
                <a:gd name="connsiteY1" fmla="*/ 5721 h 15245"/>
                <a:gd name="connsiteX2" fmla="*/ 0 w 66968"/>
                <a:gd name="connsiteY2" fmla="*/ 10198 h 15245"/>
                <a:gd name="connsiteX3" fmla="*/ 8858 w 66968"/>
                <a:gd name="connsiteY3" fmla="*/ 4197 h 15245"/>
                <a:gd name="connsiteX4" fmla="*/ 34385 w 66968"/>
                <a:gd name="connsiteY4" fmla="*/ 196 h 15245"/>
                <a:gd name="connsiteX5" fmla="*/ 59055 w 66968"/>
                <a:gd name="connsiteY5" fmla="*/ 8102 h 15245"/>
                <a:gd name="connsiteX6" fmla="*/ 66866 w 66968"/>
                <a:gd name="connsiteY6" fmla="*/ 15246 h 1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68" h="15245">
                  <a:moveTo>
                    <a:pt x="66866" y="15246"/>
                  </a:moveTo>
                  <a:cubicBezTo>
                    <a:pt x="56407" y="10569"/>
                    <a:pt x="45349" y="7359"/>
                    <a:pt x="34004" y="5721"/>
                  </a:cubicBezTo>
                  <a:cubicBezTo>
                    <a:pt x="22517" y="5683"/>
                    <a:pt x="11087" y="7188"/>
                    <a:pt x="0" y="10198"/>
                  </a:cubicBezTo>
                  <a:cubicBezTo>
                    <a:pt x="0" y="9626"/>
                    <a:pt x="2667" y="6864"/>
                    <a:pt x="8858" y="4197"/>
                  </a:cubicBezTo>
                  <a:cubicBezTo>
                    <a:pt x="16916" y="825"/>
                    <a:pt x="25679" y="-547"/>
                    <a:pt x="34385" y="196"/>
                  </a:cubicBezTo>
                  <a:cubicBezTo>
                    <a:pt x="43110" y="892"/>
                    <a:pt x="51549" y="3597"/>
                    <a:pt x="59055" y="8102"/>
                  </a:cubicBezTo>
                  <a:cubicBezTo>
                    <a:pt x="64961" y="11436"/>
                    <a:pt x="67532" y="14674"/>
                    <a:pt x="66866" y="15246"/>
                  </a:cubicBezTo>
                  <a:close/>
                </a:path>
              </a:pathLst>
            </a:custGeom>
            <a:solidFill>
              <a:srgbClr val="263238"/>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BB24C9E-7E61-20DA-694E-7E2A840BA78B}"/>
                </a:ext>
              </a:extLst>
            </p:cNvPr>
            <p:cNvSpPr/>
            <p:nvPr/>
          </p:nvSpPr>
          <p:spPr>
            <a:xfrm>
              <a:off x="4114848" y="4084888"/>
              <a:ext cx="75274" cy="46268"/>
            </a:xfrm>
            <a:custGeom>
              <a:avLst/>
              <a:gdLst>
                <a:gd name="connsiteX0" fmla="*/ 36051 w 75274"/>
                <a:gd name="connsiteY0" fmla="*/ 46268 h 46268"/>
                <a:gd name="connsiteX1" fmla="*/ 36813 w 75274"/>
                <a:gd name="connsiteY1" fmla="*/ 36743 h 46268"/>
                <a:gd name="connsiteX2" fmla="*/ 47100 w 75274"/>
                <a:gd name="connsiteY2" fmla="*/ 12931 h 46268"/>
                <a:gd name="connsiteX3" fmla="*/ 61102 w 75274"/>
                <a:gd name="connsiteY3" fmla="*/ 453 h 46268"/>
                <a:gd name="connsiteX4" fmla="*/ 72437 w 75274"/>
                <a:gd name="connsiteY4" fmla="*/ 4073 h 46268"/>
                <a:gd name="connsiteX5" fmla="*/ 75104 w 75274"/>
                <a:gd name="connsiteY5" fmla="*/ 15788 h 46268"/>
                <a:gd name="connsiteX6" fmla="*/ 39671 w 75274"/>
                <a:gd name="connsiteY6" fmla="*/ 45601 h 46268"/>
                <a:gd name="connsiteX7" fmla="*/ 999 w 75274"/>
                <a:gd name="connsiteY7" fmla="*/ 19027 h 46268"/>
                <a:gd name="connsiteX8" fmla="*/ 1666 w 75274"/>
                <a:gd name="connsiteY8" fmla="*/ 6835 h 46268"/>
                <a:gd name="connsiteX9" fmla="*/ 12810 w 75274"/>
                <a:gd name="connsiteY9" fmla="*/ 2739 h 46268"/>
                <a:gd name="connsiteX10" fmla="*/ 28241 w 75274"/>
                <a:gd name="connsiteY10" fmla="*/ 13121 h 46268"/>
                <a:gd name="connsiteX11" fmla="*/ 43100 w 75274"/>
                <a:gd name="connsiteY11" fmla="*/ 34457 h 46268"/>
                <a:gd name="connsiteX12" fmla="*/ 45957 w 75274"/>
                <a:gd name="connsiteY12" fmla="*/ 43506 h 46268"/>
                <a:gd name="connsiteX13" fmla="*/ 25574 w 75274"/>
                <a:gd name="connsiteY13" fmla="*/ 15883 h 46268"/>
                <a:gd name="connsiteX14" fmla="*/ 11858 w 75274"/>
                <a:gd name="connsiteY14" fmla="*/ 7216 h 46268"/>
                <a:gd name="connsiteX15" fmla="*/ 5762 w 75274"/>
                <a:gd name="connsiteY15" fmla="*/ 9407 h 46268"/>
                <a:gd name="connsiteX16" fmla="*/ 5762 w 75274"/>
                <a:gd name="connsiteY16" fmla="*/ 17407 h 46268"/>
                <a:gd name="connsiteX17" fmla="*/ 39480 w 75274"/>
                <a:gd name="connsiteY17" fmla="*/ 40077 h 46268"/>
                <a:gd name="connsiteX18" fmla="*/ 69960 w 75274"/>
                <a:gd name="connsiteY18" fmla="*/ 15217 h 46268"/>
                <a:gd name="connsiteX19" fmla="*/ 68436 w 75274"/>
                <a:gd name="connsiteY19" fmla="*/ 7025 h 46268"/>
                <a:gd name="connsiteX20" fmla="*/ 62245 w 75274"/>
                <a:gd name="connsiteY20" fmla="*/ 4930 h 46268"/>
                <a:gd name="connsiteX21" fmla="*/ 50148 w 75274"/>
                <a:gd name="connsiteY21" fmla="*/ 15217 h 46268"/>
                <a:gd name="connsiteX22" fmla="*/ 36051 w 75274"/>
                <a:gd name="connsiteY22" fmla="*/ 46268 h 4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274" h="46268">
                  <a:moveTo>
                    <a:pt x="36051" y="46268"/>
                  </a:moveTo>
                  <a:cubicBezTo>
                    <a:pt x="35566" y="43077"/>
                    <a:pt x="35832" y="39820"/>
                    <a:pt x="36813" y="36743"/>
                  </a:cubicBezTo>
                  <a:cubicBezTo>
                    <a:pt x="38652" y="28209"/>
                    <a:pt x="42147" y="20122"/>
                    <a:pt x="47100" y="12931"/>
                  </a:cubicBezTo>
                  <a:cubicBezTo>
                    <a:pt x="50310" y="7378"/>
                    <a:pt x="55216" y="3006"/>
                    <a:pt x="61102" y="453"/>
                  </a:cubicBezTo>
                  <a:cubicBezTo>
                    <a:pt x="65265" y="-814"/>
                    <a:pt x="69779" y="634"/>
                    <a:pt x="72437" y="4073"/>
                  </a:cubicBezTo>
                  <a:cubicBezTo>
                    <a:pt x="74742" y="7511"/>
                    <a:pt x="75694" y="11692"/>
                    <a:pt x="75104" y="15788"/>
                  </a:cubicBezTo>
                  <a:cubicBezTo>
                    <a:pt x="71961" y="32933"/>
                    <a:pt x="57102" y="45430"/>
                    <a:pt x="39671" y="45601"/>
                  </a:cubicBezTo>
                  <a:cubicBezTo>
                    <a:pt x="22593" y="45392"/>
                    <a:pt x="7324" y="34895"/>
                    <a:pt x="999" y="19027"/>
                  </a:cubicBezTo>
                  <a:cubicBezTo>
                    <a:pt x="-534" y="15055"/>
                    <a:pt x="-296" y="10616"/>
                    <a:pt x="1666" y="6835"/>
                  </a:cubicBezTo>
                  <a:cubicBezTo>
                    <a:pt x="4124" y="3225"/>
                    <a:pt x="8600" y="1577"/>
                    <a:pt x="12810" y="2739"/>
                  </a:cubicBezTo>
                  <a:cubicBezTo>
                    <a:pt x="18802" y="4739"/>
                    <a:pt x="24126" y="8330"/>
                    <a:pt x="28241" y="13121"/>
                  </a:cubicBezTo>
                  <a:cubicBezTo>
                    <a:pt x="34442" y="19284"/>
                    <a:pt x="39471" y="26504"/>
                    <a:pt x="43100" y="34457"/>
                  </a:cubicBezTo>
                  <a:cubicBezTo>
                    <a:pt x="44652" y="37248"/>
                    <a:pt x="45634" y="40325"/>
                    <a:pt x="45957" y="43506"/>
                  </a:cubicBezTo>
                  <a:cubicBezTo>
                    <a:pt x="40547" y="33352"/>
                    <a:pt x="33680" y="24046"/>
                    <a:pt x="25574" y="15883"/>
                  </a:cubicBezTo>
                  <a:cubicBezTo>
                    <a:pt x="21793" y="11902"/>
                    <a:pt x="17078" y="8921"/>
                    <a:pt x="11858" y="7216"/>
                  </a:cubicBezTo>
                  <a:cubicBezTo>
                    <a:pt x="9562" y="6520"/>
                    <a:pt x="7086" y="7416"/>
                    <a:pt x="5762" y="9407"/>
                  </a:cubicBezTo>
                  <a:cubicBezTo>
                    <a:pt x="4657" y="11959"/>
                    <a:pt x="4657" y="14855"/>
                    <a:pt x="5762" y="17407"/>
                  </a:cubicBezTo>
                  <a:cubicBezTo>
                    <a:pt x="11563" y="30933"/>
                    <a:pt x="24764" y="39810"/>
                    <a:pt x="39480" y="40077"/>
                  </a:cubicBezTo>
                  <a:cubicBezTo>
                    <a:pt x="54197" y="39925"/>
                    <a:pt x="66846" y="29599"/>
                    <a:pt x="69960" y="15217"/>
                  </a:cubicBezTo>
                  <a:cubicBezTo>
                    <a:pt x="70437" y="12388"/>
                    <a:pt x="69894" y="9492"/>
                    <a:pt x="68436" y="7025"/>
                  </a:cubicBezTo>
                  <a:cubicBezTo>
                    <a:pt x="67055" y="5054"/>
                    <a:pt x="64541" y="4206"/>
                    <a:pt x="62245" y="4930"/>
                  </a:cubicBezTo>
                  <a:cubicBezTo>
                    <a:pt x="57235" y="7006"/>
                    <a:pt x="53006" y="10607"/>
                    <a:pt x="50148" y="15217"/>
                  </a:cubicBezTo>
                  <a:cubicBezTo>
                    <a:pt x="43662" y="24656"/>
                    <a:pt x="38880" y="35172"/>
                    <a:pt x="36051" y="46268"/>
                  </a:cubicBezTo>
                  <a:close/>
                </a:path>
              </a:pathLst>
            </a:custGeom>
            <a:solidFill>
              <a:srgbClr val="263238"/>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8E2ABF31-F0E5-E831-96D8-F3E07A4EB4D3}"/>
                </a:ext>
              </a:extLst>
            </p:cNvPr>
            <p:cNvSpPr/>
            <p:nvPr/>
          </p:nvSpPr>
          <p:spPr>
            <a:xfrm>
              <a:off x="4094402" y="2290355"/>
              <a:ext cx="456356" cy="1857036"/>
            </a:xfrm>
            <a:custGeom>
              <a:avLst/>
              <a:gdLst>
                <a:gd name="connsiteX0" fmla="*/ 269381 w 456356"/>
                <a:gd name="connsiteY0" fmla="*/ 1824895 h 1857036"/>
                <a:gd name="connsiteX1" fmla="*/ 456356 w 456356"/>
                <a:gd name="connsiteY1" fmla="*/ 344234 h 1857036"/>
                <a:gd name="connsiteX2" fmla="*/ 396539 w 456356"/>
                <a:gd name="connsiteY2" fmla="*/ 0 h 1857036"/>
                <a:gd name="connsiteX3" fmla="*/ 44114 w 456356"/>
                <a:gd name="connsiteY3" fmla="*/ 19050 h 1857036"/>
                <a:gd name="connsiteX4" fmla="*/ 14 w 456356"/>
                <a:gd name="connsiteY4" fmla="*/ 1797558 h 1857036"/>
                <a:gd name="connsiteX5" fmla="*/ 21921 w 456356"/>
                <a:gd name="connsiteY5" fmla="*/ 1824895 h 1857036"/>
                <a:gd name="connsiteX6" fmla="*/ 227280 w 456356"/>
                <a:gd name="connsiteY6" fmla="*/ 1856613 h 1857036"/>
                <a:gd name="connsiteX7" fmla="*/ 269266 w 456356"/>
                <a:gd name="connsiteY7" fmla="*/ 1825714 h 1857036"/>
                <a:gd name="connsiteX8" fmla="*/ 269381 w 456356"/>
                <a:gd name="connsiteY8" fmla="*/ 1824895 h 185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356" h="1857036">
                  <a:moveTo>
                    <a:pt x="269381" y="1824895"/>
                  </a:moveTo>
                  <a:lnTo>
                    <a:pt x="456356" y="344234"/>
                  </a:lnTo>
                  <a:lnTo>
                    <a:pt x="396539" y="0"/>
                  </a:lnTo>
                  <a:lnTo>
                    <a:pt x="44114" y="19050"/>
                  </a:lnTo>
                  <a:lnTo>
                    <a:pt x="14" y="1797558"/>
                  </a:lnTo>
                  <a:cubicBezTo>
                    <a:pt x="-406" y="1810817"/>
                    <a:pt x="8881" y="1822418"/>
                    <a:pt x="21921" y="1824895"/>
                  </a:cubicBezTo>
                  <a:lnTo>
                    <a:pt x="227280" y="1856613"/>
                  </a:lnTo>
                  <a:cubicBezTo>
                    <a:pt x="247406" y="1859671"/>
                    <a:pt x="266209" y="1845840"/>
                    <a:pt x="269266" y="1825714"/>
                  </a:cubicBezTo>
                  <a:cubicBezTo>
                    <a:pt x="269304" y="1825438"/>
                    <a:pt x="269343" y="1825171"/>
                    <a:pt x="269381" y="1824895"/>
                  </a:cubicBezTo>
                  <a:close/>
                </a:path>
              </a:pathLst>
            </a:custGeom>
            <a:solidFill>
              <a:srgbClr val="263238"/>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07C4A51-464F-C6BB-5111-76169FD185FD}"/>
                </a:ext>
              </a:extLst>
            </p:cNvPr>
            <p:cNvSpPr/>
            <p:nvPr/>
          </p:nvSpPr>
          <p:spPr>
            <a:xfrm>
              <a:off x="4396168" y="2215203"/>
              <a:ext cx="877505" cy="1171479"/>
            </a:xfrm>
            <a:custGeom>
              <a:avLst/>
              <a:gdLst>
                <a:gd name="connsiteX0" fmla="*/ 149162 w 877505"/>
                <a:gd name="connsiteY0" fmla="*/ 469011 h 1171479"/>
                <a:gd name="connsiteX1" fmla="*/ 489299 w 877505"/>
                <a:gd name="connsiteY1" fmla="*/ 805624 h 1171479"/>
                <a:gd name="connsiteX2" fmla="*/ 0 w 877505"/>
                <a:gd name="connsiteY2" fmla="*/ 924592 h 1171479"/>
                <a:gd name="connsiteX3" fmla="*/ 34766 w 877505"/>
                <a:gd name="connsiteY3" fmla="*/ 1171480 h 1171479"/>
                <a:gd name="connsiteX4" fmla="*/ 697135 w 877505"/>
                <a:gd name="connsiteY4" fmla="*/ 1081373 h 1171479"/>
                <a:gd name="connsiteX5" fmla="*/ 838105 w 877505"/>
                <a:gd name="connsiteY5" fmla="*/ 996696 h 1171479"/>
                <a:gd name="connsiteX6" fmla="*/ 838105 w 877505"/>
                <a:gd name="connsiteY6" fmla="*/ 996696 h 1171479"/>
                <a:gd name="connsiteX7" fmla="*/ 841343 w 877505"/>
                <a:gd name="connsiteY7" fmla="*/ 757428 h 1171479"/>
                <a:gd name="connsiteX8" fmla="*/ 325279 w 877505"/>
                <a:gd name="connsiteY8" fmla="*/ 0 h 1171479"/>
                <a:gd name="connsiteX9" fmla="*/ 94774 w 877505"/>
                <a:gd name="connsiteY9" fmla="*/ 75152 h 11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505" h="1171479">
                  <a:moveTo>
                    <a:pt x="149162" y="469011"/>
                  </a:moveTo>
                  <a:lnTo>
                    <a:pt x="489299" y="805624"/>
                  </a:lnTo>
                  <a:lnTo>
                    <a:pt x="0" y="924592"/>
                  </a:lnTo>
                  <a:lnTo>
                    <a:pt x="34766" y="1171480"/>
                  </a:lnTo>
                  <a:lnTo>
                    <a:pt x="697135" y="1081373"/>
                  </a:lnTo>
                  <a:cubicBezTo>
                    <a:pt x="753732" y="1073620"/>
                    <a:pt x="804682" y="1043016"/>
                    <a:pt x="838105" y="996696"/>
                  </a:cubicBezTo>
                  <a:lnTo>
                    <a:pt x="838105" y="996696"/>
                  </a:lnTo>
                  <a:cubicBezTo>
                    <a:pt x="889426" y="925563"/>
                    <a:pt x="890721" y="829923"/>
                    <a:pt x="841343" y="757428"/>
                  </a:cubicBezTo>
                  <a:lnTo>
                    <a:pt x="325279" y="0"/>
                  </a:lnTo>
                  <a:lnTo>
                    <a:pt x="94774" y="75152"/>
                  </a:lnTo>
                  <a:close/>
                </a:path>
              </a:pathLst>
            </a:custGeom>
            <a:solidFill>
              <a:srgbClr val="263238"/>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87C2FD46-55AD-EAFB-368F-699179BFCE8C}"/>
                </a:ext>
              </a:extLst>
            </p:cNvPr>
            <p:cNvSpPr/>
            <p:nvPr/>
          </p:nvSpPr>
          <p:spPr>
            <a:xfrm>
              <a:off x="4526565" y="2598584"/>
              <a:ext cx="18764" cy="85629"/>
            </a:xfrm>
            <a:custGeom>
              <a:avLst/>
              <a:gdLst>
                <a:gd name="connsiteX0" fmla="*/ 0 w 18764"/>
                <a:gd name="connsiteY0" fmla="*/ 0 h 85629"/>
                <a:gd name="connsiteX1" fmla="*/ 11811 w 18764"/>
                <a:gd name="connsiteY1" fmla="*/ 42291 h 85629"/>
                <a:gd name="connsiteX2" fmla="*/ 18764 w 18764"/>
                <a:gd name="connsiteY2" fmla="*/ 85630 h 85629"/>
                <a:gd name="connsiteX3" fmla="*/ 6953 w 18764"/>
                <a:gd name="connsiteY3" fmla="*/ 43339 h 85629"/>
                <a:gd name="connsiteX4" fmla="*/ 0 w 18764"/>
                <a:gd name="connsiteY4" fmla="*/ 0 h 85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85629">
                  <a:moveTo>
                    <a:pt x="0" y="0"/>
                  </a:moveTo>
                  <a:cubicBezTo>
                    <a:pt x="5544" y="13602"/>
                    <a:pt x="9506" y="27784"/>
                    <a:pt x="11811" y="42291"/>
                  </a:cubicBezTo>
                  <a:cubicBezTo>
                    <a:pt x="15840" y="56407"/>
                    <a:pt x="18174" y="70961"/>
                    <a:pt x="18764" y="85630"/>
                  </a:cubicBezTo>
                  <a:cubicBezTo>
                    <a:pt x="13297" y="72009"/>
                    <a:pt x="9335" y="57826"/>
                    <a:pt x="6953" y="43339"/>
                  </a:cubicBezTo>
                  <a:cubicBezTo>
                    <a:pt x="3038" y="29194"/>
                    <a:pt x="705" y="14659"/>
                    <a:pt x="0" y="0"/>
                  </a:cubicBezTo>
                  <a:close/>
                </a:path>
              </a:pathLst>
            </a:custGeom>
            <a:solidFill>
              <a:srgbClr val="455A6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610C0514-B72E-0CCA-0379-73340326FEAF}"/>
                </a:ext>
              </a:extLst>
            </p:cNvPr>
            <p:cNvSpPr/>
            <p:nvPr/>
          </p:nvSpPr>
          <p:spPr>
            <a:xfrm>
              <a:off x="4333208" y="2594298"/>
              <a:ext cx="602837" cy="1492853"/>
            </a:xfrm>
            <a:custGeom>
              <a:avLst/>
              <a:gdLst>
                <a:gd name="connsiteX0" fmla="*/ 143542 w 602837"/>
                <a:gd name="connsiteY0" fmla="*/ 576358 h 1492853"/>
                <a:gd name="connsiteX1" fmla="*/ 151638 w 602837"/>
                <a:gd name="connsiteY1" fmla="*/ 573691 h 1492853"/>
                <a:gd name="connsiteX2" fmla="*/ 175451 w 602837"/>
                <a:gd name="connsiteY2" fmla="*/ 566261 h 1492853"/>
                <a:gd name="connsiteX3" fmla="*/ 266700 w 602837"/>
                <a:gd name="connsiteY3" fmla="*/ 538543 h 1492853"/>
                <a:gd name="connsiteX4" fmla="*/ 598742 w 602837"/>
                <a:gd name="connsiteY4" fmla="*/ 438721 h 1492853"/>
                <a:gd name="connsiteX5" fmla="*/ 597884 w 602837"/>
                <a:gd name="connsiteY5" fmla="*/ 441865 h 1492853"/>
                <a:gd name="connsiteX6" fmla="*/ 189643 w 602837"/>
                <a:gd name="connsiteY6" fmla="*/ 7048 h 1492853"/>
                <a:gd name="connsiteX7" fmla="*/ 193929 w 602837"/>
                <a:gd name="connsiteY7" fmla="*/ 5715 h 1492853"/>
                <a:gd name="connsiteX8" fmla="*/ 168783 w 602837"/>
                <a:gd name="connsiteY8" fmla="*/ 218123 h 1492853"/>
                <a:gd name="connsiteX9" fmla="*/ 56483 w 602837"/>
                <a:gd name="connsiteY9" fmla="*/ 1120521 h 1492853"/>
                <a:gd name="connsiteX10" fmla="*/ 18383 w 602837"/>
                <a:gd name="connsiteY10" fmla="*/ 1393508 h 1492853"/>
                <a:gd name="connsiteX11" fmla="*/ 5620 w 602837"/>
                <a:gd name="connsiteY11" fmla="*/ 1467326 h 1492853"/>
                <a:gd name="connsiteX12" fmla="*/ 1524 w 602837"/>
                <a:gd name="connsiteY12" fmla="*/ 1486376 h 1492853"/>
                <a:gd name="connsiteX13" fmla="*/ 0 w 602837"/>
                <a:gd name="connsiteY13" fmla="*/ 1492853 h 1492853"/>
                <a:gd name="connsiteX14" fmla="*/ 1048 w 602837"/>
                <a:gd name="connsiteY14" fmla="*/ 1486281 h 1492853"/>
                <a:gd name="connsiteX15" fmla="*/ 4667 w 602837"/>
                <a:gd name="connsiteY15" fmla="*/ 1467231 h 1492853"/>
                <a:gd name="connsiteX16" fmla="*/ 16478 w 602837"/>
                <a:gd name="connsiteY16" fmla="*/ 1393317 h 1492853"/>
                <a:gd name="connsiteX17" fmla="*/ 53245 w 602837"/>
                <a:gd name="connsiteY17" fmla="*/ 1120140 h 1492853"/>
                <a:gd name="connsiteX18" fmla="*/ 164116 w 602837"/>
                <a:gd name="connsiteY18" fmla="*/ 217646 h 1492853"/>
                <a:gd name="connsiteX19" fmla="*/ 189357 w 602837"/>
                <a:gd name="connsiteY19" fmla="*/ 5239 h 1492853"/>
                <a:gd name="connsiteX20" fmla="*/ 189929 w 602837"/>
                <a:gd name="connsiteY20" fmla="*/ 0 h 1492853"/>
                <a:gd name="connsiteX21" fmla="*/ 193548 w 602837"/>
                <a:gd name="connsiteY21" fmla="*/ 3810 h 1492853"/>
                <a:gd name="connsiteX22" fmla="*/ 600742 w 602837"/>
                <a:gd name="connsiteY22" fmla="*/ 439388 h 1492853"/>
                <a:gd name="connsiteX23" fmla="*/ 602837 w 602837"/>
                <a:gd name="connsiteY23" fmla="*/ 441674 h 1492853"/>
                <a:gd name="connsiteX24" fmla="*/ 599885 w 602837"/>
                <a:gd name="connsiteY24" fmla="*/ 442532 h 1492853"/>
                <a:gd name="connsiteX25" fmla="*/ 267367 w 602837"/>
                <a:gd name="connsiteY25" fmla="*/ 540829 h 1492853"/>
                <a:gd name="connsiteX26" fmla="*/ 175736 w 602837"/>
                <a:gd name="connsiteY26" fmla="*/ 567595 h 1492853"/>
                <a:gd name="connsiteX27" fmla="*/ 151829 w 602837"/>
                <a:gd name="connsiteY27" fmla="*/ 574453 h 1492853"/>
                <a:gd name="connsiteX28" fmla="*/ 143542 w 602837"/>
                <a:gd name="connsiteY28" fmla="*/ 576358 h 149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2837" h="1492853">
                  <a:moveTo>
                    <a:pt x="143542" y="576358"/>
                  </a:moveTo>
                  <a:lnTo>
                    <a:pt x="151638" y="573691"/>
                  </a:lnTo>
                  <a:lnTo>
                    <a:pt x="175451" y="566261"/>
                  </a:lnTo>
                  <a:lnTo>
                    <a:pt x="266700" y="538543"/>
                  </a:lnTo>
                  <a:lnTo>
                    <a:pt x="598742" y="438721"/>
                  </a:lnTo>
                  <a:lnTo>
                    <a:pt x="597884" y="441865"/>
                  </a:lnTo>
                  <a:lnTo>
                    <a:pt x="189643" y="7048"/>
                  </a:lnTo>
                  <a:lnTo>
                    <a:pt x="193929" y="5715"/>
                  </a:lnTo>
                  <a:cubicBezTo>
                    <a:pt x="185833" y="74009"/>
                    <a:pt x="177356" y="145351"/>
                    <a:pt x="168783" y="218123"/>
                  </a:cubicBezTo>
                  <a:cubicBezTo>
                    <a:pt x="126683" y="570548"/>
                    <a:pt x="87059" y="889826"/>
                    <a:pt x="56483" y="1120521"/>
                  </a:cubicBezTo>
                  <a:cubicBezTo>
                    <a:pt x="41243" y="1235869"/>
                    <a:pt x="27908" y="1329118"/>
                    <a:pt x="18383" y="1393508"/>
                  </a:cubicBezTo>
                  <a:cubicBezTo>
                    <a:pt x="12954" y="1425511"/>
                    <a:pt x="8858" y="1450658"/>
                    <a:pt x="5620" y="1467326"/>
                  </a:cubicBezTo>
                  <a:cubicBezTo>
                    <a:pt x="3905" y="1475613"/>
                    <a:pt x="2477" y="1481900"/>
                    <a:pt x="1524" y="1486376"/>
                  </a:cubicBezTo>
                  <a:cubicBezTo>
                    <a:pt x="572" y="1490853"/>
                    <a:pt x="0" y="1492853"/>
                    <a:pt x="0" y="1492853"/>
                  </a:cubicBezTo>
                  <a:cubicBezTo>
                    <a:pt x="0" y="1492853"/>
                    <a:pt x="0" y="1490567"/>
                    <a:pt x="1048" y="1486281"/>
                  </a:cubicBezTo>
                  <a:cubicBezTo>
                    <a:pt x="2096" y="1481995"/>
                    <a:pt x="3143" y="1475423"/>
                    <a:pt x="4667" y="1467231"/>
                  </a:cubicBezTo>
                  <a:cubicBezTo>
                    <a:pt x="8096" y="1450467"/>
                    <a:pt x="11335" y="1425416"/>
                    <a:pt x="16478" y="1393317"/>
                  </a:cubicBezTo>
                  <a:cubicBezTo>
                    <a:pt x="26003" y="1328833"/>
                    <a:pt x="38576" y="1235583"/>
                    <a:pt x="53245" y="1120140"/>
                  </a:cubicBezTo>
                  <a:cubicBezTo>
                    <a:pt x="83058" y="889444"/>
                    <a:pt x="122015" y="570262"/>
                    <a:pt x="164116" y="217646"/>
                  </a:cubicBezTo>
                  <a:cubicBezTo>
                    <a:pt x="172784" y="144875"/>
                    <a:pt x="181261" y="73533"/>
                    <a:pt x="189357" y="5239"/>
                  </a:cubicBezTo>
                  <a:lnTo>
                    <a:pt x="189929" y="0"/>
                  </a:lnTo>
                  <a:lnTo>
                    <a:pt x="193548" y="3810"/>
                  </a:lnTo>
                  <a:lnTo>
                    <a:pt x="600742" y="439388"/>
                  </a:lnTo>
                  <a:lnTo>
                    <a:pt x="602837" y="441674"/>
                  </a:lnTo>
                  <a:lnTo>
                    <a:pt x="599885" y="442532"/>
                  </a:lnTo>
                  <a:lnTo>
                    <a:pt x="267367" y="540829"/>
                  </a:lnTo>
                  <a:lnTo>
                    <a:pt x="175736" y="567595"/>
                  </a:lnTo>
                  <a:lnTo>
                    <a:pt x="151829" y="574453"/>
                  </a:lnTo>
                  <a:cubicBezTo>
                    <a:pt x="146685" y="576358"/>
                    <a:pt x="143542" y="576358"/>
                    <a:pt x="143542" y="576358"/>
                  </a:cubicBezTo>
                  <a:close/>
                </a:path>
              </a:pathLst>
            </a:custGeom>
            <a:solidFill>
              <a:srgbClr val="455A6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2B64DB9-324C-E3FF-01BB-B8D47CFEF6A8}"/>
                </a:ext>
              </a:extLst>
            </p:cNvPr>
            <p:cNvSpPr/>
            <p:nvPr/>
          </p:nvSpPr>
          <p:spPr>
            <a:xfrm>
              <a:off x="4366893" y="2684214"/>
              <a:ext cx="178469" cy="1403127"/>
            </a:xfrm>
            <a:custGeom>
              <a:avLst/>
              <a:gdLst>
                <a:gd name="connsiteX0" fmla="*/ 33 w 178469"/>
                <a:gd name="connsiteY0" fmla="*/ 1403128 h 1403127"/>
                <a:gd name="connsiteX1" fmla="*/ 86806 w 178469"/>
                <a:gd name="connsiteY1" fmla="*/ 701231 h 1403127"/>
                <a:gd name="connsiteX2" fmla="*/ 178437 w 178469"/>
                <a:gd name="connsiteY2" fmla="*/ 0 h 1403127"/>
                <a:gd name="connsiteX3" fmla="*/ 91759 w 178469"/>
                <a:gd name="connsiteY3" fmla="*/ 701897 h 1403127"/>
                <a:gd name="connsiteX4" fmla="*/ 33 w 178469"/>
                <a:gd name="connsiteY4" fmla="*/ 1403128 h 1403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69" h="1403127">
                  <a:moveTo>
                    <a:pt x="33" y="1403128"/>
                  </a:moveTo>
                  <a:cubicBezTo>
                    <a:pt x="-1300" y="1403128"/>
                    <a:pt x="37562" y="1088803"/>
                    <a:pt x="86806" y="701231"/>
                  </a:cubicBezTo>
                  <a:cubicBezTo>
                    <a:pt x="136050" y="313658"/>
                    <a:pt x="177103" y="-190"/>
                    <a:pt x="178437" y="0"/>
                  </a:cubicBezTo>
                  <a:cubicBezTo>
                    <a:pt x="179770" y="191"/>
                    <a:pt x="141003" y="314325"/>
                    <a:pt x="91759" y="701897"/>
                  </a:cubicBezTo>
                  <a:cubicBezTo>
                    <a:pt x="42515" y="1089470"/>
                    <a:pt x="1462" y="1403223"/>
                    <a:pt x="33" y="1403128"/>
                  </a:cubicBezTo>
                  <a:close/>
                </a:path>
              </a:pathLst>
            </a:custGeom>
            <a:solidFill>
              <a:srgbClr val="455A6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5EE5CD4-F063-354B-906E-5F60D45CC9D8}"/>
                </a:ext>
              </a:extLst>
            </p:cNvPr>
            <p:cNvSpPr/>
            <p:nvPr/>
          </p:nvSpPr>
          <p:spPr>
            <a:xfrm>
              <a:off x="4490180" y="2441898"/>
              <a:ext cx="35154" cy="160877"/>
            </a:xfrm>
            <a:custGeom>
              <a:avLst/>
              <a:gdLst>
                <a:gd name="connsiteX0" fmla="*/ 0 w 35154"/>
                <a:gd name="connsiteY0" fmla="*/ 0 h 160877"/>
                <a:gd name="connsiteX1" fmla="*/ 7810 w 35154"/>
                <a:gd name="connsiteY1" fmla="*/ 22955 h 160877"/>
                <a:gd name="connsiteX2" fmla="*/ 22098 w 35154"/>
                <a:gd name="connsiteY2" fmla="*/ 79629 h 160877"/>
                <a:gd name="connsiteX3" fmla="*/ 32766 w 35154"/>
                <a:gd name="connsiteY3" fmla="*/ 136779 h 160877"/>
                <a:gd name="connsiteX4" fmla="*/ 35147 w 35154"/>
                <a:gd name="connsiteY4" fmla="*/ 160877 h 160877"/>
                <a:gd name="connsiteX5" fmla="*/ 29337 w 35154"/>
                <a:gd name="connsiteY5" fmla="*/ 137350 h 160877"/>
                <a:gd name="connsiteX6" fmla="*/ 17240 w 35154"/>
                <a:gd name="connsiteY6" fmla="*/ 80200 h 160877"/>
                <a:gd name="connsiteX7" fmla="*/ 4477 w 35154"/>
                <a:gd name="connsiteY7" fmla="*/ 23050 h 160877"/>
                <a:gd name="connsiteX8" fmla="*/ 0 w 35154"/>
                <a:gd name="connsiteY8" fmla="*/ 0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54" h="160877">
                  <a:moveTo>
                    <a:pt x="0" y="0"/>
                  </a:moveTo>
                  <a:cubicBezTo>
                    <a:pt x="3410" y="7353"/>
                    <a:pt x="6029" y="15050"/>
                    <a:pt x="7810" y="22955"/>
                  </a:cubicBezTo>
                  <a:cubicBezTo>
                    <a:pt x="12001" y="37243"/>
                    <a:pt x="17335" y="57340"/>
                    <a:pt x="22098" y="79629"/>
                  </a:cubicBezTo>
                  <a:cubicBezTo>
                    <a:pt x="26860" y="101917"/>
                    <a:pt x="30575" y="122301"/>
                    <a:pt x="32766" y="136779"/>
                  </a:cubicBezTo>
                  <a:cubicBezTo>
                    <a:pt x="34442" y="144704"/>
                    <a:pt x="35242" y="152781"/>
                    <a:pt x="35147" y="160877"/>
                  </a:cubicBezTo>
                  <a:cubicBezTo>
                    <a:pt x="32442" y="153248"/>
                    <a:pt x="30499" y="145361"/>
                    <a:pt x="29337" y="137350"/>
                  </a:cubicBezTo>
                  <a:cubicBezTo>
                    <a:pt x="25813" y="121063"/>
                    <a:pt x="21717" y="101727"/>
                    <a:pt x="17240" y="80200"/>
                  </a:cubicBezTo>
                  <a:cubicBezTo>
                    <a:pt x="12763" y="58674"/>
                    <a:pt x="7715" y="39624"/>
                    <a:pt x="4477" y="23050"/>
                  </a:cubicBezTo>
                  <a:cubicBezTo>
                    <a:pt x="2200" y="15545"/>
                    <a:pt x="695" y="7820"/>
                    <a:pt x="0" y="0"/>
                  </a:cubicBezTo>
                  <a:close/>
                </a:path>
              </a:pathLst>
            </a:custGeom>
            <a:solidFill>
              <a:srgbClr val="455A6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584C38-B189-01D9-4486-27F0FE0F0DBD}"/>
                </a:ext>
              </a:extLst>
            </p:cNvPr>
            <p:cNvSpPr/>
            <p:nvPr/>
          </p:nvSpPr>
          <p:spPr>
            <a:xfrm>
              <a:off x="4504273" y="2410235"/>
              <a:ext cx="32133" cy="33396"/>
            </a:xfrm>
            <a:custGeom>
              <a:avLst/>
              <a:gdLst>
                <a:gd name="connsiteX0" fmla="*/ 7719 w 32133"/>
                <a:gd name="connsiteY0" fmla="*/ 2612 h 33396"/>
                <a:gd name="connsiteX1" fmla="*/ 21530 w 32133"/>
                <a:gd name="connsiteY1" fmla="*/ 1088 h 33396"/>
                <a:gd name="connsiteX2" fmla="*/ 31817 w 32133"/>
                <a:gd name="connsiteY2" fmla="*/ 13280 h 33396"/>
                <a:gd name="connsiteX3" fmla="*/ 24102 w 32133"/>
                <a:gd name="connsiteY3" fmla="*/ 31378 h 33396"/>
                <a:gd name="connsiteX4" fmla="*/ 5052 w 32133"/>
                <a:gd name="connsiteY4" fmla="*/ 29377 h 33396"/>
                <a:gd name="connsiteX5" fmla="*/ 670 w 32133"/>
                <a:gd name="connsiteY5" fmla="*/ 14042 h 33396"/>
                <a:gd name="connsiteX6" fmla="*/ 7052 w 32133"/>
                <a:gd name="connsiteY6" fmla="*/ 5565 h 33396"/>
                <a:gd name="connsiteX7" fmla="*/ 10767 w 32133"/>
                <a:gd name="connsiteY7" fmla="*/ 4612 h 33396"/>
                <a:gd name="connsiteX8" fmla="*/ 4099 w 32133"/>
                <a:gd name="connsiteY8" fmla="*/ 14804 h 33396"/>
                <a:gd name="connsiteX9" fmla="*/ 8005 w 32133"/>
                <a:gd name="connsiteY9" fmla="*/ 25853 h 33396"/>
                <a:gd name="connsiteX10" fmla="*/ 22102 w 32133"/>
                <a:gd name="connsiteY10" fmla="*/ 27091 h 33396"/>
                <a:gd name="connsiteX11" fmla="*/ 27817 w 32133"/>
                <a:gd name="connsiteY11" fmla="*/ 14042 h 33396"/>
                <a:gd name="connsiteX12" fmla="*/ 20578 w 32133"/>
                <a:gd name="connsiteY12" fmla="*/ 4517 h 33396"/>
                <a:gd name="connsiteX13" fmla="*/ 7719 w 32133"/>
                <a:gd name="connsiteY13" fmla="*/ 2612 h 3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33" h="33396">
                  <a:moveTo>
                    <a:pt x="7719" y="2612"/>
                  </a:moveTo>
                  <a:cubicBezTo>
                    <a:pt x="7719" y="2612"/>
                    <a:pt x="12481" y="-2055"/>
                    <a:pt x="21530" y="1088"/>
                  </a:cubicBezTo>
                  <a:cubicBezTo>
                    <a:pt x="26874" y="3050"/>
                    <a:pt x="30788" y="7679"/>
                    <a:pt x="31817" y="13280"/>
                  </a:cubicBezTo>
                  <a:cubicBezTo>
                    <a:pt x="33170" y="20319"/>
                    <a:pt x="30112" y="27472"/>
                    <a:pt x="24102" y="31378"/>
                  </a:cubicBezTo>
                  <a:cubicBezTo>
                    <a:pt x="17939" y="34673"/>
                    <a:pt x="10395" y="33883"/>
                    <a:pt x="5052" y="29377"/>
                  </a:cubicBezTo>
                  <a:cubicBezTo>
                    <a:pt x="651" y="25605"/>
                    <a:pt x="-1073" y="19567"/>
                    <a:pt x="670" y="14042"/>
                  </a:cubicBezTo>
                  <a:cubicBezTo>
                    <a:pt x="1623" y="10499"/>
                    <a:pt x="3909" y="7460"/>
                    <a:pt x="7052" y="5565"/>
                  </a:cubicBezTo>
                  <a:cubicBezTo>
                    <a:pt x="9243" y="4326"/>
                    <a:pt x="10672" y="4326"/>
                    <a:pt x="10767" y="4612"/>
                  </a:cubicBezTo>
                  <a:cubicBezTo>
                    <a:pt x="7490" y="7184"/>
                    <a:pt x="5147" y="10765"/>
                    <a:pt x="4099" y="14804"/>
                  </a:cubicBezTo>
                  <a:cubicBezTo>
                    <a:pt x="3156" y="18928"/>
                    <a:pt x="4680" y="23234"/>
                    <a:pt x="8005" y="25853"/>
                  </a:cubicBezTo>
                  <a:cubicBezTo>
                    <a:pt x="12043" y="29025"/>
                    <a:pt x="17568" y="29511"/>
                    <a:pt x="22102" y="27091"/>
                  </a:cubicBezTo>
                  <a:cubicBezTo>
                    <a:pt x="26331" y="24177"/>
                    <a:pt x="28541" y="19128"/>
                    <a:pt x="27817" y="14042"/>
                  </a:cubicBezTo>
                  <a:cubicBezTo>
                    <a:pt x="27121" y="9870"/>
                    <a:pt x="24407" y="6308"/>
                    <a:pt x="20578" y="4517"/>
                  </a:cubicBezTo>
                  <a:cubicBezTo>
                    <a:pt x="16530" y="2783"/>
                    <a:pt x="12100" y="2126"/>
                    <a:pt x="7719" y="2612"/>
                  </a:cubicBezTo>
                  <a:close/>
                </a:path>
              </a:pathLst>
            </a:custGeom>
            <a:solidFill>
              <a:srgbClr val="455A6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B0BAB222-C326-D08E-3CE3-EB376DB31485}"/>
                </a:ext>
              </a:extLst>
            </p:cNvPr>
            <p:cNvSpPr/>
            <p:nvPr/>
          </p:nvSpPr>
          <p:spPr>
            <a:xfrm>
              <a:off x="4886318" y="3020637"/>
              <a:ext cx="99352" cy="57861"/>
            </a:xfrm>
            <a:custGeom>
              <a:avLst/>
              <a:gdLst>
                <a:gd name="connsiteX0" fmla="*/ 99352 w 99352"/>
                <a:gd name="connsiteY0" fmla="*/ 57817 h 57861"/>
                <a:gd name="connsiteX1" fmla="*/ 51727 w 99352"/>
                <a:gd name="connsiteY1" fmla="*/ 25432 h 57861"/>
                <a:gd name="connsiteX2" fmla="*/ 7 w 99352"/>
                <a:gd name="connsiteY2" fmla="*/ 0 h 57861"/>
                <a:gd name="connsiteX3" fmla="*/ 54299 w 99352"/>
                <a:gd name="connsiteY3" fmla="*/ 21146 h 57861"/>
                <a:gd name="connsiteX4" fmla="*/ 99352 w 99352"/>
                <a:gd name="connsiteY4" fmla="*/ 57817 h 57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2" h="57861">
                  <a:moveTo>
                    <a:pt x="99352" y="57817"/>
                  </a:moveTo>
                  <a:cubicBezTo>
                    <a:pt x="98305" y="58864"/>
                    <a:pt x="79159" y="41243"/>
                    <a:pt x="51727" y="25432"/>
                  </a:cubicBezTo>
                  <a:cubicBezTo>
                    <a:pt x="24295" y="9620"/>
                    <a:pt x="-469" y="1429"/>
                    <a:pt x="7" y="0"/>
                  </a:cubicBezTo>
                  <a:cubicBezTo>
                    <a:pt x="19324" y="3381"/>
                    <a:pt x="37783" y="10573"/>
                    <a:pt x="54299" y="21146"/>
                  </a:cubicBezTo>
                  <a:cubicBezTo>
                    <a:pt x="71568" y="30318"/>
                    <a:pt x="86865" y="42777"/>
                    <a:pt x="99352" y="57817"/>
                  </a:cubicBezTo>
                  <a:close/>
                </a:path>
              </a:pathLst>
            </a:custGeom>
            <a:solidFill>
              <a:srgbClr val="455A6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0603FE7-53E9-EAEB-DBF8-12D7197F1EB5}"/>
                </a:ext>
              </a:extLst>
            </p:cNvPr>
            <p:cNvSpPr/>
            <p:nvPr/>
          </p:nvSpPr>
          <p:spPr>
            <a:xfrm>
              <a:off x="4055268" y="1217078"/>
              <a:ext cx="1412081" cy="1099756"/>
            </a:xfrm>
            <a:custGeom>
              <a:avLst/>
              <a:gdLst>
                <a:gd name="connsiteX0" fmla="*/ 195263 w 1412081"/>
                <a:gd name="connsiteY0" fmla="*/ 63913 h 1099756"/>
                <a:gd name="connsiteX1" fmla="*/ 0 w 1412081"/>
                <a:gd name="connsiteY1" fmla="*/ 158210 h 1099756"/>
                <a:gd name="connsiteX2" fmla="*/ 84201 w 1412081"/>
                <a:gd name="connsiteY2" fmla="*/ 745712 h 1099756"/>
                <a:gd name="connsiteX3" fmla="*/ 51149 w 1412081"/>
                <a:gd name="connsiteY3" fmla="*/ 1009364 h 1099756"/>
                <a:gd name="connsiteX4" fmla="*/ 85534 w 1412081"/>
                <a:gd name="connsiteY4" fmla="*/ 1099757 h 1099756"/>
                <a:gd name="connsiteX5" fmla="*/ 85534 w 1412081"/>
                <a:gd name="connsiteY5" fmla="*/ 1099757 h 1099756"/>
                <a:gd name="connsiteX6" fmla="*/ 400907 w 1412081"/>
                <a:gd name="connsiteY6" fmla="*/ 1093565 h 1099756"/>
                <a:gd name="connsiteX7" fmla="*/ 621506 w 1412081"/>
                <a:gd name="connsiteY7" fmla="*/ 972503 h 1099756"/>
                <a:gd name="connsiteX8" fmla="*/ 722947 w 1412081"/>
                <a:gd name="connsiteY8" fmla="*/ 955357 h 1099756"/>
                <a:gd name="connsiteX9" fmla="*/ 681419 w 1412081"/>
                <a:gd name="connsiteY9" fmla="*/ 754666 h 1099756"/>
                <a:gd name="connsiteX10" fmla="*/ 700469 w 1412081"/>
                <a:gd name="connsiteY10" fmla="*/ 469964 h 1099756"/>
                <a:gd name="connsiteX11" fmla="*/ 931259 w 1412081"/>
                <a:gd name="connsiteY11" fmla="*/ 593122 h 1099756"/>
                <a:gd name="connsiteX12" fmla="*/ 989266 w 1412081"/>
                <a:gd name="connsiteY12" fmla="*/ 600075 h 1099756"/>
                <a:gd name="connsiteX13" fmla="*/ 1412081 w 1412081"/>
                <a:gd name="connsiteY13" fmla="*/ 490252 h 1099756"/>
                <a:gd name="connsiteX14" fmla="*/ 1390079 w 1412081"/>
                <a:gd name="connsiteY14" fmla="*/ 327184 h 1099756"/>
                <a:gd name="connsiteX15" fmla="*/ 1006983 w 1412081"/>
                <a:gd name="connsiteY15" fmla="*/ 370523 h 1099756"/>
                <a:gd name="connsiteX16" fmla="*/ 715232 w 1412081"/>
                <a:gd name="connsiteY16" fmla="*/ 112776 h 1099756"/>
                <a:gd name="connsiteX17" fmla="*/ 498062 w 1412081"/>
                <a:gd name="connsiteY17" fmla="*/ 63913 h 1099756"/>
                <a:gd name="connsiteX18" fmla="*/ 459581 w 1412081"/>
                <a:gd name="connsiteY18" fmla="*/ 0 h 1099756"/>
                <a:gd name="connsiteX19" fmla="*/ 237363 w 1412081"/>
                <a:gd name="connsiteY19" fmla="*/ 0 h 1099756"/>
                <a:gd name="connsiteX20" fmla="*/ 221456 w 1412081"/>
                <a:gd name="connsiteY20" fmla="*/ 11621 h 1099756"/>
                <a:gd name="connsiteX21" fmla="*/ 205359 w 1412081"/>
                <a:gd name="connsiteY21" fmla="*/ 33623 h 109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081" h="1099756">
                  <a:moveTo>
                    <a:pt x="195263" y="63913"/>
                  </a:moveTo>
                  <a:lnTo>
                    <a:pt x="0" y="158210"/>
                  </a:lnTo>
                  <a:lnTo>
                    <a:pt x="84201" y="745712"/>
                  </a:lnTo>
                  <a:lnTo>
                    <a:pt x="51149" y="1009364"/>
                  </a:lnTo>
                  <a:cubicBezTo>
                    <a:pt x="46854" y="1043340"/>
                    <a:pt x="59741" y="1077230"/>
                    <a:pt x="85534" y="1099757"/>
                  </a:cubicBezTo>
                  <a:lnTo>
                    <a:pt x="85534" y="1099757"/>
                  </a:lnTo>
                  <a:lnTo>
                    <a:pt x="400907" y="1093565"/>
                  </a:lnTo>
                  <a:lnTo>
                    <a:pt x="621506" y="972503"/>
                  </a:lnTo>
                  <a:lnTo>
                    <a:pt x="722947" y="955357"/>
                  </a:lnTo>
                  <a:lnTo>
                    <a:pt x="681419" y="754666"/>
                  </a:lnTo>
                  <a:lnTo>
                    <a:pt x="700469" y="469964"/>
                  </a:lnTo>
                  <a:lnTo>
                    <a:pt x="931259" y="593122"/>
                  </a:lnTo>
                  <a:cubicBezTo>
                    <a:pt x="949033" y="602637"/>
                    <a:pt x="969740" y="605123"/>
                    <a:pt x="989266" y="600075"/>
                  </a:cubicBezTo>
                  <a:lnTo>
                    <a:pt x="1412081" y="490252"/>
                  </a:lnTo>
                  <a:lnTo>
                    <a:pt x="1390079" y="327184"/>
                  </a:lnTo>
                  <a:lnTo>
                    <a:pt x="1006983" y="370523"/>
                  </a:lnTo>
                  <a:lnTo>
                    <a:pt x="715232" y="112776"/>
                  </a:lnTo>
                  <a:lnTo>
                    <a:pt x="498062" y="63913"/>
                  </a:lnTo>
                  <a:lnTo>
                    <a:pt x="459581" y="0"/>
                  </a:lnTo>
                  <a:lnTo>
                    <a:pt x="237363" y="0"/>
                  </a:lnTo>
                  <a:lnTo>
                    <a:pt x="221456" y="11621"/>
                  </a:lnTo>
                  <a:cubicBezTo>
                    <a:pt x="214036" y="17202"/>
                    <a:pt x="208436" y="24860"/>
                    <a:pt x="205359" y="33623"/>
                  </a:cubicBezTo>
                  <a:close/>
                </a:path>
              </a:pathLst>
            </a:custGeom>
            <a:solidFill>
              <a:srgbClr val="FFD45E"/>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D5C93244-563B-22D4-919F-750BAEFC41D3}"/>
                </a:ext>
              </a:extLst>
            </p:cNvPr>
            <p:cNvSpPr/>
            <p:nvPr/>
          </p:nvSpPr>
          <p:spPr>
            <a:xfrm>
              <a:off x="3545014" y="1375288"/>
              <a:ext cx="579977" cy="759430"/>
            </a:xfrm>
            <a:custGeom>
              <a:avLst/>
              <a:gdLst>
                <a:gd name="connsiteX0" fmla="*/ 510254 w 579977"/>
                <a:gd name="connsiteY0" fmla="*/ 0 h 759430"/>
                <a:gd name="connsiteX1" fmla="*/ 422339 w 579977"/>
                <a:gd name="connsiteY1" fmla="*/ 114300 h 759430"/>
                <a:gd name="connsiteX2" fmla="*/ 349663 w 579977"/>
                <a:gd name="connsiteY2" fmla="*/ 463963 h 759430"/>
                <a:gd name="connsiteX3" fmla="*/ 127826 w 579977"/>
                <a:gd name="connsiteY3" fmla="*/ 326612 h 759430"/>
                <a:gd name="connsiteX4" fmla="*/ 0 w 579977"/>
                <a:gd name="connsiteY4" fmla="*/ 461010 h 759430"/>
                <a:gd name="connsiteX5" fmla="*/ 295275 w 579977"/>
                <a:gd name="connsiteY5" fmla="*/ 721804 h 759430"/>
                <a:gd name="connsiteX6" fmla="*/ 459962 w 579977"/>
                <a:gd name="connsiteY6" fmla="*/ 744569 h 759430"/>
                <a:gd name="connsiteX7" fmla="*/ 459962 w 579977"/>
                <a:gd name="connsiteY7" fmla="*/ 744569 h 759430"/>
                <a:gd name="connsiteX8" fmla="*/ 543687 w 579977"/>
                <a:gd name="connsiteY8" fmla="*/ 629412 h 759430"/>
                <a:gd name="connsiteX9" fmla="*/ 579977 w 579977"/>
                <a:gd name="connsiteY9" fmla="*/ 363569 h 7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977" h="759430">
                  <a:moveTo>
                    <a:pt x="510254" y="0"/>
                  </a:moveTo>
                  <a:cubicBezTo>
                    <a:pt x="469668" y="27918"/>
                    <a:pt x="438903" y="67913"/>
                    <a:pt x="422339" y="114300"/>
                  </a:cubicBezTo>
                  <a:cubicBezTo>
                    <a:pt x="400050" y="183642"/>
                    <a:pt x="349663" y="463963"/>
                    <a:pt x="349663" y="463963"/>
                  </a:cubicBezTo>
                  <a:lnTo>
                    <a:pt x="127826" y="326612"/>
                  </a:lnTo>
                  <a:lnTo>
                    <a:pt x="0" y="461010"/>
                  </a:lnTo>
                  <a:lnTo>
                    <a:pt x="295275" y="721804"/>
                  </a:lnTo>
                  <a:cubicBezTo>
                    <a:pt x="340605" y="761800"/>
                    <a:pt x="405479" y="770773"/>
                    <a:pt x="459962" y="744569"/>
                  </a:cubicBezTo>
                  <a:lnTo>
                    <a:pt x="459962" y="744569"/>
                  </a:lnTo>
                  <a:cubicBezTo>
                    <a:pt x="505416" y="722643"/>
                    <a:pt x="536848" y="679409"/>
                    <a:pt x="543687" y="629412"/>
                  </a:cubicBezTo>
                  <a:lnTo>
                    <a:pt x="579977" y="363569"/>
                  </a:lnTo>
                  <a:close/>
                </a:path>
              </a:pathLst>
            </a:custGeom>
            <a:solidFill>
              <a:srgbClr val="FFD45E"/>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EE4E6BF4-C05D-AA1B-A933-94F3398D46B5}"/>
                </a:ext>
              </a:extLst>
            </p:cNvPr>
            <p:cNvSpPr/>
            <p:nvPr/>
          </p:nvSpPr>
          <p:spPr>
            <a:xfrm>
              <a:off x="4534852" y="2195010"/>
              <a:ext cx="186594" cy="89153"/>
            </a:xfrm>
            <a:custGeom>
              <a:avLst/>
              <a:gdLst>
                <a:gd name="connsiteX0" fmla="*/ 186595 w 186594"/>
                <a:gd name="connsiteY0" fmla="*/ 20193 h 89153"/>
                <a:gd name="connsiteX1" fmla="*/ 172879 w 186594"/>
                <a:gd name="connsiteY1" fmla="*/ 0 h 89153"/>
                <a:gd name="connsiteX2" fmla="*/ 26860 w 186594"/>
                <a:gd name="connsiteY2" fmla="*/ 26956 h 89153"/>
                <a:gd name="connsiteX3" fmla="*/ 0 w 186594"/>
                <a:gd name="connsiteY3" fmla="*/ 89154 h 89153"/>
                <a:gd name="connsiteX4" fmla="*/ 186595 w 186594"/>
                <a:gd name="connsiteY4" fmla="*/ 20193 h 89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94" h="89153">
                  <a:moveTo>
                    <a:pt x="186595" y="20193"/>
                  </a:moveTo>
                  <a:lnTo>
                    <a:pt x="172879" y="0"/>
                  </a:lnTo>
                  <a:lnTo>
                    <a:pt x="26860" y="26956"/>
                  </a:lnTo>
                  <a:lnTo>
                    <a:pt x="0" y="89154"/>
                  </a:lnTo>
                  <a:lnTo>
                    <a:pt x="186595" y="20193"/>
                  </a:lnTo>
                  <a:close/>
                </a:path>
              </a:pathLst>
            </a:custGeom>
            <a:solidFill>
              <a:srgbClr val="FFBE9D"/>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7A89B28D-7EA1-46B3-224F-889919F59602}"/>
                </a:ext>
              </a:extLst>
            </p:cNvPr>
            <p:cNvSpPr/>
            <p:nvPr/>
          </p:nvSpPr>
          <p:spPr>
            <a:xfrm>
              <a:off x="4140803" y="1864873"/>
              <a:ext cx="771222" cy="508349"/>
            </a:xfrm>
            <a:custGeom>
              <a:avLst/>
              <a:gdLst>
                <a:gd name="connsiteX0" fmla="*/ 0 w 771222"/>
                <a:gd name="connsiteY0" fmla="*/ 451961 h 508349"/>
                <a:gd name="connsiteX1" fmla="*/ 394049 w 771222"/>
                <a:gd name="connsiteY1" fmla="*/ 419290 h 508349"/>
                <a:gd name="connsiteX2" fmla="*/ 504063 w 771222"/>
                <a:gd name="connsiteY2" fmla="*/ 355092 h 508349"/>
                <a:gd name="connsiteX3" fmla="*/ 625888 w 771222"/>
                <a:gd name="connsiteY3" fmla="*/ 324040 h 508349"/>
                <a:gd name="connsiteX4" fmla="*/ 727901 w 771222"/>
                <a:gd name="connsiteY4" fmla="*/ 389287 h 508349"/>
                <a:gd name="connsiteX5" fmla="*/ 687991 w 771222"/>
                <a:gd name="connsiteY5" fmla="*/ 495776 h 508349"/>
                <a:gd name="connsiteX6" fmla="*/ 702088 w 771222"/>
                <a:gd name="connsiteY6" fmla="*/ 508349 h 508349"/>
                <a:gd name="connsiteX7" fmla="*/ 759905 w 771222"/>
                <a:gd name="connsiteY7" fmla="*/ 344234 h 508349"/>
                <a:gd name="connsiteX8" fmla="*/ 658177 w 771222"/>
                <a:gd name="connsiteY8" fmla="*/ 236982 h 508349"/>
                <a:gd name="connsiteX9" fmla="*/ 603028 w 771222"/>
                <a:gd name="connsiteY9" fmla="*/ 0 h 5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222" h="508349">
                  <a:moveTo>
                    <a:pt x="0" y="451961"/>
                  </a:moveTo>
                  <a:cubicBezTo>
                    <a:pt x="130492" y="504444"/>
                    <a:pt x="269843" y="485108"/>
                    <a:pt x="394049" y="419290"/>
                  </a:cubicBezTo>
                  <a:cubicBezTo>
                    <a:pt x="431578" y="399383"/>
                    <a:pt x="466344" y="374713"/>
                    <a:pt x="504063" y="355092"/>
                  </a:cubicBezTo>
                  <a:cubicBezTo>
                    <a:pt x="541782" y="335471"/>
                    <a:pt x="583501" y="321088"/>
                    <a:pt x="625888" y="324040"/>
                  </a:cubicBezTo>
                  <a:cubicBezTo>
                    <a:pt x="668274" y="326993"/>
                    <a:pt x="710946" y="350330"/>
                    <a:pt x="727901" y="389287"/>
                  </a:cubicBezTo>
                  <a:cubicBezTo>
                    <a:pt x="744855" y="428244"/>
                    <a:pt x="727901" y="481203"/>
                    <a:pt x="687991" y="495776"/>
                  </a:cubicBezTo>
                  <a:lnTo>
                    <a:pt x="702088" y="508349"/>
                  </a:lnTo>
                  <a:cubicBezTo>
                    <a:pt x="760667" y="481108"/>
                    <a:pt x="788480" y="402241"/>
                    <a:pt x="759905" y="344234"/>
                  </a:cubicBezTo>
                  <a:cubicBezTo>
                    <a:pt x="737997" y="299847"/>
                    <a:pt x="691896" y="273272"/>
                    <a:pt x="658177" y="236982"/>
                  </a:cubicBezTo>
                  <a:cubicBezTo>
                    <a:pt x="608552" y="183642"/>
                    <a:pt x="603409" y="80391"/>
                    <a:pt x="603028" y="0"/>
                  </a:cubicBezTo>
                </a:path>
              </a:pathLst>
            </a:custGeom>
            <a:solidFill>
              <a:srgbClr val="FFD45E"/>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AD37A71D-79D1-441D-4A2F-48850CE1D389}"/>
                </a:ext>
              </a:extLst>
            </p:cNvPr>
            <p:cNvSpPr/>
            <p:nvPr/>
          </p:nvSpPr>
          <p:spPr>
            <a:xfrm>
              <a:off x="4250626" y="1280514"/>
              <a:ext cx="176403" cy="220217"/>
            </a:xfrm>
            <a:custGeom>
              <a:avLst/>
              <a:gdLst>
                <a:gd name="connsiteX0" fmla="*/ 176403 w 176403"/>
                <a:gd name="connsiteY0" fmla="*/ 114110 h 220217"/>
                <a:gd name="connsiteX1" fmla="*/ 166878 w 176403"/>
                <a:gd name="connsiteY1" fmla="*/ 114110 h 220217"/>
                <a:gd name="connsiteX2" fmla="*/ 143732 w 176403"/>
                <a:gd name="connsiteY2" fmla="*/ 124778 h 220217"/>
                <a:gd name="connsiteX3" fmla="*/ 132207 w 176403"/>
                <a:gd name="connsiteY3" fmla="*/ 162020 h 220217"/>
                <a:gd name="connsiteX4" fmla="*/ 142780 w 176403"/>
                <a:gd name="connsiteY4" fmla="*/ 212027 h 220217"/>
                <a:gd name="connsiteX5" fmla="*/ 146495 w 176403"/>
                <a:gd name="connsiteY5" fmla="*/ 220218 h 220217"/>
                <a:gd name="connsiteX6" fmla="*/ 139351 w 176403"/>
                <a:gd name="connsiteY6" fmla="*/ 214884 h 220217"/>
                <a:gd name="connsiteX7" fmla="*/ 90107 w 176403"/>
                <a:gd name="connsiteY7" fmla="*/ 171355 h 220217"/>
                <a:gd name="connsiteX8" fmla="*/ 14478 w 176403"/>
                <a:gd name="connsiteY8" fmla="*/ 55531 h 220217"/>
                <a:gd name="connsiteX9" fmla="*/ 2191 w 176403"/>
                <a:gd name="connsiteY9" fmla="*/ 15335 h 220217"/>
                <a:gd name="connsiteX10" fmla="*/ 0 w 176403"/>
                <a:gd name="connsiteY10" fmla="*/ 0 h 220217"/>
                <a:gd name="connsiteX11" fmla="*/ 17717 w 176403"/>
                <a:gd name="connsiteY11" fmla="*/ 54197 h 220217"/>
                <a:gd name="connsiteX12" fmla="*/ 93917 w 176403"/>
                <a:gd name="connsiteY12" fmla="*/ 167926 h 220217"/>
                <a:gd name="connsiteX13" fmla="*/ 142304 w 176403"/>
                <a:gd name="connsiteY13" fmla="*/ 211074 h 220217"/>
                <a:gd name="connsiteX14" fmla="*/ 138779 w 176403"/>
                <a:gd name="connsiteY14" fmla="*/ 214027 h 220217"/>
                <a:gd name="connsiteX15" fmla="*/ 130683 w 176403"/>
                <a:gd name="connsiteY15" fmla="*/ 187262 h 220217"/>
                <a:gd name="connsiteX16" fmla="*/ 128492 w 176403"/>
                <a:gd name="connsiteY16" fmla="*/ 162020 h 220217"/>
                <a:gd name="connsiteX17" fmla="*/ 141923 w 176403"/>
                <a:gd name="connsiteY17" fmla="*/ 122777 h 220217"/>
                <a:gd name="connsiteX18" fmla="*/ 166973 w 176403"/>
                <a:gd name="connsiteY18" fmla="*/ 112586 h 220217"/>
                <a:gd name="connsiteX19" fmla="*/ 176403 w 176403"/>
                <a:gd name="connsiteY19" fmla="*/ 114110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03" h="220217">
                  <a:moveTo>
                    <a:pt x="176403" y="114110"/>
                  </a:moveTo>
                  <a:cubicBezTo>
                    <a:pt x="173231" y="114367"/>
                    <a:pt x="170050" y="114367"/>
                    <a:pt x="166878" y="114110"/>
                  </a:cubicBezTo>
                  <a:cubicBezTo>
                    <a:pt x="158144" y="114805"/>
                    <a:pt x="149943" y="118586"/>
                    <a:pt x="143732" y="124778"/>
                  </a:cubicBezTo>
                  <a:cubicBezTo>
                    <a:pt x="135426" y="135341"/>
                    <a:pt x="131321" y="148609"/>
                    <a:pt x="132207" y="162020"/>
                  </a:cubicBezTo>
                  <a:cubicBezTo>
                    <a:pt x="132283" y="179232"/>
                    <a:pt x="135884" y="196253"/>
                    <a:pt x="142780" y="212027"/>
                  </a:cubicBezTo>
                  <a:lnTo>
                    <a:pt x="146495" y="220218"/>
                  </a:lnTo>
                  <a:lnTo>
                    <a:pt x="139351" y="214884"/>
                  </a:lnTo>
                  <a:cubicBezTo>
                    <a:pt x="121720" y="201806"/>
                    <a:pt x="105251" y="187243"/>
                    <a:pt x="90107" y="171355"/>
                  </a:cubicBezTo>
                  <a:cubicBezTo>
                    <a:pt x="57702" y="137951"/>
                    <a:pt x="32023" y="98631"/>
                    <a:pt x="14478" y="55531"/>
                  </a:cubicBezTo>
                  <a:cubicBezTo>
                    <a:pt x="9325" y="42481"/>
                    <a:pt x="5210" y="29042"/>
                    <a:pt x="2191" y="15335"/>
                  </a:cubicBezTo>
                  <a:cubicBezTo>
                    <a:pt x="1076" y="10287"/>
                    <a:pt x="343" y="5163"/>
                    <a:pt x="0" y="0"/>
                  </a:cubicBezTo>
                  <a:cubicBezTo>
                    <a:pt x="4763" y="18421"/>
                    <a:pt x="10678" y="36519"/>
                    <a:pt x="17717" y="54197"/>
                  </a:cubicBezTo>
                  <a:cubicBezTo>
                    <a:pt x="36052" y="96393"/>
                    <a:pt x="61874" y="134922"/>
                    <a:pt x="93917" y="167926"/>
                  </a:cubicBezTo>
                  <a:cubicBezTo>
                    <a:pt x="108861" y="183585"/>
                    <a:pt x="125044" y="198006"/>
                    <a:pt x="142304" y="211074"/>
                  </a:cubicBezTo>
                  <a:lnTo>
                    <a:pt x="138779" y="214027"/>
                  </a:lnTo>
                  <a:cubicBezTo>
                    <a:pt x="134979" y="205473"/>
                    <a:pt x="132264" y="196482"/>
                    <a:pt x="130683" y="187262"/>
                  </a:cubicBezTo>
                  <a:cubicBezTo>
                    <a:pt x="129045" y="178956"/>
                    <a:pt x="128311" y="170488"/>
                    <a:pt x="128492" y="162020"/>
                  </a:cubicBezTo>
                  <a:cubicBezTo>
                    <a:pt x="127797" y="147704"/>
                    <a:pt x="132607" y="133664"/>
                    <a:pt x="141923" y="122777"/>
                  </a:cubicBezTo>
                  <a:cubicBezTo>
                    <a:pt x="148666" y="116310"/>
                    <a:pt x="157629" y="112671"/>
                    <a:pt x="166973" y="112586"/>
                  </a:cubicBezTo>
                  <a:cubicBezTo>
                    <a:pt x="170164" y="112728"/>
                    <a:pt x="173326" y="113243"/>
                    <a:pt x="176403" y="114110"/>
                  </a:cubicBezTo>
                  <a:close/>
                </a:path>
              </a:pathLst>
            </a:custGeom>
            <a:solidFill>
              <a:srgbClr val="263238"/>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8820C27-BE3D-3C2E-4D31-04BD5DDBE1AE}"/>
                </a:ext>
              </a:extLst>
            </p:cNvPr>
            <p:cNvSpPr/>
            <p:nvPr/>
          </p:nvSpPr>
          <p:spPr>
            <a:xfrm>
              <a:off x="4438650" y="1240981"/>
              <a:ext cx="154686" cy="203260"/>
            </a:xfrm>
            <a:custGeom>
              <a:avLst/>
              <a:gdLst>
                <a:gd name="connsiteX0" fmla="*/ 0 w 154686"/>
                <a:gd name="connsiteY0" fmla="*/ 153643 h 203260"/>
                <a:gd name="connsiteX1" fmla="*/ 51435 w 154686"/>
                <a:gd name="connsiteY1" fmla="*/ 170026 h 203260"/>
                <a:gd name="connsiteX2" fmla="*/ 73342 w 154686"/>
                <a:gd name="connsiteY2" fmla="*/ 196505 h 203260"/>
                <a:gd name="connsiteX3" fmla="*/ 124396 w 154686"/>
                <a:gd name="connsiteY3" fmla="*/ 199649 h 203260"/>
                <a:gd name="connsiteX4" fmla="*/ 133064 w 154686"/>
                <a:gd name="connsiteY4" fmla="*/ 161549 h 203260"/>
                <a:gd name="connsiteX5" fmla="*/ 154686 w 154686"/>
                <a:gd name="connsiteY5" fmla="*/ 31247 h 203260"/>
                <a:gd name="connsiteX6" fmla="*/ 77153 w 154686"/>
                <a:gd name="connsiteY6" fmla="*/ 481 h 203260"/>
                <a:gd name="connsiteX7" fmla="*/ 79153 w 154686"/>
                <a:gd name="connsiteY7" fmla="*/ 78395 h 20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686" h="203260">
                  <a:moveTo>
                    <a:pt x="0" y="153643"/>
                  </a:moveTo>
                  <a:cubicBezTo>
                    <a:pt x="16097" y="146690"/>
                    <a:pt x="39910" y="156881"/>
                    <a:pt x="51435" y="170026"/>
                  </a:cubicBezTo>
                  <a:cubicBezTo>
                    <a:pt x="59055" y="178789"/>
                    <a:pt x="63341" y="190791"/>
                    <a:pt x="73342" y="196505"/>
                  </a:cubicBezTo>
                  <a:cubicBezTo>
                    <a:pt x="83344" y="202220"/>
                    <a:pt x="115157" y="206697"/>
                    <a:pt x="124396" y="199649"/>
                  </a:cubicBezTo>
                  <a:cubicBezTo>
                    <a:pt x="124396" y="199649"/>
                    <a:pt x="130016" y="172502"/>
                    <a:pt x="133064" y="161549"/>
                  </a:cubicBezTo>
                  <a:cubicBezTo>
                    <a:pt x="143666" y="118743"/>
                    <a:pt x="150895" y="75176"/>
                    <a:pt x="154686" y="31247"/>
                  </a:cubicBezTo>
                  <a:cubicBezTo>
                    <a:pt x="124016" y="16292"/>
                    <a:pt x="132493" y="-3329"/>
                    <a:pt x="77153" y="481"/>
                  </a:cubicBezTo>
                  <a:cubicBezTo>
                    <a:pt x="85134" y="25751"/>
                    <a:pt x="85830" y="52754"/>
                    <a:pt x="79153" y="78395"/>
                  </a:cubicBezTo>
                </a:path>
              </a:pathLst>
            </a:custGeom>
            <a:solidFill>
              <a:srgbClr val="FFD45E"/>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5E8EDA2-F8A2-B17A-2D03-793B64AADAA9}"/>
                </a:ext>
              </a:extLst>
            </p:cNvPr>
            <p:cNvSpPr/>
            <p:nvPr/>
          </p:nvSpPr>
          <p:spPr>
            <a:xfrm>
              <a:off x="4439507" y="1238665"/>
              <a:ext cx="156686" cy="207809"/>
            </a:xfrm>
            <a:custGeom>
              <a:avLst/>
              <a:gdLst>
                <a:gd name="connsiteX0" fmla="*/ 78391 w 156686"/>
                <a:gd name="connsiteY0" fmla="*/ 80425 h 207809"/>
                <a:gd name="connsiteX1" fmla="*/ 81534 w 156686"/>
                <a:gd name="connsiteY1" fmla="*/ 59566 h 207809"/>
                <a:gd name="connsiteX2" fmla="*/ 74676 w 156686"/>
                <a:gd name="connsiteY2" fmla="*/ 3082 h 207809"/>
                <a:gd name="connsiteX3" fmla="*/ 74009 w 156686"/>
                <a:gd name="connsiteY3" fmla="*/ 796 h 207809"/>
                <a:gd name="connsiteX4" fmla="*/ 76295 w 156686"/>
                <a:gd name="connsiteY4" fmla="*/ 796 h 207809"/>
                <a:gd name="connsiteX5" fmla="*/ 117062 w 156686"/>
                <a:gd name="connsiteY5" fmla="*/ 4416 h 207809"/>
                <a:gd name="connsiteX6" fmla="*/ 136112 w 156686"/>
                <a:gd name="connsiteY6" fmla="*/ 18037 h 207809"/>
                <a:gd name="connsiteX7" fmla="*/ 155162 w 156686"/>
                <a:gd name="connsiteY7" fmla="*/ 31181 h 207809"/>
                <a:gd name="connsiteX8" fmla="*/ 156686 w 156686"/>
                <a:gd name="connsiteY8" fmla="*/ 31943 h 207809"/>
                <a:gd name="connsiteX9" fmla="*/ 156686 w 156686"/>
                <a:gd name="connsiteY9" fmla="*/ 33563 h 207809"/>
                <a:gd name="connsiteX10" fmla="*/ 147161 w 156686"/>
                <a:gd name="connsiteY10" fmla="*/ 108048 h 207809"/>
                <a:gd name="connsiteX11" fmla="*/ 136874 w 156686"/>
                <a:gd name="connsiteY11" fmla="*/ 157292 h 207809"/>
                <a:gd name="connsiteX12" fmla="*/ 126397 w 156686"/>
                <a:gd name="connsiteY12" fmla="*/ 202441 h 207809"/>
                <a:gd name="connsiteX13" fmla="*/ 126397 w 156686"/>
                <a:gd name="connsiteY13" fmla="*/ 203393 h 207809"/>
                <a:gd name="connsiteX14" fmla="*/ 125825 w 156686"/>
                <a:gd name="connsiteY14" fmla="*/ 203870 h 207809"/>
                <a:gd name="connsiteX15" fmla="*/ 109442 w 156686"/>
                <a:gd name="connsiteY15" fmla="*/ 207775 h 207809"/>
                <a:gd name="connsiteX16" fmla="*/ 94202 w 156686"/>
                <a:gd name="connsiteY16" fmla="*/ 206822 h 207809"/>
                <a:gd name="connsiteX17" fmla="*/ 79915 w 156686"/>
                <a:gd name="connsiteY17" fmla="*/ 203679 h 207809"/>
                <a:gd name="connsiteX18" fmla="*/ 67437 w 156686"/>
                <a:gd name="connsiteY18" fmla="*/ 196916 h 207809"/>
                <a:gd name="connsiteX19" fmla="*/ 52769 w 156686"/>
                <a:gd name="connsiteY19" fmla="*/ 176723 h 207809"/>
                <a:gd name="connsiteX20" fmla="*/ 37719 w 156686"/>
                <a:gd name="connsiteY20" fmla="*/ 163102 h 207809"/>
                <a:gd name="connsiteX21" fmla="*/ 10287 w 156686"/>
                <a:gd name="connsiteY21" fmla="*/ 154530 h 207809"/>
                <a:gd name="connsiteX22" fmla="*/ 0 w 156686"/>
                <a:gd name="connsiteY22" fmla="*/ 156054 h 207809"/>
                <a:gd name="connsiteX23" fmla="*/ 10287 w 156686"/>
                <a:gd name="connsiteY23" fmla="*/ 153101 h 207809"/>
                <a:gd name="connsiteX24" fmla="*/ 38862 w 156686"/>
                <a:gd name="connsiteY24" fmla="*/ 160721 h 207809"/>
                <a:gd name="connsiteX25" fmla="*/ 55150 w 156686"/>
                <a:gd name="connsiteY25" fmla="*/ 174818 h 207809"/>
                <a:gd name="connsiteX26" fmla="*/ 69723 w 156686"/>
                <a:gd name="connsiteY26" fmla="*/ 193868 h 207809"/>
                <a:gd name="connsiteX27" fmla="*/ 94488 w 156686"/>
                <a:gd name="connsiteY27" fmla="*/ 202441 h 207809"/>
                <a:gd name="connsiteX28" fmla="*/ 109061 w 156686"/>
                <a:gd name="connsiteY28" fmla="*/ 203203 h 207809"/>
                <a:gd name="connsiteX29" fmla="*/ 122777 w 156686"/>
                <a:gd name="connsiteY29" fmla="*/ 200059 h 207809"/>
                <a:gd name="connsiteX30" fmla="*/ 121920 w 156686"/>
                <a:gd name="connsiteY30" fmla="*/ 201393 h 207809"/>
                <a:gd name="connsiteX31" fmla="*/ 132112 w 156686"/>
                <a:gd name="connsiteY31" fmla="*/ 155959 h 207809"/>
                <a:gd name="connsiteX32" fmla="*/ 142208 w 156686"/>
                <a:gd name="connsiteY32" fmla="*/ 107000 h 207809"/>
                <a:gd name="connsiteX33" fmla="*/ 151733 w 156686"/>
                <a:gd name="connsiteY33" fmla="*/ 32896 h 207809"/>
                <a:gd name="connsiteX34" fmla="*/ 153067 w 156686"/>
                <a:gd name="connsiteY34" fmla="*/ 35277 h 207809"/>
                <a:gd name="connsiteX35" fmla="*/ 132493 w 156686"/>
                <a:gd name="connsiteY35" fmla="*/ 21275 h 207809"/>
                <a:gd name="connsiteX36" fmla="*/ 115062 w 156686"/>
                <a:gd name="connsiteY36" fmla="*/ 8321 h 207809"/>
                <a:gd name="connsiteX37" fmla="*/ 76200 w 156686"/>
                <a:gd name="connsiteY37" fmla="*/ 4321 h 207809"/>
                <a:gd name="connsiteX38" fmla="*/ 77819 w 156686"/>
                <a:gd name="connsiteY38" fmla="*/ 1940 h 207809"/>
                <a:gd name="connsiteX39" fmla="*/ 83249 w 156686"/>
                <a:gd name="connsiteY39" fmla="*/ 59756 h 207809"/>
                <a:gd name="connsiteX40" fmla="*/ 80010 w 156686"/>
                <a:gd name="connsiteY40" fmla="*/ 75282 h 207809"/>
                <a:gd name="connsiteX41" fmla="*/ 78391 w 156686"/>
                <a:gd name="connsiteY41" fmla="*/ 80425 h 2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6686" h="207809">
                  <a:moveTo>
                    <a:pt x="78391" y="80425"/>
                  </a:moveTo>
                  <a:cubicBezTo>
                    <a:pt x="77819" y="80425"/>
                    <a:pt x="80391" y="73091"/>
                    <a:pt x="81534" y="59566"/>
                  </a:cubicBezTo>
                  <a:cubicBezTo>
                    <a:pt x="82801" y="40478"/>
                    <a:pt x="80477" y="21313"/>
                    <a:pt x="74676" y="3082"/>
                  </a:cubicBezTo>
                  <a:lnTo>
                    <a:pt x="74009" y="796"/>
                  </a:lnTo>
                  <a:lnTo>
                    <a:pt x="76295" y="796"/>
                  </a:lnTo>
                  <a:cubicBezTo>
                    <a:pt x="89983" y="-994"/>
                    <a:pt x="103899" y="244"/>
                    <a:pt x="117062" y="4416"/>
                  </a:cubicBezTo>
                  <a:cubicBezTo>
                    <a:pt x="124216" y="7702"/>
                    <a:pt x="130683" y="12331"/>
                    <a:pt x="136112" y="18037"/>
                  </a:cubicBezTo>
                  <a:cubicBezTo>
                    <a:pt x="141742" y="23380"/>
                    <a:pt x="148171" y="27819"/>
                    <a:pt x="155162" y="31181"/>
                  </a:cubicBezTo>
                  <a:lnTo>
                    <a:pt x="156686" y="31943"/>
                  </a:lnTo>
                  <a:lnTo>
                    <a:pt x="156686" y="33563"/>
                  </a:lnTo>
                  <a:cubicBezTo>
                    <a:pt x="154210" y="56708"/>
                    <a:pt x="151448" y="81949"/>
                    <a:pt x="147161" y="108048"/>
                  </a:cubicBezTo>
                  <a:cubicBezTo>
                    <a:pt x="144304" y="125098"/>
                    <a:pt x="140875" y="141576"/>
                    <a:pt x="136874" y="157292"/>
                  </a:cubicBezTo>
                  <a:cubicBezTo>
                    <a:pt x="132874" y="173009"/>
                    <a:pt x="129731" y="188153"/>
                    <a:pt x="126397" y="202441"/>
                  </a:cubicBezTo>
                  <a:lnTo>
                    <a:pt x="126397" y="203393"/>
                  </a:lnTo>
                  <a:lnTo>
                    <a:pt x="125825" y="203870"/>
                  </a:lnTo>
                  <a:cubicBezTo>
                    <a:pt x="120844" y="206698"/>
                    <a:pt x="115167" y="208051"/>
                    <a:pt x="109442" y="207775"/>
                  </a:cubicBezTo>
                  <a:cubicBezTo>
                    <a:pt x="104346" y="207851"/>
                    <a:pt x="99250" y="207527"/>
                    <a:pt x="94202" y="206822"/>
                  </a:cubicBezTo>
                  <a:cubicBezTo>
                    <a:pt x="89364" y="206136"/>
                    <a:pt x="84591" y="205079"/>
                    <a:pt x="79915" y="203679"/>
                  </a:cubicBezTo>
                  <a:cubicBezTo>
                    <a:pt x="75286" y="202431"/>
                    <a:pt x="71009" y="200117"/>
                    <a:pt x="67437" y="196916"/>
                  </a:cubicBezTo>
                  <a:cubicBezTo>
                    <a:pt x="61893" y="190687"/>
                    <a:pt x="56979" y="183924"/>
                    <a:pt x="52769" y="176723"/>
                  </a:cubicBezTo>
                  <a:cubicBezTo>
                    <a:pt x="48701" y="171227"/>
                    <a:pt x="43586" y="166598"/>
                    <a:pt x="37719" y="163102"/>
                  </a:cubicBezTo>
                  <a:cubicBezTo>
                    <a:pt x="29528" y="157807"/>
                    <a:pt x="20041" y="154844"/>
                    <a:pt x="10287" y="154530"/>
                  </a:cubicBezTo>
                  <a:cubicBezTo>
                    <a:pt x="6820" y="154711"/>
                    <a:pt x="3372" y="155225"/>
                    <a:pt x="0" y="156054"/>
                  </a:cubicBezTo>
                  <a:cubicBezTo>
                    <a:pt x="3124" y="154216"/>
                    <a:pt x="6667" y="153196"/>
                    <a:pt x="10287" y="153101"/>
                  </a:cubicBezTo>
                  <a:cubicBezTo>
                    <a:pt x="20345" y="152825"/>
                    <a:pt x="30271" y="155473"/>
                    <a:pt x="38862" y="160721"/>
                  </a:cubicBezTo>
                  <a:cubicBezTo>
                    <a:pt x="45196" y="164255"/>
                    <a:pt x="50740" y="169056"/>
                    <a:pt x="55150" y="174818"/>
                  </a:cubicBezTo>
                  <a:cubicBezTo>
                    <a:pt x="59388" y="181619"/>
                    <a:pt x="64265" y="188001"/>
                    <a:pt x="69723" y="193868"/>
                  </a:cubicBezTo>
                  <a:cubicBezTo>
                    <a:pt x="76991" y="199031"/>
                    <a:pt x="85582" y="202003"/>
                    <a:pt x="94488" y="202441"/>
                  </a:cubicBezTo>
                  <a:cubicBezTo>
                    <a:pt x="99317" y="203079"/>
                    <a:pt x="104194" y="203336"/>
                    <a:pt x="109061" y="203203"/>
                  </a:cubicBezTo>
                  <a:cubicBezTo>
                    <a:pt x="113824" y="203365"/>
                    <a:pt x="118558" y="202279"/>
                    <a:pt x="122777" y="200059"/>
                  </a:cubicBezTo>
                  <a:lnTo>
                    <a:pt x="121920" y="201393"/>
                  </a:lnTo>
                  <a:cubicBezTo>
                    <a:pt x="125158" y="187010"/>
                    <a:pt x="128207" y="171580"/>
                    <a:pt x="132112" y="155959"/>
                  </a:cubicBezTo>
                  <a:cubicBezTo>
                    <a:pt x="136017" y="140338"/>
                    <a:pt x="139446" y="123955"/>
                    <a:pt x="142208" y="107000"/>
                  </a:cubicBezTo>
                  <a:cubicBezTo>
                    <a:pt x="146590" y="81092"/>
                    <a:pt x="149447" y="55946"/>
                    <a:pt x="151733" y="32896"/>
                  </a:cubicBezTo>
                  <a:lnTo>
                    <a:pt x="153067" y="35277"/>
                  </a:lnTo>
                  <a:cubicBezTo>
                    <a:pt x="145523" y="31696"/>
                    <a:pt x="138589" y="26981"/>
                    <a:pt x="132493" y="21275"/>
                  </a:cubicBezTo>
                  <a:cubicBezTo>
                    <a:pt x="127578" y="15865"/>
                    <a:pt x="121663" y="11465"/>
                    <a:pt x="115062" y="8321"/>
                  </a:cubicBezTo>
                  <a:cubicBezTo>
                    <a:pt x="102537" y="4264"/>
                    <a:pt x="89287" y="2902"/>
                    <a:pt x="76200" y="4321"/>
                  </a:cubicBezTo>
                  <a:lnTo>
                    <a:pt x="77819" y="1940"/>
                  </a:lnTo>
                  <a:cubicBezTo>
                    <a:pt x="83420" y="20666"/>
                    <a:pt x="85258" y="40316"/>
                    <a:pt x="83249" y="59756"/>
                  </a:cubicBezTo>
                  <a:cubicBezTo>
                    <a:pt x="82563" y="65004"/>
                    <a:pt x="81477" y="70196"/>
                    <a:pt x="80010" y="75282"/>
                  </a:cubicBezTo>
                  <a:cubicBezTo>
                    <a:pt x="79686" y="77054"/>
                    <a:pt x="79134" y="78787"/>
                    <a:pt x="78391" y="80425"/>
                  </a:cubicBezTo>
                  <a:close/>
                </a:path>
              </a:pathLst>
            </a:custGeom>
            <a:solidFill>
              <a:srgbClr val="263238"/>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FC413BC4-56FD-5A56-BA03-87FA644ABD03}"/>
                </a:ext>
              </a:extLst>
            </p:cNvPr>
            <p:cNvSpPr/>
            <p:nvPr/>
          </p:nvSpPr>
          <p:spPr>
            <a:xfrm>
              <a:off x="4426934" y="1408245"/>
              <a:ext cx="417716" cy="809910"/>
            </a:xfrm>
            <a:custGeom>
              <a:avLst/>
              <a:gdLst>
                <a:gd name="connsiteX0" fmla="*/ 416338 w 417716"/>
                <a:gd name="connsiteY0" fmla="*/ 809911 h 809910"/>
                <a:gd name="connsiteX1" fmla="*/ 416338 w 417716"/>
                <a:gd name="connsiteY1" fmla="*/ 799052 h 809910"/>
                <a:gd name="connsiteX2" fmla="*/ 406813 w 417716"/>
                <a:gd name="connsiteY2" fmla="*/ 769620 h 809910"/>
                <a:gd name="connsiteX3" fmla="*/ 371761 w 417716"/>
                <a:gd name="connsiteY3" fmla="*/ 735806 h 809910"/>
                <a:gd name="connsiteX4" fmla="*/ 309277 w 417716"/>
                <a:gd name="connsiteY4" fmla="*/ 718661 h 809910"/>
                <a:gd name="connsiteX5" fmla="*/ 229362 w 417716"/>
                <a:gd name="connsiteY5" fmla="*/ 715804 h 809910"/>
                <a:gd name="connsiteX6" fmla="*/ 139255 w 417716"/>
                <a:gd name="connsiteY6" fmla="*/ 696754 h 809910"/>
                <a:gd name="connsiteX7" fmla="*/ 58007 w 417716"/>
                <a:gd name="connsiteY7" fmla="*/ 635984 h 809910"/>
                <a:gd name="connsiteX8" fmla="*/ 34671 w 417716"/>
                <a:gd name="connsiteY8" fmla="*/ 587121 h 809910"/>
                <a:gd name="connsiteX9" fmla="*/ 29337 w 417716"/>
                <a:gd name="connsiteY9" fmla="*/ 531590 h 809910"/>
                <a:gd name="connsiteX10" fmla="*/ 44672 w 417716"/>
                <a:gd name="connsiteY10" fmla="*/ 423481 h 809910"/>
                <a:gd name="connsiteX11" fmla="*/ 54197 w 417716"/>
                <a:gd name="connsiteY11" fmla="*/ 322897 h 809910"/>
                <a:gd name="connsiteX12" fmla="*/ 13525 w 417716"/>
                <a:gd name="connsiteY12" fmla="*/ 40196 h 809910"/>
                <a:gd name="connsiteX13" fmla="*/ 3429 w 417716"/>
                <a:gd name="connsiteY13" fmla="*/ 10477 h 809910"/>
                <a:gd name="connsiteX14" fmla="*/ 762 w 417716"/>
                <a:gd name="connsiteY14" fmla="*/ 2667 h 809910"/>
                <a:gd name="connsiteX15" fmla="*/ 0 w 417716"/>
                <a:gd name="connsiteY15" fmla="*/ 0 h 809910"/>
                <a:gd name="connsiteX16" fmla="*/ 1238 w 417716"/>
                <a:gd name="connsiteY16" fmla="*/ 2477 h 809910"/>
                <a:gd name="connsiteX17" fmla="*/ 4381 w 417716"/>
                <a:gd name="connsiteY17" fmla="*/ 10096 h 809910"/>
                <a:gd name="connsiteX18" fmla="*/ 15430 w 417716"/>
                <a:gd name="connsiteY18" fmla="*/ 39624 h 809910"/>
                <a:gd name="connsiteX19" fmla="*/ 45148 w 417716"/>
                <a:gd name="connsiteY19" fmla="*/ 151638 h 809910"/>
                <a:gd name="connsiteX20" fmla="*/ 58769 w 417716"/>
                <a:gd name="connsiteY20" fmla="*/ 323088 h 809910"/>
                <a:gd name="connsiteX21" fmla="*/ 49244 w 417716"/>
                <a:gd name="connsiteY21" fmla="*/ 424339 h 809910"/>
                <a:gd name="connsiteX22" fmla="*/ 34100 w 417716"/>
                <a:gd name="connsiteY22" fmla="*/ 531876 h 809910"/>
                <a:gd name="connsiteX23" fmla="*/ 61722 w 417716"/>
                <a:gd name="connsiteY23" fmla="*/ 633222 h 809910"/>
                <a:gd name="connsiteX24" fmla="*/ 140779 w 417716"/>
                <a:gd name="connsiteY24" fmla="*/ 692563 h 809910"/>
                <a:gd name="connsiteX25" fmla="*/ 229457 w 417716"/>
                <a:gd name="connsiteY25" fmla="*/ 711613 h 809910"/>
                <a:gd name="connsiteX26" fmla="*/ 309467 w 417716"/>
                <a:gd name="connsiteY26" fmla="*/ 715137 h 809910"/>
                <a:gd name="connsiteX27" fmla="*/ 373666 w 417716"/>
                <a:gd name="connsiteY27" fmla="*/ 733711 h 809910"/>
                <a:gd name="connsiteX28" fmla="*/ 408908 w 417716"/>
                <a:gd name="connsiteY28" fmla="*/ 768953 h 809910"/>
                <a:gd name="connsiteX29" fmla="*/ 417671 w 417716"/>
                <a:gd name="connsiteY29" fmla="*/ 799243 h 809910"/>
                <a:gd name="connsiteX30" fmla="*/ 417195 w 417716"/>
                <a:gd name="connsiteY30" fmla="*/ 807530 h 809910"/>
                <a:gd name="connsiteX31" fmla="*/ 416338 w 417716"/>
                <a:gd name="connsiteY31" fmla="*/ 809911 h 80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7716" h="809910">
                  <a:moveTo>
                    <a:pt x="416338" y="809911"/>
                  </a:moveTo>
                  <a:cubicBezTo>
                    <a:pt x="416338" y="809911"/>
                    <a:pt x="416338" y="806196"/>
                    <a:pt x="416338" y="799052"/>
                  </a:cubicBezTo>
                  <a:cubicBezTo>
                    <a:pt x="415490" y="788632"/>
                    <a:pt x="412233" y="778554"/>
                    <a:pt x="406813" y="769620"/>
                  </a:cubicBezTo>
                  <a:cubicBezTo>
                    <a:pt x="398126" y="755609"/>
                    <a:pt x="386077" y="743988"/>
                    <a:pt x="371761" y="735806"/>
                  </a:cubicBezTo>
                  <a:cubicBezTo>
                    <a:pt x="352454" y="725538"/>
                    <a:pt x="331117" y="719690"/>
                    <a:pt x="309277" y="718661"/>
                  </a:cubicBezTo>
                  <a:cubicBezTo>
                    <a:pt x="285083" y="716471"/>
                    <a:pt x="258223" y="717804"/>
                    <a:pt x="229362" y="715804"/>
                  </a:cubicBezTo>
                  <a:cubicBezTo>
                    <a:pt x="198530" y="714108"/>
                    <a:pt x="168135" y="707689"/>
                    <a:pt x="139255" y="696754"/>
                  </a:cubicBezTo>
                  <a:cubicBezTo>
                    <a:pt x="107061" y="684419"/>
                    <a:pt x="78934" y="663378"/>
                    <a:pt x="58007" y="635984"/>
                  </a:cubicBezTo>
                  <a:cubicBezTo>
                    <a:pt x="47158" y="621354"/>
                    <a:pt x="39234" y="604761"/>
                    <a:pt x="34671" y="587121"/>
                  </a:cubicBezTo>
                  <a:cubicBezTo>
                    <a:pt x="30128" y="568985"/>
                    <a:pt x="28327" y="550259"/>
                    <a:pt x="29337" y="531590"/>
                  </a:cubicBezTo>
                  <a:cubicBezTo>
                    <a:pt x="30766" y="493490"/>
                    <a:pt x="39433" y="458153"/>
                    <a:pt x="44672" y="423481"/>
                  </a:cubicBezTo>
                  <a:cubicBezTo>
                    <a:pt x="49901" y="390182"/>
                    <a:pt x="53083" y="356587"/>
                    <a:pt x="54197" y="322897"/>
                  </a:cubicBezTo>
                  <a:cubicBezTo>
                    <a:pt x="56988" y="227028"/>
                    <a:pt x="43234" y="131388"/>
                    <a:pt x="13525" y="40196"/>
                  </a:cubicBezTo>
                  <a:cubicBezTo>
                    <a:pt x="9525" y="27146"/>
                    <a:pt x="5810" y="17240"/>
                    <a:pt x="3429" y="10477"/>
                  </a:cubicBezTo>
                  <a:cubicBezTo>
                    <a:pt x="2286" y="7239"/>
                    <a:pt x="1429" y="4667"/>
                    <a:pt x="762" y="2667"/>
                  </a:cubicBezTo>
                  <a:cubicBezTo>
                    <a:pt x="400" y="1810"/>
                    <a:pt x="143" y="914"/>
                    <a:pt x="0" y="0"/>
                  </a:cubicBezTo>
                  <a:cubicBezTo>
                    <a:pt x="0" y="0"/>
                    <a:pt x="476" y="762"/>
                    <a:pt x="1238" y="2477"/>
                  </a:cubicBezTo>
                  <a:cubicBezTo>
                    <a:pt x="2000" y="4191"/>
                    <a:pt x="3048" y="6953"/>
                    <a:pt x="4381" y="10096"/>
                  </a:cubicBezTo>
                  <a:cubicBezTo>
                    <a:pt x="7048" y="16764"/>
                    <a:pt x="11049" y="26575"/>
                    <a:pt x="15430" y="39624"/>
                  </a:cubicBezTo>
                  <a:cubicBezTo>
                    <a:pt x="28061" y="76181"/>
                    <a:pt x="37995" y="113624"/>
                    <a:pt x="45148" y="151638"/>
                  </a:cubicBezTo>
                  <a:cubicBezTo>
                    <a:pt x="55626" y="208159"/>
                    <a:pt x="60188" y="265624"/>
                    <a:pt x="58769" y="323088"/>
                  </a:cubicBezTo>
                  <a:cubicBezTo>
                    <a:pt x="57702" y="357007"/>
                    <a:pt x="54521" y="390820"/>
                    <a:pt x="49244" y="424339"/>
                  </a:cubicBezTo>
                  <a:cubicBezTo>
                    <a:pt x="44101" y="459200"/>
                    <a:pt x="35528" y="494824"/>
                    <a:pt x="34100" y="531876"/>
                  </a:cubicBezTo>
                  <a:cubicBezTo>
                    <a:pt x="31204" y="567842"/>
                    <a:pt x="40977" y="603695"/>
                    <a:pt x="61722" y="633222"/>
                  </a:cubicBezTo>
                  <a:cubicBezTo>
                    <a:pt x="82058" y="659959"/>
                    <a:pt x="109433" y="680504"/>
                    <a:pt x="140779" y="692563"/>
                  </a:cubicBezTo>
                  <a:cubicBezTo>
                    <a:pt x="169193" y="703412"/>
                    <a:pt x="199101" y="709841"/>
                    <a:pt x="229457" y="711613"/>
                  </a:cubicBezTo>
                  <a:cubicBezTo>
                    <a:pt x="258032" y="713708"/>
                    <a:pt x="284893" y="712660"/>
                    <a:pt x="309467" y="715137"/>
                  </a:cubicBezTo>
                  <a:cubicBezTo>
                    <a:pt x="331994" y="716404"/>
                    <a:pt x="353939" y="722757"/>
                    <a:pt x="373666" y="733711"/>
                  </a:cubicBezTo>
                  <a:cubicBezTo>
                    <a:pt x="388220" y="742264"/>
                    <a:pt x="400355" y="754399"/>
                    <a:pt x="408908" y="768953"/>
                  </a:cubicBezTo>
                  <a:cubicBezTo>
                    <a:pt x="414261" y="778183"/>
                    <a:pt x="417271" y="788584"/>
                    <a:pt x="417671" y="799243"/>
                  </a:cubicBezTo>
                  <a:cubicBezTo>
                    <a:pt x="417805" y="802015"/>
                    <a:pt x="417643" y="804796"/>
                    <a:pt x="417195" y="807530"/>
                  </a:cubicBezTo>
                  <a:cubicBezTo>
                    <a:pt x="416624" y="809339"/>
                    <a:pt x="416433" y="809911"/>
                    <a:pt x="416338" y="809911"/>
                  </a:cubicBezTo>
                  <a:close/>
                </a:path>
              </a:pathLst>
            </a:custGeom>
            <a:solidFill>
              <a:srgbClr val="263238"/>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ECA173DF-4E39-4B5E-B3C5-2E218F7A0C2A}"/>
                </a:ext>
              </a:extLst>
            </p:cNvPr>
            <p:cNvSpPr/>
            <p:nvPr/>
          </p:nvSpPr>
          <p:spPr>
            <a:xfrm>
              <a:off x="4338161" y="2044705"/>
              <a:ext cx="362616" cy="152354"/>
            </a:xfrm>
            <a:custGeom>
              <a:avLst/>
              <a:gdLst>
                <a:gd name="connsiteX0" fmla="*/ 362617 w 362616"/>
                <a:gd name="connsiteY0" fmla="*/ 0 h 152354"/>
                <a:gd name="connsiteX1" fmla="*/ 351663 w 362616"/>
                <a:gd name="connsiteY1" fmla="*/ 11430 h 152354"/>
                <a:gd name="connsiteX2" fmla="*/ 337947 w 362616"/>
                <a:gd name="connsiteY2" fmla="*/ 23908 h 152354"/>
                <a:gd name="connsiteX3" fmla="*/ 318897 w 362616"/>
                <a:gd name="connsiteY3" fmla="*/ 39624 h 152354"/>
                <a:gd name="connsiteX4" fmla="*/ 266224 w 362616"/>
                <a:gd name="connsiteY4" fmla="*/ 76105 h 152354"/>
                <a:gd name="connsiteX5" fmla="*/ 121825 w 362616"/>
                <a:gd name="connsiteY5" fmla="*/ 136589 h 152354"/>
                <a:gd name="connsiteX6" fmla="*/ 58865 w 362616"/>
                <a:gd name="connsiteY6" fmla="*/ 148495 h 152354"/>
                <a:gd name="connsiteX7" fmla="*/ 34385 w 362616"/>
                <a:gd name="connsiteY7" fmla="*/ 150971 h 152354"/>
                <a:gd name="connsiteX8" fmla="*/ 15812 w 362616"/>
                <a:gd name="connsiteY8" fmla="*/ 152019 h 152354"/>
                <a:gd name="connsiteX9" fmla="*/ 0 w 362616"/>
                <a:gd name="connsiteY9" fmla="*/ 152019 h 152354"/>
                <a:gd name="connsiteX10" fmla="*/ 15716 w 362616"/>
                <a:gd name="connsiteY10" fmla="*/ 150209 h 152354"/>
                <a:gd name="connsiteX11" fmla="*/ 34100 w 362616"/>
                <a:gd name="connsiteY11" fmla="*/ 148400 h 152354"/>
                <a:gd name="connsiteX12" fmla="*/ 58388 w 362616"/>
                <a:gd name="connsiteY12" fmla="*/ 145256 h 152354"/>
                <a:gd name="connsiteX13" fmla="*/ 120682 w 362616"/>
                <a:gd name="connsiteY13" fmla="*/ 132302 h 152354"/>
                <a:gd name="connsiteX14" fmla="*/ 194310 w 362616"/>
                <a:gd name="connsiteY14" fmla="*/ 107252 h 152354"/>
                <a:gd name="connsiteX15" fmla="*/ 263842 w 362616"/>
                <a:gd name="connsiteY15" fmla="*/ 72295 h 152354"/>
                <a:gd name="connsiteX16" fmla="*/ 316801 w 362616"/>
                <a:gd name="connsiteY16" fmla="*/ 37052 h 152354"/>
                <a:gd name="connsiteX17" fmla="*/ 335851 w 362616"/>
                <a:gd name="connsiteY17" fmla="*/ 22003 h 152354"/>
                <a:gd name="connsiteX18" fmla="*/ 350044 w 362616"/>
                <a:gd name="connsiteY18" fmla="*/ 10192 h 152354"/>
                <a:gd name="connsiteX19" fmla="*/ 362617 w 362616"/>
                <a:gd name="connsiteY19" fmla="*/ 0 h 15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616" h="152354">
                  <a:moveTo>
                    <a:pt x="362617" y="0"/>
                  </a:moveTo>
                  <a:cubicBezTo>
                    <a:pt x="359331" y="4143"/>
                    <a:pt x="355664" y="7972"/>
                    <a:pt x="351663" y="11430"/>
                  </a:cubicBezTo>
                  <a:cubicBezTo>
                    <a:pt x="348043" y="14954"/>
                    <a:pt x="343472" y="19241"/>
                    <a:pt x="337947" y="23908"/>
                  </a:cubicBezTo>
                  <a:cubicBezTo>
                    <a:pt x="332423" y="28575"/>
                    <a:pt x="326326" y="34195"/>
                    <a:pt x="318897" y="39624"/>
                  </a:cubicBezTo>
                  <a:cubicBezTo>
                    <a:pt x="302104" y="52854"/>
                    <a:pt x="284512" y="65037"/>
                    <a:pt x="266224" y="76105"/>
                  </a:cubicBezTo>
                  <a:cubicBezTo>
                    <a:pt x="221294" y="103194"/>
                    <a:pt x="172650" y="123568"/>
                    <a:pt x="121825" y="136589"/>
                  </a:cubicBezTo>
                  <a:cubicBezTo>
                    <a:pt x="101108" y="141865"/>
                    <a:pt x="80077" y="145847"/>
                    <a:pt x="58865" y="148495"/>
                  </a:cubicBezTo>
                  <a:cubicBezTo>
                    <a:pt x="49816" y="149924"/>
                    <a:pt x="41624" y="150400"/>
                    <a:pt x="34385" y="150971"/>
                  </a:cubicBezTo>
                  <a:cubicBezTo>
                    <a:pt x="27146" y="151543"/>
                    <a:pt x="20955" y="151924"/>
                    <a:pt x="15812" y="152019"/>
                  </a:cubicBezTo>
                  <a:cubicBezTo>
                    <a:pt x="10554" y="152467"/>
                    <a:pt x="5258" y="152467"/>
                    <a:pt x="0" y="152019"/>
                  </a:cubicBezTo>
                  <a:cubicBezTo>
                    <a:pt x="5191" y="151038"/>
                    <a:pt x="10439" y="150438"/>
                    <a:pt x="15716" y="150209"/>
                  </a:cubicBezTo>
                  <a:cubicBezTo>
                    <a:pt x="20765" y="150209"/>
                    <a:pt x="26956" y="149352"/>
                    <a:pt x="34100" y="148400"/>
                  </a:cubicBezTo>
                  <a:cubicBezTo>
                    <a:pt x="41243" y="147447"/>
                    <a:pt x="49435" y="146876"/>
                    <a:pt x="58388" y="145256"/>
                  </a:cubicBezTo>
                  <a:cubicBezTo>
                    <a:pt x="79372" y="142056"/>
                    <a:pt x="100165" y="137732"/>
                    <a:pt x="120682" y="132302"/>
                  </a:cubicBezTo>
                  <a:cubicBezTo>
                    <a:pt x="145723" y="125502"/>
                    <a:pt x="170317" y="117138"/>
                    <a:pt x="194310" y="107252"/>
                  </a:cubicBezTo>
                  <a:cubicBezTo>
                    <a:pt x="218208" y="97098"/>
                    <a:pt x="241440" y="85420"/>
                    <a:pt x="263842" y="72295"/>
                  </a:cubicBezTo>
                  <a:cubicBezTo>
                    <a:pt x="282111" y="61503"/>
                    <a:pt x="299790" y="49740"/>
                    <a:pt x="316801" y="37052"/>
                  </a:cubicBezTo>
                  <a:cubicBezTo>
                    <a:pt x="324136" y="31814"/>
                    <a:pt x="330422" y="26480"/>
                    <a:pt x="335851" y="22003"/>
                  </a:cubicBezTo>
                  <a:cubicBezTo>
                    <a:pt x="341281" y="17526"/>
                    <a:pt x="346234" y="13526"/>
                    <a:pt x="350044" y="10192"/>
                  </a:cubicBezTo>
                  <a:cubicBezTo>
                    <a:pt x="353987" y="6496"/>
                    <a:pt x="358188" y="3096"/>
                    <a:pt x="362617" y="0"/>
                  </a:cubicBezTo>
                  <a:close/>
                </a:path>
              </a:pathLst>
            </a:custGeom>
            <a:solidFill>
              <a:srgbClr val="263238"/>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E4E54B4C-E493-1FAB-9C1C-6C5A8E021FCB}"/>
                </a:ext>
              </a:extLst>
            </p:cNvPr>
            <p:cNvSpPr/>
            <p:nvPr/>
          </p:nvSpPr>
          <p:spPr>
            <a:xfrm>
              <a:off x="4316444" y="1732381"/>
              <a:ext cx="322992" cy="385000"/>
            </a:xfrm>
            <a:custGeom>
              <a:avLst/>
              <a:gdLst>
                <a:gd name="connsiteX0" fmla="*/ 322993 w 322992"/>
                <a:gd name="connsiteY0" fmla="*/ 0 h 385000"/>
                <a:gd name="connsiteX1" fmla="*/ 322135 w 322992"/>
                <a:gd name="connsiteY1" fmla="*/ 5239 h 385000"/>
                <a:gd name="connsiteX2" fmla="*/ 318802 w 322992"/>
                <a:gd name="connsiteY2" fmla="*/ 20098 h 385000"/>
                <a:gd name="connsiteX3" fmla="*/ 312515 w 322992"/>
                <a:gd name="connsiteY3" fmla="*/ 43339 h 385000"/>
                <a:gd name="connsiteX4" fmla="*/ 302419 w 322992"/>
                <a:gd name="connsiteY4" fmla="*/ 73628 h 385000"/>
                <a:gd name="connsiteX5" fmla="*/ 295751 w 322992"/>
                <a:gd name="connsiteY5" fmla="*/ 90964 h 385000"/>
                <a:gd name="connsiteX6" fmla="*/ 287560 w 322992"/>
                <a:gd name="connsiteY6" fmla="*/ 109347 h 385000"/>
                <a:gd name="connsiteX7" fmla="*/ 267462 w 322992"/>
                <a:gd name="connsiteY7" fmla="*/ 148971 h 385000"/>
                <a:gd name="connsiteX8" fmla="*/ 137160 w 322992"/>
                <a:gd name="connsiteY8" fmla="*/ 304324 h 385000"/>
                <a:gd name="connsiteX9" fmla="*/ 101537 w 322992"/>
                <a:gd name="connsiteY9" fmla="*/ 330994 h 385000"/>
                <a:gd name="connsiteX10" fmla="*/ 84868 w 322992"/>
                <a:gd name="connsiteY10" fmla="*/ 342329 h 385000"/>
                <a:gd name="connsiteX11" fmla="*/ 68961 w 322992"/>
                <a:gd name="connsiteY11" fmla="*/ 351854 h 385000"/>
                <a:gd name="connsiteX12" fmla="*/ 40862 w 322992"/>
                <a:gd name="connsiteY12" fmla="*/ 367189 h 385000"/>
                <a:gd name="connsiteX13" fmla="*/ 19145 w 322992"/>
                <a:gd name="connsiteY13" fmla="*/ 377380 h 385000"/>
                <a:gd name="connsiteX14" fmla="*/ 5048 w 322992"/>
                <a:gd name="connsiteY14" fmla="*/ 383286 h 385000"/>
                <a:gd name="connsiteX15" fmla="*/ 0 w 322992"/>
                <a:gd name="connsiteY15" fmla="*/ 385000 h 385000"/>
                <a:gd name="connsiteX16" fmla="*/ 4667 w 322992"/>
                <a:gd name="connsiteY16" fmla="*/ 382334 h 385000"/>
                <a:gd name="connsiteX17" fmla="*/ 18288 w 322992"/>
                <a:gd name="connsiteY17" fmla="*/ 375666 h 385000"/>
                <a:gd name="connsiteX18" fmla="*/ 39624 w 322992"/>
                <a:gd name="connsiteY18" fmla="*/ 364712 h 385000"/>
                <a:gd name="connsiteX19" fmla="*/ 67151 w 322992"/>
                <a:gd name="connsiteY19" fmla="*/ 348901 h 385000"/>
                <a:gd name="connsiteX20" fmla="*/ 82772 w 322992"/>
                <a:gd name="connsiteY20" fmla="*/ 339376 h 385000"/>
                <a:gd name="connsiteX21" fmla="*/ 99250 w 322992"/>
                <a:gd name="connsiteY21" fmla="*/ 327946 h 385000"/>
                <a:gd name="connsiteX22" fmla="*/ 134207 w 322992"/>
                <a:gd name="connsiteY22" fmla="*/ 301085 h 385000"/>
                <a:gd name="connsiteX23" fmla="*/ 205740 w 322992"/>
                <a:gd name="connsiteY23" fmla="*/ 229838 h 385000"/>
                <a:gd name="connsiteX24" fmla="*/ 263462 w 322992"/>
                <a:gd name="connsiteY24" fmla="*/ 147066 h 385000"/>
                <a:gd name="connsiteX25" fmla="*/ 283750 w 322992"/>
                <a:gd name="connsiteY25" fmla="*/ 107918 h 385000"/>
                <a:gd name="connsiteX26" fmla="*/ 292227 w 322992"/>
                <a:gd name="connsiteY26" fmla="*/ 89725 h 385000"/>
                <a:gd name="connsiteX27" fmla="*/ 299085 w 322992"/>
                <a:gd name="connsiteY27" fmla="*/ 72580 h 385000"/>
                <a:gd name="connsiteX28" fmla="*/ 309848 w 322992"/>
                <a:gd name="connsiteY28" fmla="*/ 42767 h 385000"/>
                <a:gd name="connsiteX29" fmla="*/ 316992 w 322992"/>
                <a:gd name="connsiteY29" fmla="*/ 19812 h 385000"/>
                <a:gd name="connsiteX30" fmla="*/ 321183 w 322992"/>
                <a:gd name="connsiteY30" fmla="*/ 5239 h 385000"/>
                <a:gd name="connsiteX31" fmla="*/ 322993 w 322992"/>
                <a:gd name="connsiteY31" fmla="*/ 0 h 3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2992" h="385000">
                  <a:moveTo>
                    <a:pt x="322993" y="0"/>
                  </a:moveTo>
                  <a:cubicBezTo>
                    <a:pt x="322964" y="1781"/>
                    <a:pt x="322669" y="3543"/>
                    <a:pt x="322135" y="5239"/>
                  </a:cubicBezTo>
                  <a:lnTo>
                    <a:pt x="318802" y="20098"/>
                  </a:lnTo>
                  <a:cubicBezTo>
                    <a:pt x="317154" y="27956"/>
                    <a:pt x="315059" y="35719"/>
                    <a:pt x="312515" y="43339"/>
                  </a:cubicBezTo>
                  <a:cubicBezTo>
                    <a:pt x="309658" y="52292"/>
                    <a:pt x="306896" y="62389"/>
                    <a:pt x="302419" y="73628"/>
                  </a:cubicBezTo>
                  <a:cubicBezTo>
                    <a:pt x="300228" y="79153"/>
                    <a:pt x="298037" y="84963"/>
                    <a:pt x="295751" y="90964"/>
                  </a:cubicBezTo>
                  <a:cubicBezTo>
                    <a:pt x="293465" y="96964"/>
                    <a:pt x="290322" y="102965"/>
                    <a:pt x="287560" y="109347"/>
                  </a:cubicBezTo>
                  <a:cubicBezTo>
                    <a:pt x="282035" y="122206"/>
                    <a:pt x="274796" y="135160"/>
                    <a:pt x="267462" y="148971"/>
                  </a:cubicBezTo>
                  <a:cubicBezTo>
                    <a:pt x="234039" y="208388"/>
                    <a:pt x="189852" y="261071"/>
                    <a:pt x="137160" y="304324"/>
                  </a:cubicBezTo>
                  <a:cubicBezTo>
                    <a:pt x="124778" y="313849"/>
                    <a:pt x="113252" y="323374"/>
                    <a:pt x="101537" y="330994"/>
                  </a:cubicBezTo>
                  <a:cubicBezTo>
                    <a:pt x="95821" y="334899"/>
                    <a:pt x="90392" y="338900"/>
                    <a:pt x="84868" y="342329"/>
                  </a:cubicBezTo>
                  <a:lnTo>
                    <a:pt x="68961" y="351854"/>
                  </a:lnTo>
                  <a:cubicBezTo>
                    <a:pt x="59436" y="358235"/>
                    <a:pt x="49244" y="362807"/>
                    <a:pt x="40862" y="367189"/>
                  </a:cubicBezTo>
                  <a:cubicBezTo>
                    <a:pt x="33804" y="370961"/>
                    <a:pt x="26556" y="374361"/>
                    <a:pt x="19145" y="377380"/>
                  </a:cubicBezTo>
                  <a:lnTo>
                    <a:pt x="5048" y="383286"/>
                  </a:lnTo>
                  <a:cubicBezTo>
                    <a:pt x="3420" y="384010"/>
                    <a:pt x="1734" y="384581"/>
                    <a:pt x="0" y="385000"/>
                  </a:cubicBezTo>
                  <a:cubicBezTo>
                    <a:pt x="1448" y="383934"/>
                    <a:pt x="3010" y="383038"/>
                    <a:pt x="4667" y="382334"/>
                  </a:cubicBezTo>
                  <a:lnTo>
                    <a:pt x="18288" y="375666"/>
                  </a:lnTo>
                  <a:cubicBezTo>
                    <a:pt x="24289" y="372904"/>
                    <a:pt x="31528" y="369380"/>
                    <a:pt x="39624" y="364712"/>
                  </a:cubicBezTo>
                  <a:cubicBezTo>
                    <a:pt x="47720" y="360045"/>
                    <a:pt x="57341" y="355187"/>
                    <a:pt x="67151" y="348901"/>
                  </a:cubicBezTo>
                  <a:lnTo>
                    <a:pt x="82772" y="339376"/>
                  </a:lnTo>
                  <a:cubicBezTo>
                    <a:pt x="88201" y="335947"/>
                    <a:pt x="93536" y="331851"/>
                    <a:pt x="99250" y="327946"/>
                  </a:cubicBezTo>
                  <a:cubicBezTo>
                    <a:pt x="110680" y="320230"/>
                    <a:pt x="122015" y="310801"/>
                    <a:pt x="134207" y="301085"/>
                  </a:cubicBezTo>
                  <a:cubicBezTo>
                    <a:pt x="159944" y="279311"/>
                    <a:pt x="183861" y="255489"/>
                    <a:pt x="205740" y="229838"/>
                  </a:cubicBezTo>
                  <a:cubicBezTo>
                    <a:pt x="227152" y="203826"/>
                    <a:pt x="246459" y="176146"/>
                    <a:pt x="263462" y="147066"/>
                  </a:cubicBezTo>
                  <a:cubicBezTo>
                    <a:pt x="270891" y="133350"/>
                    <a:pt x="278225" y="120587"/>
                    <a:pt x="283750" y="107918"/>
                  </a:cubicBezTo>
                  <a:cubicBezTo>
                    <a:pt x="286703" y="101632"/>
                    <a:pt x="289750" y="95631"/>
                    <a:pt x="292227" y="89725"/>
                  </a:cubicBezTo>
                  <a:lnTo>
                    <a:pt x="299085" y="72580"/>
                  </a:lnTo>
                  <a:cubicBezTo>
                    <a:pt x="303848" y="61817"/>
                    <a:pt x="306800" y="51625"/>
                    <a:pt x="309848" y="42767"/>
                  </a:cubicBezTo>
                  <a:cubicBezTo>
                    <a:pt x="312896" y="33909"/>
                    <a:pt x="315277" y="26194"/>
                    <a:pt x="316992" y="19812"/>
                  </a:cubicBezTo>
                  <a:lnTo>
                    <a:pt x="321183" y="5239"/>
                  </a:lnTo>
                  <a:cubicBezTo>
                    <a:pt x="321526" y="3410"/>
                    <a:pt x="322135" y="1648"/>
                    <a:pt x="322993" y="0"/>
                  </a:cubicBezTo>
                  <a:close/>
                </a:path>
              </a:pathLst>
            </a:custGeom>
            <a:solidFill>
              <a:srgbClr val="263238"/>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4D77C694-2963-22F7-8908-525976EDC811}"/>
                </a:ext>
              </a:extLst>
            </p:cNvPr>
            <p:cNvSpPr/>
            <p:nvPr/>
          </p:nvSpPr>
          <p:spPr>
            <a:xfrm>
              <a:off x="4180543" y="2235681"/>
              <a:ext cx="57296" cy="128968"/>
            </a:xfrm>
            <a:custGeom>
              <a:avLst/>
              <a:gdLst>
                <a:gd name="connsiteX0" fmla="*/ 57224 w 57296"/>
                <a:gd name="connsiteY0" fmla="*/ 128969 h 128968"/>
                <a:gd name="connsiteX1" fmla="*/ 39793 w 57296"/>
                <a:gd name="connsiteY1" fmla="*/ 116015 h 128968"/>
                <a:gd name="connsiteX2" fmla="*/ 74 w 57296"/>
                <a:gd name="connsiteY2" fmla="*/ 21431 h 128968"/>
                <a:gd name="connsiteX3" fmla="*/ 2931 w 57296"/>
                <a:gd name="connsiteY3" fmla="*/ 0 h 128968"/>
                <a:gd name="connsiteX4" fmla="*/ 3598 w 57296"/>
                <a:gd name="connsiteY4" fmla="*/ 21336 h 128968"/>
                <a:gd name="connsiteX5" fmla="*/ 42365 w 57296"/>
                <a:gd name="connsiteY5" fmla="*/ 113633 h 128968"/>
                <a:gd name="connsiteX6" fmla="*/ 57224 w 57296"/>
                <a:gd name="connsiteY6" fmla="*/ 128969 h 1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96" h="128968">
                  <a:moveTo>
                    <a:pt x="57224" y="128969"/>
                  </a:moveTo>
                  <a:cubicBezTo>
                    <a:pt x="50642" y="125806"/>
                    <a:pt x="44717" y="121406"/>
                    <a:pt x="39793" y="116015"/>
                  </a:cubicBezTo>
                  <a:cubicBezTo>
                    <a:pt x="14314" y="91145"/>
                    <a:pt x="-12" y="57026"/>
                    <a:pt x="74" y="21431"/>
                  </a:cubicBezTo>
                  <a:cubicBezTo>
                    <a:pt x="-288" y="14173"/>
                    <a:pt x="683" y="6906"/>
                    <a:pt x="2931" y="0"/>
                  </a:cubicBezTo>
                  <a:cubicBezTo>
                    <a:pt x="3789" y="0"/>
                    <a:pt x="2931" y="8287"/>
                    <a:pt x="3598" y="21336"/>
                  </a:cubicBezTo>
                  <a:cubicBezTo>
                    <a:pt x="5513" y="55645"/>
                    <a:pt x="19200" y="88249"/>
                    <a:pt x="42365" y="113633"/>
                  </a:cubicBezTo>
                  <a:cubicBezTo>
                    <a:pt x="51223" y="123254"/>
                    <a:pt x="58081" y="128302"/>
                    <a:pt x="57224" y="128969"/>
                  </a:cubicBezTo>
                  <a:close/>
                </a:path>
              </a:pathLst>
            </a:custGeom>
            <a:solidFill>
              <a:srgbClr val="263238"/>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4A200945-4A28-C3EC-3FF5-7FE91ACF89A4}"/>
                </a:ext>
              </a:extLst>
            </p:cNvPr>
            <p:cNvSpPr/>
            <p:nvPr/>
          </p:nvSpPr>
          <p:spPr>
            <a:xfrm>
              <a:off x="4225778" y="2290450"/>
              <a:ext cx="9844" cy="54959"/>
            </a:xfrm>
            <a:custGeom>
              <a:avLst/>
              <a:gdLst>
                <a:gd name="connsiteX0" fmla="*/ 5036 w 9844"/>
                <a:gd name="connsiteY0" fmla="*/ 0 h 54959"/>
                <a:gd name="connsiteX1" fmla="*/ 5036 w 9844"/>
                <a:gd name="connsiteY1" fmla="*/ 27623 h 54959"/>
                <a:gd name="connsiteX2" fmla="*/ 9608 w 9844"/>
                <a:gd name="connsiteY2" fmla="*/ 54959 h 54959"/>
                <a:gd name="connsiteX3" fmla="*/ 4940 w 9844"/>
                <a:gd name="connsiteY3" fmla="*/ 0 h 54959"/>
              </a:gdLst>
              <a:ahLst/>
              <a:cxnLst>
                <a:cxn ang="0">
                  <a:pos x="connsiteX0" y="connsiteY0"/>
                </a:cxn>
                <a:cxn ang="0">
                  <a:pos x="connsiteX1" y="connsiteY1"/>
                </a:cxn>
                <a:cxn ang="0">
                  <a:pos x="connsiteX2" y="connsiteY2"/>
                </a:cxn>
                <a:cxn ang="0">
                  <a:pos x="connsiteX3" y="connsiteY3"/>
                </a:cxn>
              </a:cxnLst>
              <a:rect l="l" t="t" r="r" b="b"/>
              <a:pathLst>
                <a:path w="9844" h="54959">
                  <a:moveTo>
                    <a:pt x="5036" y="0"/>
                  </a:moveTo>
                  <a:cubicBezTo>
                    <a:pt x="6464" y="0"/>
                    <a:pt x="3797" y="12668"/>
                    <a:pt x="5036" y="27623"/>
                  </a:cubicBezTo>
                  <a:cubicBezTo>
                    <a:pt x="6274" y="42577"/>
                    <a:pt x="10941" y="54292"/>
                    <a:pt x="9608" y="54959"/>
                  </a:cubicBezTo>
                  <a:cubicBezTo>
                    <a:pt x="-1270" y="38652"/>
                    <a:pt x="-3032" y="17907"/>
                    <a:pt x="4940" y="0"/>
                  </a:cubicBezTo>
                  <a:close/>
                </a:path>
              </a:pathLst>
            </a:custGeom>
            <a:solidFill>
              <a:srgbClr val="263238"/>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E6F3A263-D0CA-6275-31EA-62D725FF5526}"/>
                </a:ext>
              </a:extLst>
            </p:cNvPr>
            <p:cNvSpPr/>
            <p:nvPr/>
          </p:nvSpPr>
          <p:spPr>
            <a:xfrm>
              <a:off x="4054588" y="1505305"/>
              <a:ext cx="82673" cy="444150"/>
            </a:xfrm>
            <a:custGeom>
              <a:avLst/>
              <a:gdLst>
                <a:gd name="connsiteX0" fmla="*/ 82214 w 82673"/>
                <a:gd name="connsiteY0" fmla="*/ 444151 h 444150"/>
                <a:gd name="connsiteX1" fmla="*/ 81071 w 82673"/>
                <a:gd name="connsiteY1" fmla="*/ 439674 h 444150"/>
                <a:gd name="connsiteX2" fmla="*/ 78690 w 82673"/>
                <a:gd name="connsiteY2" fmla="*/ 426720 h 444150"/>
                <a:gd name="connsiteX3" fmla="*/ 70689 w 82673"/>
                <a:gd name="connsiteY3" fmla="*/ 379095 h 444150"/>
                <a:gd name="connsiteX4" fmla="*/ 43066 w 82673"/>
                <a:gd name="connsiteY4" fmla="*/ 221933 h 444150"/>
                <a:gd name="connsiteX5" fmla="*/ 12586 w 82673"/>
                <a:gd name="connsiteY5" fmla="*/ 65151 h 444150"/>
                <a:gd name="connsiteX6" fmla="*/ 3061 w 82673"/>
                <a:gd name="connsiteY6" fmla="*/ 17526 h 444150"/>
                <a:gd name="connsiteX7" fmla="*/ 585 w 82673"/>
                <a:gd name="connsiteY7" fmla="*/ 4667 h 444150"/>
                <a:gd name="connsiteX8" fmla="*/ 13 w 82673"/>
                <a:gd name="connsiteY8" fmla="*/ 0 h 444150"/>
                <a:gd name="connsiteX9" fmla="*/ 1537 w 82673"/>
                <a:gd name="connsiteY9" fmla="*/ 4381 h 444150"/>
                <a:gd name="connsiteX10" fmla="*/ 4871 w 82673"/>
                <a:gd name="connsiteY10" fmla="*/ 17145 h 444150"/>
                <a:gd name="connsiteX11" fmla="*/ 16206 w 82673"/>
                <a:gd name="connsiteY11" fmla="*/ 64198 h 444150"/>
                <a:gd name="connsiteX12" fmla="*/ 48590 w 82673"/>
                <a:gd name="connsiteY12" fmla="*/ 220599 h 444150"/>
                <a:gd name="connsiteX13" fmla="*/ 74689 w 82673"/>
                <a:gd name="connsiteY13" fmla="*/ 378142 h 444150"/>
                <a:gd name="connsiteX14" fmla="*/ 81166 w 82673"/>
                <a:gd name="connsiteY14" fmla="*/ 425767 h 444150"/>
                <a:gd name="connsiteX15" fmla="*/ 82595 w 82673"/>
                <a:gd name="connsiteY15" fmla="*/ 438912 h 444150"/>
                <a:gd name="connsiteX16" fmla="*/ 82214 w 82673"/>
                <a:gd name="connsiteY16" fmla="*/ 444151 h 44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673" h="444150">
                  <a:moveTo>
                    <a:pt x="82214" y="444151"/>
                  </a:moveTo>
                  <a:cubicBezTo>
                    <a:pt x="81604" y="442722"/>
                    <a:pt x="81223" y="441217"/>
                    <a:pt x="81071" y="439674"/>
                  </a:cubicBezTo>
                  <a:cubicBezTo>
                    <a:pt x="80404" y="436150"/>
                    <a:pt x="79642" y="431863"/>
                    <a:pt x="78690" y="426720"/>
                  </a:cubicBezTo>
                  <a:cubicBezTo>
                    <a:pt x="76689" y="414718"/>
                    <a:pt x="73927" y="398145"/>
                    <a:pt x="70689" y="379095"/>
                  </a:cubicBezTo>
                  <a:cubicBezTo>
                    <a:pt x="64021" y="338804"/>
                    <a:pt x="54496" y="283178"/>
                    <a:pt x="43066" y="221933"/>
                  </a:cubicBezTo>
                  <a:cubicBezTo>
                    <a:pt x="31636" y="160687"/>
                    <a:pt x="20492" y="105251"/>
                    <a:pt x="12586" y="65151"/>
                  </a:cubicBezTo>
                  <a:cubicBezTo>
                    <a:pt x="8586" y="46101"/>
                    <a:pt x="5252" y="29718"/>
                    <a:pt x="3061" y="17526"/>
                  </a:cubicBezTo>
                  <a:cubicBezTo>
                    <a:pt x="2013" y="12383"/>
                    <a:pt x="1251" y="8001"/>
                    <a:pt x="585" y="4667"/>
                  </a:cubicBezTo>
                  <a:cubicBezTo>
                    <a:pt x="137" y="3153"/>
                    <a:pt x="-54" y="1581"/>
                    <a:pt x="13" y="0"/>
                  </a:cubicBezTo>
                  <a:cubicBezTo>
                    <a:pt x="708" y="1391"/>
                    <a:pt x="1223" y="2858"/>
                    <a:pt x="1537" y="4381"/>
                  </a:cubicBezTo>
                  <a:cubicBezTo>
                    <a:pt x="2490" y="7906"/>
                    <a:pt x="3537" y="12097"/>
                    <a:pt x="4871" y="17145"/>
                  </a:cubicBezTo>
                  <a:cubicBezTo>
                    <a:pt x="7728" y="28194"/>
                    <a:pt x="11633" y="44291"/>
                    <a:pt x="16206" y="64198"/>
                  </a:cubicBezTo>
                  <a:cubicBezTo>
                    <a:pt x="25731" y="104013"/>
                    <a:pt x="37065" y="159448"/>
                    <a:pt x="48590" y="220599"/>
                  </a:cubicBezTo>
                  <a:cubicBezTo>
                    <a:pt x="60116" y="281750"/>
                    <a:pt x="68879" y="337756"/>
                    <a:pt x="74689" y="378142"/>
                  </a:cubicBezTo>
                  <a:cubicBezTo>
                    <a:pt x="77642" y="398431"/>
                    <a:pt x="79832" y="414814"/>
                    <a:pt x="81166" y="425767"/>
                  </a:cubicBezTo>
                  <a:cubicBezTo>
                    <a:pt x="81737" y="431006"/>
                    <a:pt x="82214" y="435292"/>
                    <a:pt x="82595" y="438912"/>
                  </a:cubicBezTo>
                  <a:cubicBezTo>
                    <a:pt x="82776" y="440665"/>
                    <a:pt x="82642" y="442436"/>
                    <a:pt x="82214" y="444151"/>
                  </a:cubicBezTo>
                  <a:close/>
                </a:path>
              </a:pathLst>
            </a:custGeom>
            <a:solidFill>
              <a:srgbClr val="263238"/>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7132F195-DA96-7BB0-7A05-E7C849FFCA7A}"/>
                </a:ext>
              </a:extLst>
            </p:cNvPr>
            <p:cNvSpPr/>
            <p:nvPr/>
          </p:nvSpPr>
          <p:spPr>
            <a:xfrm>
              <a:off x="4745926" y="1486826"/>
              <a:ext cx="32761" cy="462629"/>
            </a:xfrm>
            <a:custGeom>
              <a:avLst/>
              <a:gdLst>
                <a:gd name="connsiteX0" fmla="*/ 476 w 32761"/>
                <a:gd name="connsiteY0" fmla="*/ 462629 h 462629"/>
                <a:gd name="connsiteX1" fmla="*/ 0 w 32761"/>
                <a:gd name="connsiteY1" fmla="*/ 457962 h 462629"/>
                <a:gd name="connsiteX2" fmla="*/ 0 w 32761"/>
                <a:gd name="connsiteY2" fmla="*/ 444437 h 462629"/>
                <a:gd name="connsiteX3" fmla="*/ 0 w 32761"/>
                <a:gd name="connsiteY3" fmla="*/ 394621 h 462629"/>
                <a:gd name="connsiteX4" fmla="*/ 7144 w 32761"/>
                <a:gd name="connsiteY4" fmla="*/ 230696 h 462629"/>
                <a:gd name="connsiteX5" fmla="*/ 23336 w 32761"/>
                <a:gd name="connsiteY5" fmla="*/ 67342 h 462629"/>
                <a:gd name="connsiteX6" fmla="*/ 29623 w 32761"/>
                <a:gd name="connsiteY6" fmla="*/ 18002 h 462629"/>
                <a:gd name="connsiteX7" fmla="*/ 31623 w 32761"/>
                <a:gd name="connsiteY7" fmla="*/ 4572 h 462629"/>
                <a:gd name="connsiteX8" fmla="*/ 32575 w 32761"/>
                <a:gd name="connsiteY8" fmla="*/ 0 h 462629"/>
                <a:gd name="connsiteX9" fmla="*/ 32575 w 32761"/>
                <a:gd name="connsiteY9" fmla="*/ 4763 h 462629"/>
                <a:gd name="connsiteX10" fmla="*/ 31528 w 32761"/>
                <a:gd name="connsiteY10" fmla="*/ 18193 h 462629"/>
                <a:gd name="connsiteX11" fmla="*/ 26860 w 32761"/>
                <a:gd name="connsiteY11" fmla="*/ 67723 h 462629"/>
                <a:gd name="connsiteX12" fmla="*/ 12097 w 32761"/>
                <a:gd name="connsiteY12" fmla="*/ 231076 h 462629"/>
                <a:gd name="connsiteX13" fmla="*/ 3524 w 32761"/>
                <a:gd name="connsiteY13" fmla="*/ 394716 h 462629"/>
                <a:gd name="connsiteX14" fmla="*/ 2096 w 32761"/>
                <a:gd name="connsiteY14" fmla="*/ 444437 h 462629"/>
                <a:gd name="connsiteX15" fmla="*/ 1619 w 32761"/>
                <a:gd name="connsiteY15" fmla="*/ 457962 h 462629"/>
                <a:gd name="connsiteX16" fmla="*/ 476 w 32761"/>
                <a:gd name="connsiteY16" fmla="*/ 462629 h 4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61" h="462629">
                  <a:moveTo>
                    <a:pt x="476" y="462629"/>
                  </a:moveTo>
                  <a:cubicBezTo>
                    <a:pt x="181" y="461086"/>
                    <a:pt x="19" y="459524"/>
                    <a:pt x="0" y="457962"/>
                  </a:cubicBezTo>
                  <a:cubicBezTo>
                    <a:pt x="0" y="454247"/>
                    <a:pt x="0" y="449771"/>
                    <a:pt x="0" y="444437"/>
                  </a:cubicBezTo>
                  <a:cubicBezTo>
                    <a:pt x="0" y="432625"/>
                    <a:pt x="0" y="415862"/>
                    <a:pt x="0" y="394621"/>
                  </a:cubicBezTo>
                  <a:cubicBezTo>
                    <a:pt x="0" y="352616"/>
                    <a:pt x="2286" y="294608"/>
                    <a:pt x="7144" y="230696"/>
                  </a:cubicBezTo>
                  <a:cubicBezTo>
                    <a:pt x="12001" y="166783"/>
                    <a:pt x="18383" y="109061"/>
                    <a:pt x="23336" y="67342"/>
                  </a:cubicBezTo>
                  <a:cubicBezTo>
                    <a:pt x="25908" y="47054"/>
                    <a:pt x="28004" y="30385"/>
                    <a:pt x="29623" y="18002"/>
                  </a:cubicBezTo>
                  <a:cubicBezTo>
                    <a:pt x="30385" y="12668"/>
                    <a:pt x="31051" y="8192"/>
                    <a:pt x="31623" y="4572"/>
                  </a:cubicBezTo>
                  <a:cubicBezTo>
                    <a:pt x="31775" y="3019"/>
                    <a:pt x="32099" y="1486"/>
                    <a:pt x="32575" y="0"/>
                  </a:cubicBezTo>
                  <a:cubicBezTo>
                    <a:pt x="32823" y="1581"/>
                    <a:pt x="32823" y="3181"/>
                    <a:pt x="32575" y="4763"/>
                  </a:cubicBezTo>
                  <a:cubicBezTo>
                    <a:pt x="32575" y="8382"/>
                    <a:pt x="31909" y="12859"/>
                    <a:pt x="31528" y="18193"/>
                  </a:cubicBezTo>
                  <a:cubicBezTo>
                    <a:pt x="30385" y="30671"/>
                    <a:pt x="28765" y="47339"/>
                    <a:pt x="26860" y="67723"/>
                  </a:cubicBezTo>
                  <a:cubicBezTo>
                    <a:pt x="22765" y="109442"/>
                    <a:pt x="17335" y="167164"/>
                    <a:pt x="12097" y="231076"/>
                  </a:cubicBezTo>
                  <a:cubicBezTo>
                    <a:pt x="6858" y="294989"/>
                    <a:pt x="4858" y="352806"/>
                    <a:pt x="3524" y="394716"/>
                  </a:cubicBezTo>
                  <a:cubicBezTo>
                    <a:pt x="2953" y="415100"/>
                    <a:pt x="2476" y="431863"/>
                    <a:pt x="2096" y="444437"/>
                  </a:cubicBezTo>
                  <a:lnTo>
                    <a:pt x="1619" y="457962"/>
                  </a:lnTo>
                  <a:cubicBezTo>
                    <a:pt x="1486" y="459572"/>
                    <a:pt x="1095" y="461143"/>
                    <a:pt x="476" y="462629"/>
                  </a:cubicBezTo>
                  <a:close/>
                </a:path>
              </a:pathLst>
            </a:custGeom>
            <a:solidFill>
              <a:srgbClr val="263238"/>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5797821-74C3-FD13-6710-05543311887F}"/>
                </a:ext>
              </a:extLst>
            </p:cNvPr>
            <p:cNvSpPr/>
            <p:nvPr/>
          </p:nvSpPr>
          <p:spPr>
            <a:xfrm>
              <a:off x="3895019" y="1839632"/>
              <a:ext cx="89764" cy="134407"/>
            </a:xfrm>
            <a:custGeom>
              <a:avLst/>
              <a:gdLst>
                <a:gd name="connsiteX0" fmla="*/ 89764 w 89764"/>
                <a:gd name="connsiteY0" fmla="*/ 134398 h 134407"/>
                <a:gd name="connsiteX1" fmla="*/ 51664 w 89764"/>
                <a:gd name="connsiteY1" fmla="*/ 62675 h 134407"/>
                <a:gd name="connsiteX2" fmla="*/ 38 w 89764"/>
                <a:gd name="connsiteY2" fmla="*/ 0 h 134407"/>
                <a:gd name="connsiteX3" fmla="*/ 19088 w 89764"/>
                <a:gd name="connsiteY3" fmla="*/ 15145 h 134407"/>
                <a:gd name="connsiteX4" fmla="*/ 56236 w 89764"/>
                <a:gd name="connsiteY4" fmla="*/ 59912 h 134407"/>
                <a:gd name="connsiteX5" fmla="*/ 82906 w 89764"/>
                <a:gd name="connsiteY5" fmla="*/ 111538 h 134407"/>
                <a:gd name="connsiteX6" fmla="*/ 89764 w 89764"/>
                <a:gd name="connsiteY6" fmla="*/ 134398 h 13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64" h="134407">
                  <a:moveTo>
                    <a:pt x="89764" y="134398"/>
                  </a:moveTo>
                  <a:cubicBezTo>
                    <a:pt x="88145" y="135065"/>
                    <a:pt x="75572" y="100394"/>
                    <a:pt x="51664" y="62675"/>
                  </a:cubicBezTo>
                  <a:cubicBezTo>
                    <a:pt x="27756" y="24956"/>
                    <a:pt x="-1200" y="1238"/>
                    <a:pt x="38" y="0"/>
                  </a:cubicBezTo>
                  <a:cubicBezTo>
                    <a:pt x="7068" y="4134"/>
                    <a:pt x="13478" y="9230"/>
                    <a:pt x="19088" y="15145"/>
                  </a:cubicBezTo>
                  <a:cubicBezTo>
                    <a:pt x="33090" y="28642"/>
                    <a:pt x="45558" y="43653"/>
                    <a:pt x="56236" y="59912"/>
                  </a:cubicBezTo>
                  <a:cubicBezTo>
                    <a:pt x="66723" y="76248"/>
                    <a:pt x="75648" y="93536"/>
                    <a:pt x="82906" y="111538"/>
                  </a:cubicBezTo>
                  <a:cubicBezTo>
                    <a:pt x="86135" y="118843"/>
                    <a:pt x="88440" y="126521"/>
                    <a:pt x="89764" y="134398"/>
                  </a:cubicBezTo>
                  <a:close/>
                </a:path>
              </a:pathLst>
            </a:custGeom>
            <a:solidFill>
              <a:srgbClr val="263238"/>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9F7BAE02-B469-D347-39F0-FEAC4A2EDD98}"/>
                </a:ext>
              </a:extLst>
            </p:cNvPr>
            <p:cNvSpPr/>
            <p:nvPr/>
          </p:nvSpPr>
          <p:spPr>
            <a:xfrm>
              <a:off x="3894962" y="1839156"/>
              <a:ext cx="106203" cy="93249"/>
            </a:xfrm>
            <a:custGeom>
              <a:avLst/>
              <a:gdLst>
                <a:gd name="connsiteX0" fmla="*/ 106204 w 106203"/>
                <a:gd name="connsiteY0" fmla="*/ 93250 h 93249"/>
                <a:gd name="connsiteX1" fmla="*/ 95536 w 106203"/>
                <a:gd name="connsiteY1" fmla="*/ 74200 h 93249"/>
                <a:gd name="connsiteX2" fmla="*/ 62579 w 106203"/>
                <a:gd name="connsiteY2" fmla="*/ 36100 h 93249"/>
                <a:gd name="connsiteX3" fmla="*/ 19050 w 106203"/>
                <a:gd name="connsiteY3" fmla="*/ 9525 h 93249"/>
                <a:gd name="connsiteX4" fmla="*/ 0 w 106203"/>
                <a:gd name="connsiteY4" fmla="*/ 0 h 93249"/>
                <a:gd name="connsiteX5" fmla="*/ 20669 w 106203"/>
                <a:gd name="connsiteY5" fmla="*/ 6096 h 93249"/>
                <a:gd name="connsiteX6" fmla="*/ 66008 w 106203"/>
                <a:gd name="connsiteY6" fmla="*/ 32099 h 93249"/>
                <a:gd name="connsiteX7" fmla="*/ 98870 w 106203"/>
                <a:gd name="connsiteY7" fmla="*/ 72771 h 93249"/>
                <a:gd name="connsiteX8" fmla="*/ 106204 w 106203"/>
                <a:gd name="connsiteY8" fmla="*/ 93250 h 9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3" h="93249">
                  <a:moveTo>
                    <a:pt x="106204" y="93250"/>
                  </a:moveTo>
                  <a:cubicBezTo>
                    <a:pt x="102270" y="87116"/>
                    <a:pt x="98708" y="80753"/>
                    <a:pt x="95536" y="74200"/>
                  </a:cubicBezTo>
                  <a:cubicBezTo>
                    <a:pt x="86820" y="59703"/>
                    <a:pt x="75667" y="46815"/>
                    <a:pt x="62579" y="36100"/>
                  </a:cubicBezTo>
                  <a:cubicBezTo>
                    <a:pt x="49216" y="25498"/>
                    <a:pt x="34595" y="16573"/>
                    <a:pt x="19050" y="9525"/>
                  </a:cubicBezTo>
                  <a:cubicBezTo>
                    <a:pt x="12440" y="6896"/>
                    <a:pt x="6068" y="3705"/>
                    <a:pt x="0" y="0"/>
                  </a:cubicBezTo>
                  <a:cubicBezTo>
                    <a:pt x="7144" y="1019"/>
                    <a:pt x="14107" y="3077"/>
                    <a:pt x="20669" y="6096"/>
                  </a:cubicBezTo>
                  <a:cubicBezTo>
                    <a:pt x="37052" y="12325"/>
                    <a:pt x="52359" y="21107"/>
                    <a:pt x="66008" y="32099"/>
                  </a:cubicBezTo>
                  <a:cubicBezTo>
                    <a:pt x="79648" y="43253"/>
                    <a:pt x="90830" y="57093"/>
                    <a:pt x="98870" y="72771"/>
                  </a:cubicBezTo>
                  <a:cubicBezTo>
                    <a:pt x="102499" y="79115"/>
                    <a:pt x="104985" y="86049"/>
                    <a:pt x="106204" y="93250"/>
                  </a:cubicBezTo>
                  <a:close/>
                </a:path>
              </a:pathLst>
            </a:custGeom>
            <a:solidFill>
              <a:srgbClr val="263238"/>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EDC0C44-7C88-5C6D-F1DA-DF1977561746}"/>
                </a:ext>
              </a:extLst>
            </p:cNvPr>
            <p:cNvSpPr/>
            <p:nvPr/>
          </p:nvSpPr>
          <p:spPr>
            <a:xfrm>
              <a:off x="3934254" y="1578963"/>
              <a:ext cx="165019" cy="152614"/>
            </a:xfrm>
            <a:custGeom>
              <a:avLst/>
              <a:gdLst>
                <a:gd name="connsiteX0" fmla="*/ 165019 w 165019"/>
                <a:gd name="connsiteY0" fmla="*/ 124842 h 152614"/>
                <a:gd name="connsiteX1" fmla="*/ 163019 w 165019"/>
                <a:gd name="connsiteY1" fmla="*/ 129033 h 152614"/>
                <a:gd name="connsiteX2" fmla="*/ 154351 w 165019"/>
                <a:gd name="connsiteY2" fmla="*/ 139225 h 152614"/>
                <a:gd name="connsiteX3" fmla="*/ 107679 w 165019"/>
                <a:gd name="connsiteY3" fmla="*/ 151798 h 152614"/>
                <a:gd name="connsiteX4" fmla="*/ 49005 w 165019"/>
                <a:gd name="connsiteY4" fmla="*/ 110364 h 152614"/>
                <a:gd name="connsiteX5" fmla="*/ 29955 w 165019"/>
                <a:gd name="connsiteY5" fmla="*/ 72264 h 152614"/>
                <a:gd name="connsiteX6" fmla="*/ 22335 w 165019"/>
                <a:gd name="connsiteY6" fmla="*/ 50833 h 152614"/>
                <a:gd name="connsiteX7" fmla="*/ 19668 w 165019"/>
                <a:gd name="connsiteY7" fmla="*/ 26830 h 152614"/>
                <a:gd name="connsiteX8" fmla="*/ 31288 w 165019"/>
                <a:gd name="connsiteY8" fmla="*/ 5208 h 152614"/>
                <a:gd name="connsiteX9" fmla="*/ 54815 w 165019"/>
                <a:gd name="connsiteY9" fmla="*/ 1017 h 152614"/>
                <a:gd name="connsiteX10" fmla="*/ 86152 w 165019"/>
                <a:gd name="connsiteY10" fmla="*/ 30735 h 152614"/>
                <a:gd name="connsiteX11" fmla="*/ 82247 w 165019"/>
                <a:gd name="connsiteY11" fmla="*/ 69693 h 152614"/>
                <a:gd name="connsiteX12" fmla="*/ 55101 w 165019"/>
                <a:gd name="connsiteY12" fmla="*/ 90552 h 152614"/>
                <a:gd name="connsiteX13" fmla="*/ 26526 w 165019"/>
                <a:gd name="connsiteY13" fmla="*/ 89219 h 152614"/>
                <a:gd name="connsiteX14" fmla="*/ 8905 w 165019"/>
                <a:gd name="connsiteY14" fmla="*/ 77217 h 152614"/>
                <a:gd name="connsiteX15" fmla="*/ 1475 w 165019"/>
                <a:gd name="connsiteY15" fmla="*/ 66073 h 152614"/>
                <a:gd name="connsiteX16" fmla="*/ 46 w 165019"/>
                <a:gd name="connsiteY16" fmla="*/ 61596 h 152614"/>
                <a:gd name="connsiteX17" fmla="*/ 10238 w 165019"/>
                <a:gd name="connsiteY17" fmla="*/ 75884 h 152614"/>
                <a:gd name="connsiteX18" fmla="*/ 27478 w 165019"/>
                <a:gd name="connsiteY18" fmla="*/ 86647 h 152614"/>
                <a:gd name="connsiteX19" fmla="*/ 53672 w 165019"/>
                <a:gd name="connsiteY19" fmla="*/ 87219 h 152614"/>
                <a:gd name="connsiteX20" fmla="*/ 78342 w 165019"/>
                <a:gd name="connsiteY20" fmla="*/ 67597 h 152614"/>
                <a:gd name="connsiteX21" fmla="*/ 81485 w 165019"/>
                <a:gd name="connsiteY21" fmla="*/ 32355 h 152614"/>
                <a:gd name="connsiteX22" fmla="*/ 52910 w 165019"/>
                <a:gd name="connsiteY22" fmla="*/ 5780 h 152614"/>
                <a:gd name="connsiteX23" fmla="*/ 33860 w 165019"/>
                <a:gd name="connsiteY23" fmla="*/ 9209 h 152614"/>
                <a:gd name="connsiteX24" fmla="*/ 24335 w 165019"/>
                <a:gd name="connsiteY24" fmla="*/ 27497 h 152614"/>
                <a:gd name="connsiteX25" fmla="*/ 33860 w 165019"/>
                <a:gd name="connsiteY25" fmla="*/ 70455 h 152614"/>
                <a:gd name="connsiteX26" fmla="*/ 52910 w 165019"/>
                <a:gd name="connsiteY26" fmla="*/ 108555 h 152614"/>
                <a:gd name="connsiteX27" fmla="*/ 108346 w 165019"/>
                <a:gd name="connsiteY27" fmla="*/ 149131 h 152614"/>
                <a:gd name="connsiteX28" fmla="*/ 153208 w 165019"/>
                <a:gd name="connsiteY28" fmla="*/ 138463 h 152614"/>
                <a:gd name="connsiteX29" fmla="*/ 165019 w 165019"/>
                <a:gd name="connsiteY29" fmla="*/ 124842 h 15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019" h="152614">
                  <a:moveTo>
                    <a:pt x="165019" y="124842"/>
                  </a:moveTo>
                  <a:cubicBezTo>
                    <a:pt x="165019" y="124842"/>
                    <a:pt x="164543" y="126366"/>
                    <a:pt x="163019" y="129033"/>
                  </a:cubicBezTo>
                  <a:cubicBezTo>
                    <a:pt x="160714" y="132881"/>
                    <a:pt x="157780" y="136330"/>
                    <a:pt x="154351" y="139225"/>
                  </a:cubicBezTo>
                  <a:cubicBezTo>
                    <a:pt x="141378" y="150027"/>
                    <a:pt x="124329" y="154627"/>
                    <a:pt x="107679" y="151798"/>
                  </a:cubicBezTo>
                  <a:cubicBezTo>
                    <a:pt x="83238" y="146683"/>
                    <a:pt x="61997" y="131691"/>
                    <a:pt x="49005" y="110364"/>
                  </a:cubicBezTo>
                  <a:cubicBezTo>
                    <a:pt x="41328" y="98372"/>
                    <a:pt x="34946" y="85599"/>
                    <a:pt x="29955" y="72264"/>
                  </a:cubicBezTo>
                  <a:cubicBezTo>
                    <a:pt x="27288" y="65311"/>
                    <a:pt x="24621" y="58263"/>
                    <a:pt x="22335" y="50833"/>
                  </a:cubicBezTo>
                  <a:cubicBezTo>
                    <a:pt x="19811" y="43099"/>
                    <a:pt x="18896" y="34926"/>
                    <a:pt x="19668" y="26830"/>
                  </a:cubicBezTo>
                  <a:cubicBezTo>
                    <a:pt x="20620" y="18401"/>
                    <a:pt x="24783" y="10657"/>
                    <a:pt x="31288" y="5208"/>
                  </a:cubicBezTo>
                  <a:cubicBezTo>
                    <a:pt x="38080" y="303"/>
                    <a:pt x="46747" y="-1240"/>
                    <a:pt x="54815" y="1017"/>
                  </a:cubicBezTo>
                  <a:cubicBezTo>
                    <a:pt x="69522" y="5142"/>
                    <a:pt x="81247" y="16267"/>
                    <a:pt x="86152" y="30735"/>
                  </a:cubicBezTo>
                  <a:cubicBezTo>
                    <a:pt x="90915" y="43632"/>
                    <a:pt x="89477" y="57996"/>
                    <a:pt x="82247" y="69693"/>
                  </a:cubicBezTo>
                  <a:cubicBezTo>
                    <a:pt x="76027" y="79703"/>
                    <a:pt x="66379" y="87114"/>
                    <a:pt x="55101" y="90552"/>
                  </a:cubicBezTo>
                  <a:cubicBezTo>
                    <a:pt x="45700" y="93372"/>
                    <a:pt x="35622" y="92896"/>
                    <a:pt x="26526" y="89219"/>
                  </a:cubicBezTo>
                  <a:cubicBezTo>
                    <a:pt x="19820" y="86600"/>
                    <a:pt x="13800" y="82494"/>
                    <a:pt x="8905" y="77217"/>
                  </a:cubicBezTo>
                  <a:cubicBezTo>
                    <a:pt x="5771" y="73979"/>
                    <a:pt x="3256" y="70207"/>
                    <a:pt x="1475" y="66073"/>
                  </a:cubicBezTo>
                  <a:cubicBezTo>
                    <a:pt x="237" y="63216"/>
                    <a:pt x="-144" y="61692"/>
                    <a:pt x="46" y="61596"/>
                  </a:cubicBezTo>
                  <a:cubicBezTo>
                    <a:pt x="2732" y="66826"/>
                    <a:pt x="6171" y="71636"/>
                    <a:pt x="10238" y="75884"/>
                  </a:cubicBezTo>
                  <a:cubicBezTo>
                    <a:pt x="15153" y="80656"/>
                    <a:pt x="21030" y="84323"/>
                    <a:pt x="27478" y="86647"/>
                  </a:cubicBezTo>
                  <a:cubicBezTo>
                    <a:pt x="35917" y="89676"/>
                    <a:pt x="45109" y="89876"/>
                    <a:pt x="53672" y="87219"/>
                  </a:cubicBezTo>
                  <a:cubicBezTo>
                    <a:pt x="63988" y="83866"/>
                    <a:pt x="72751" y="76894"/>
                    <a:pt x="78342" y="67597"/>
                  </a:cubicBezTo>
                  <a:cubicBezTo>
                    <a:pt x="84743" y="56958"/>
                    <a:pt x="85895" y="43966"/>
                    <a:pt x="81485" y="32355"/>
                  </a:cubicBezTo>
                  <a:cubicBezTo>
                    <a:pt x="76970" y="19296"/>
                    <a:pt x="66264" y="9333"/>
                    <a:pt x="52910" y="5780"/>
                  </a:cubicBezTo>
                  <a:cubicBezTo>
                    <a:pt x="46366" y="4018"/>
                    <a:pt x="39375" y="5275"/>
                    <a:pt x="33860" y="9209"/>
                  </a:cubicBezTo>
                  <a:cubicBezTo>
                    <a:pt x="28459" y="13857"/>
                    <a:pt x="25050" y="20410"/>
                    <a:pt x="24335" y="27497"/>
                  </a:cubicBezTo>
                  <a:cubicBezTo>
                    <a:pt x="22621" y="42261"/>
                    <a:pt x="29288" y="56739"/>
                    <a:pt x="33860" y="70455"/>
                  </a:cubicBezTo>
                  <a:cubicBezTo>
                    <a:pt x="38766" y="83828"/>
                    <a:pt x="45157" y="96610"/>
                    <a:pt x="52910" y="108555"/>
                  </a:cubicBezTo>
                  <a:cubicBezTo>
                    <a:pt x="65121" y="129043"/>
                    <a:pt x="85133" y="143683"/>
                    <a:pt x="108346" y="149131"/>
                  </a:cubicBezTo>
                  <a:cubicBezTo>
                    <a:pt x="124138" y="152036"/>
                    <a:pt x="140416" y="148160"/>
                    <a:pt x="153208" y="138463"/>
                  </a:cubicBezTo>
                  <a:cubicBezTo>
                    <a:pt x="157704" y="134434"/>
                    <a:pt x="161667" y="129862"/>
                    <a:pt x="165019" y="124842"/>
                  </a:cubicBezTo>
                  <a:close/>
                </a:path>
              </a:pathLst>
            </a:custGeom>
            <a:solidFill>
              <a:srgbClr val="FAFAFA"/>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8456F892-E754-CC6F-E64A-0B27C1CCD7C6}"/>
                </a:ext>
              </a:extLst>
            </p:cNvPr>
            <p:cNvSpPr/>
            <p:nvPr/>
          </p:nvSpPr>
          <p:spPr>
            <a:xfrm>
              <a:off x="4082700" y="1488636"/>
              <a:ext cx="391096" cy="400183"/>
            </a:xfrm>
            <a:custGeom>
              <a:avLst/>
              <a:gdLst>
                <a:gd name="connsiteX0" fmla="*/ 391096 w 391096"/>
                <a:gd name="connsiteY0" fmla="*/ 361187 h 400183"/>
                <a:gd name="connsiteX1" fmla="*/ 388430 w 391096"/>
                <a:gd name="connsiteY1" fmla="*/ 363378 h 400183"/>
                <a:gd name="connsiteX2" fmla="*/ 380524 w 391096"/>
                <a:gd name="connsiteY2" fmla="*/ 369569 h 400183"/>
                <a:gd name="connsiteX3" fmla="*/ 347758 w 391096"/>
                <a:gd name="connsiteY3" fmla="*/ 390143 h 400183"/>
                <a:gd name="connsiteX4" fmla="*/ 320992 w 391096"/>
                <a:gd name="connsiteY4" fmla="*/ 399097 h 400183"/>
                <a:gd name="connsiteX5" fmla="*/ 287560 w 391096"/>
                <a:gd name="connsiteY5" fmla="*/ 396906 h 400183"/>
                <a:gd name="connsiteX6" fmla="*/ 227267 w 391096"/>
                <a:gd name="connsiteY6" fmla="*/ 343757 h 400183"/>
                <a:gd name="connsiteX7" fmla="*/ 228981 w 391096"/>
                <a:gd name="connsiteY7" fmla="*/ 141350 h 400183"/>
                <a:gd name="connsiteX8" fmla="*/ 273844 w 391096"/>
                <a:gd name="connsiteY8" fmla="*/ 99440 h 400183"/>
                <a:gd name="connsiteX9" fmla="*/ 305943 w 391096"/>
                <a:gd name="connsiteY9" fmla="*/ 95345 h 400183"/>
                <a:gd name="connsiteX10" fmla="*/ 334518 w 391096"/>
                <a:gd name="connsiteY10" fmla="*/ 111632 h 400183"/>
                <a:gd name="connsiteX11" fmla="*/ 343471 w 391096"/>
                <a:gd name="connsiteY11" fmla="*/ 144112 h 400183"/>
                <a:gd name="connsiteX12" fmla="*/ 333184 w 391096"/>
                <a:gd name="connsiteY12" fmla="*/ 176498 h 400183"/>
                <a:gd name="connsiteX13" fmla="*/ 280225 w 391096"/>
                <a:gd name="connsiteY13" fmla="*/ 219455 h 400183"/>
                <a:gd name="connsiteX14" fmla="*/ 212217 w 391096"/>
                <a:gd name="connsiteY14" fmla="*/ 226504 h 400183"/>
                <a:gd name="connsiteX15" fmla="*/ 150971 w 391096"/>
                <a:gd name="connsiteY15" fmla="*/ 201072 h 400183"/>
                <a:gd name="connsiteX16" fmla="*/ 78867 w 391096"/>
                <a:gd name="connsiteY16" fmla="*/ 100107 h 400183"/>
                <a:gd name="connsiteX17" fmla="*/ 70104 w 391096"/>
                <a:gd name="connsiteY17" fmla="*/ 42290 h 400183"/>
                <a:gd name="connsiteX18" fmla="*/ 81248 w 391096"/>
                <a:gd name="connsiteY18" fmla="*/ 16001 h 400183"/>
                <a:gd name="connsiteX19" fmla="*/ 104489 w 391096"/>
                <a:gd name="connsiteY19" fmla="*/ 857 h 400183"/>
                <a:gd name="connsiteX20" fmla="*/ 152114 w 391096"/>
                <a:gd name="connsiteY20" fmla="*/ 17430 h 400183"/>
                <a:gd name="connsiteX21" fmla="*/ 163639 w 391096"/>
                <a:gd name="connsiteY21" fmla="*/ 63055 h 400183"/>
                <a:gd name="connsiteX22" fmla="*/ 144113 w 391096"/>
                <a:gd name="connsiteY22" fmla="*/ 101155 h 400183"/>
                <a:gd name="connsiteX23" fmla="*/ 111919 w 391096"/>
                <a:gd name="connsiteY23" fmla="*/ 122205 h 400183"/>
                <a:gd name="connsiteX24" fmla="*/ 51435 w 391096"/>
                <a:gd name="connsiteY24" fmla="*/ 131730 h 400183"/>
                <a:gd name="connsiteX25" fmla="*/ 13335 w 391096"/>
                <a:gd name="connsiteY25" fmla="*/ 127825 h 400183"/>
                <a:gd name="connsiteX26" fmla="*/ 3334 w 391096"/>
                <a:gd name="connsiteY26" fmla="*/ 126206 h 400183"/>
                <a:gd name="connsiteX27" fmla="*/ 0 w 391096"/>
                <a:gd name="connsiteY27" fmla="*/ 125539 h 400183"/>
                <a:gd name="connsiteX28" fmla="*/ 3429 w 391096"/>
                <a:gd name="connsiteY28" fmla="*/ 125539 h 400183"/>
                <a:gd name="connsiteX29" fmla="*/ 13430 w 391096"/>
                <a:gd name="connsiteY29" fmla="*/ 126682 h 400183"/>
                <a:gd name="connsiteX30" fmla="*/ 51530 w 391096"/>
                <a:gd name="connsiteY30" fmla="*/ 129635 h 400183"/>
                <a:gd name="connsiteX31" fmla="*/ 110966 w 391096"/>
                <a:gd name="connsiteY31" fmla="*/ 120110 h 400183"/>
                <a:gd name="connsiteX32" fmla="*/ 141922 w 391096"/>
                <a:gd name="connsiteY32" fmla="*/ 99440 h 400183"/>
                <a:gd name="connsiteX33" fmla="*/ 160306 w 391096"/>
                <a:gd name="connsiteY33" fmla="*/ 62579 h 400183"/>
                <a:gd name="connsiteX34" fmla="*/ 149352 w 391096"/>
                <a:gd name="connsiteY34" fmla="*/ 20002 h 400183"/>
                <a:gd name="connsiteX35" fmla="*/ 105156 w 391096"/>
                <a:gd name="connsiteY35" fmla="*/ 4952 h 400183"/>
                <a:gd name="connsiteX36" fmla="*/ 74200 w 391096"/>
                <a:gd name="connsiteY36" fmla="*/ 43052 h 400183"/>
                <a:gd name="connsiteX37" fmla="*/ 82963 w 391096"/>
                <a:gd name="connsiteY37" fmla="*/ 98678 h 400183"/>
                <a:gd name="connsiteX38" fmla="*/ 153448 w 391096"/>
                <a:gd name="connsiteY38" fmla="*/ 197262 h 400183"/>
                <a:gd name="connsiteX39" fmla="*/ 212693 w 391096"/>
                <a:gd name="connsiteY39" fmla="*/ 221646 h 400183"/>
                <a:gd name="connsiteX40" fmla="*/ 278130 w 391096"/>
                <a:gd name="connsiteY40" fmla="*/ 214883 h 400183"/>
                <a:gd name="connsiteX41" fmla="*/ 328613 w 391096"/>
                <a:gd name="connsiteY41" fmla="*/ 174116 h 400183"/>
                <a:gd name="connsiteX42" fmla="*/ 338138 w 391096"/>
                <a:gd name="connsiteY42" fmla="*/ 143827 h 400183"/>
                <a:gd name="connsiteX43" fmla="*/ 330232 w 391096"/>
                <a:gd name="connsiteY43" fmla="*/ 114776 h 400183"/>
                <a:gd name="connsiteX44" fmla="*/ 304514 w 391096"/>
                <a:gd name="connsiteY44" fmla="*/ 100202 h 400183"/>
                <a:gd name="connsiteX45" fmla="*/ 274987 w 391096"/>
                <a:gd name="connsiteY45" fmla="*/ 103917 h 400183"/>
                <a:gd name="connsiteX46" fmla="*/ 232219 w 391096"/>
                <a:gd name="connsiteY46" fmla="*/ 143922 h 400183"/>
                <a:gd name="connsiteX47" fmla="*/ 203168 w 391096"/>
                <a:gd name="connsiteY47" fmla="*/ 249650 h 400183"/>
                <a:gd name="connsiteX48" fmla="*/ 229552 w 391096"/>
                <a:gd name="connsiteY48" fmla="*/ 342042 h 400183"/>
                <a:gd name="connsiteX49" fmla="*/ 287750 w 391096"/>
                <a:gd name="connsiteY49" fmla="*/ 394334 h 400183"/>
                <a:gd name="connsiteX50" fmla="*/ 346234 w 391096"/>
                <a:gd name="connsiteY50" fmla="*/ 388524 h 400183"/>
                <a:gd name="connsiteX51" fmla="*/ 379285 w 391096"/>
                <a:gd name="connsiteY51" fmla="*/ 368807 h 400183"/>
                <a:gd name="connsiteX52" fmla="*/ 387477 w 391096"/>
                <a:gd name="connsiteY52" fmla="*/ 363092 h 400183"/>
                <a:gd name="connsiteX53" fmla="*/ 391096 w 391096"/>
                <a:gd name="connsiteY53" fmla="*/ 361187 h 40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1096" h="400183">
                  <a:moveTo>
                    <a:pt x="391096" y="361187"/>
                  </a:moveTo>
                  <a:lnTo>
                    <a:pt x="388430" y="363378"/>
                  </a:lnTo>
                  <a:cubicBezTo>
                    <a:pt x="386525" y="364997"/>
                    <a:pt x="383857" y="366998"/>
                    <a:pt x="380524" y="369569"/>
                  </a:cubicBezTo>
                  <a:cubicBezTo>
                    <a:pt x="370256" y="377418"/>
                    <a:pt x="359292" y="384305"/>
                    <a:pt x="347758" y="390143"/>
                  </a:cubicBezTo>
                  <a:cubicBezTo>
                    <a:pt x="339300" y="394372"/>
                    <a:pt x="330289" y="397392"/>
                    <a:pt x="320992" y="399097"/>
                  </a:cubicBezTo>
                  <a:cubicBezTo>
                    <a:pt x="309839" y="401088"/>
                    <a:pt x="298361" y="400335"/>
                    <a:pt x="287560" y="396906"/>
                  </a:cubicBezTo>
                  <a:cubicBezTo>
                    <a:pt x="261861" y="386800"/>
                    <a:pt x="240516" y="367988"/>
                    <a:pt x="227267" y="343757"/>
                  </a:cubicBezTo>
                  <a:cubicBezTo>
                    <a:pt x="189852" y="281301"/>
                    <a:pt x="190519" y="203168"/>
                    <a:pt x="228981" y="141350"/>
                  </a:cubicBezTo>
                  <a:cubicBezTo>
                    <a:pt x="239411" y="123215"/>
                    <a:pt x="255041" y="108613"/>
                    <a:pt x="273844" y="99440"/>
                  </a:cubicBezTo>
                  <a:cubicBezTo>
                    <a:pt x="283950" y="95087"/>
                    <a:pt x="295075" y="93668"/>
                    <a:pt x="305943" y="95345"/>
                  </a:cubicBezTo>
                  <a:cubicBezTo>
                    <a:pt x="317221" y="96869"/>
                    <a:pt x="327460" y="102707"/>
                    <a:pt x="334518" y="111632"/>
                  </a:cubicBezTo>
                  <a:cubicBezTo>
                    <a:pt x="341443" y="120967"/>
                    <a:pt x="344633" y="132549"/>
                    <a:pt x="343471" y="144112"/>
                  </a:cubicBezTo>
                  <a:cubicBezTo>
                    <a:pt x="342633" y="155562"/>
                    <a:pt x="339109" y="166658"/>
                    <a:pt x="333184" y="176498"/>
                  </a:cubicBezTo>
                  <a:cubicBezTo>
                    <a:pt x="320754" y="196272"/>
                    <a:pt x="302133" y="211369"/>
                    <a:pt x="280225" y="219455"/>
                  </a:cubicBezTo>
                  <a:cubicBezTo>
                    <a:pt x="258528" y="227542"/>
                    <a:pt x="235115" y="229971"/>
                    <a:pt x="212217" y="226504"/>
                  </a:cubicBezTo>
                  <a:cubicBezTo>
                    <a:pt x="190052" y="223075"/>
                    <a:pt x="169050" y="214350"/>
                    <a:pt x="150971" y="201072"/>
                  </a:cubicBezTo>
                  <a:cubicBezTo>
                    <a:pt x="117319" y="175440"/>
                    <a:pt x="92192" y="140255"/>
                    <a:pt x="78867" y="100107"/>
                  </a:cubicBezTo>
                  <a:cubicBezTo>
                    <a:pt x="71333" y="81819"/>
                    <a:pt x="68323" y="61988"/>
                    <a:pt x="70104" y="42290"/>
                  </a:cubicBezTo>
                  <a:cubicBezTo>
                    <a:pt x="71571" y="32737"/>
                    <a:pt x="75400" y="23697"/>
                    <a:pt x="81248" y="16001"/>
                  </a:cubicBezTo>
                  <a:cubicBezTo>
                    <a:pt x="86944" y="8343"/>
                    <a:pt x="95183" y="2971"/>
                    <a:pt x="104489" y="857"/>
                  </a:cubicBezTo>
                  <a:cubicBezTo>
                    <a:pt x="122177" y="-2430"/>
                    <a:pt x="140284" y="3876"/>
                    <a:pt x="152114" y="17430"/>
                  </a:cubicBezTo>
                  <a:cubicBezTo>
                    <a:pt x="162677" y="30108"/>
                    <a:pt x="166916" y="46881"/>
                    <a:pt x="163639" y="63055"/>
                  </a:cubicBezTo>
                  <a:cubicBezTo>
                    <a:pt x="161125" y="77437"/>
                    <a:pt x="154324" y="90715"/>
                    <a:pt x="144113" y="101155"/>
                  </a:cubicBezTo>
                  <a:cubicBezTo>
                    <a:pt x="134969" y="110346"/>
                    <a:pt x="124006" y="117519"/>
                    <a:pt x="111919" y="122205"/>
                  </a:cubicBezTo>
                  <a:cubicBezTo>
                    <a:pt x="92669" y="129644"/>
                    <a:pt x="72047" y="132892"/>
                    <a:pt x="51435" y="131730"/>
                  </a:cubicBezTo>
                  <a:cubicBezTo>
                    <a:pt x="38671" y="131130"/>
                    <a:pt x="25956" y="129825"/>
                    <a:pt x="13335" y="127825"/>
                  </a:cubicBezTo>
                  <a:lnTo>
                    <a:pt x="3334" y="126206"/>
                  </a:lnTo>
                  <a:lnTo>
                    <a:pt x="0" y="125539"/>
                  </a:lnTo>
                  <a:lnTo>
                    <a:pt x="3429" y="125539"/>
                  </a:lnTo>
                  <a:lnTo>
                    <a:pt x="13430" y="126682"/>
                  </a:lnTo>
                  <a:cubicBezTo>
                    <a:pt x="22193" y="127539"/>
                    <a:pt x="35147" y="129254"/>
                    <a:pt x="51530" y="129635"/>
                  </a:cubicBezTo>
                  <a:cubicBezTo>
                    <a:pt x="71790" y="130587"/>
                    <a:pt x="92021" y="127349"/>
                    <a:pt x="110966" y="120110"/>
                  </a:cubicBezTo>
                  <a:cubicBezTo>
                    <a:pt x="122625" y="115471"/>
                    <a:pt x="133169" y="108432"/>
                    <a:pt x="141922" y="99440"/>
                  </a:cubicBezTo>
                  <a:cubicBezTo>
                    <a:pt x="151647" y="89306"/>
                    <a:pt x="158058" y="76447"/>
                    <a:pt x="160306" y="62579"/>
                  </a:cubicBezTo>
                  <a:cubicBezTo>
                    <a:pt x="163268" y="47462"/>
                    <a:pt x="159239" y="31813"/>
                    <a:pt x="149352" y="20002"/>
                  </a:cubicBezTo>
                  <a:cubicBezTo>
                    <a:pt x="138255" y="7610"/>
                    <a:pt x="121501" y="1904"/>
                    <a:pt x="105156" y="4952"/>
                  </a:cubicBezTo>
                  <a:cubicBezTo>
                    <a:pt x="88021" y="10134"/>
                    <a:pt x="75771" y="25221"/>
                    <a:pt x="74200" y="43052"/>
                  </a:cubicBezTo>
                  <a:cubicBezTo>
                    <a:pt x="72504" y="62036"/>
                    <a:pt x="75514" y="81143"/>
                    <a:pt x="82963" y="98678"/>
                  </a:cubicBezTo>
                  <a:cubicBezTo>
                    <a:pt x="96031" y="137874"/>
                    <a:pt x="120586" y="172221"/>
                    <a:pt x="153448" y="197262"/>
                  </a:cubicBezTo>
                  <a:cubicBezTo>
                    <a:pt x="170974" y="209997"/>
                    <a:pt x="191281" y="218350"/>
                    <a:pt x="212693" y="221646"/>
                  </a:cubicBezTo>
                  <a:cubicBezTo>
                    <a:pt x="234724" y="225018"/>
                    <a:pt x="257251" y="222694"/>
                    <a:pt x="278130" y="214883"/>
                  </a:cubicBezTo>
                  <a:cubicBezTo>
                    <a:pt x="299009" y="207273"/>
                    <a:pt x="316773" y="192928"/>
                    <a:pt x="328613" y="174116"/>
                  </a:cubicBezTo>
                  <a:cubicBezTo>
                    <a:pt x="334080" y="164887"/>
                    <a:pt x="337337" y="154523"/>
                    <a:pt x="338138" y="143827"/>
                  </a:cubicBezTo>
                  <a:cubicBezTo>
                    <a:pt x="339252" y="133492"/>
                    <a:pt x="336423" y="123119"/>
                    <a:pt x="330232" y="114776"/>
                  </a:cubicBezTo>
                  <a:cubicBezTo>
                    <a:pt x="323869" y="106774"/>
                    <a:pt x="314649" y="101555"/>
                    <a:pt x="304514" y="100202"/>
                  </a:cubicBezTo>
                  <a:cubicBezTo>
                    <a:pt x="294522" y="98650"/>
                    <a:pt x="284283" y="99936"/>
                    <a:pt x="274987" y="103917"/>
                  </a:cubicBezTo>
                  <a:cubicBezTo>
                    <a:pt x="257070" y="112699"/>
                    <a:pt x="242183" y="126634"/>
                    <a:pt x="232219" y="143922"/>
                  </a:cubicBezTo>
                  <a:cubicBezTo>
                    <a:pt x="212150" y="175459"/>
                    <a:pt x="202035" y="212292"/>
                    <a:pt x="203168" y="249650"/>
                  </a:cubicBezTo>
                  <a:cubicBezTo>
                    <a:pt x="203854" y="282206"/>
                    <a:pt x="212941" y="314039"/>
                    <a:pt x="229552" y="342042"/>
                  </a:cubicBezTo>
                  <a:cubicBezTo>
                    <a:pt x="242259" y="365721"/>
                    <a:pt x="262842" y="384219"/>
                    <a:pt x="287750" y="394334"/>
                  </a:cubicBezTo>
                  <a:cubicBezTo>
                    <a:pt x="307267" y="400021"/>
                    <a:pt x="328222" y="397944"/>
                    <a:pt x="346234" y="388524"/>
                  </a:cubicBezTo>
                  <a:cubicBezTo>
                    <a:pt x="357778" y="382876"/>
                    <a:pt x="368827" y="376275"/>
                    <a:pt x="379285" y="368807"/>
                  </a:cubicBezTo>
                  <a:lnTo>
                    <a:pt x="387477" y="363092"/>
                  </a:lnTo>
                  <a:cubicBezTo>
                    <a:pt x="388601" y="362302"/>
                    <a:pt x="389811" y="361664"/>
                    <a:pt x="391096" y="361187"/>
                  </a:cubicBezTo>
                  <a:close/>
                </a:path>
              </a:pathLst>
            </a:custGeom>
            <a:solidFill>
              <a:srgbClr val="FAFAFA"/>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1B1118B6-DFE5-8A94-8772-647F20676088}"/>
                </a:ext>
              </a:extLst>
            </p:cNvPr>
            <p:cNvSpPr/>
            <p:nvPr/>
          </p:nvSpPr>
          <p:spPr>
            <a:xfrm>
              <a:off x="4021645" y="1315362"/>
              <a:ext cx="189357" cy="97746"/>
            </a:xfrm>
            <a:custGeom>
              <a:avLst/>
              <a:gdLst>
                <a:gd name="connsiteX0" fmla="*/ 189357 w 189357"/>
                <a:gd name="connsiteY0" fmla="*/ 14 h 97746"/>
                <a:gd name="connsiteX1" fmla="*/ 186309 w 189357"/>
                <a:gd name="connsiteY1" fmla="*/ 8491 h 97746"/>
                <a:gd name="connsiteX2" fmla="*/ 174022 w 189357"/>
                <a:gd name="connsiteY2" fmla="*/ 29922 h 97746"/>
                <a:gd name="connsiteX3" fmla="*/ 32861 w 189357"/>
                <a:gd name="connsiteY3" fmla="*/ 97264 h 97746"/>
                <a:gd name="connsiteX4" fmla="*/ 8572 w 189357"/>
                <a:gd name="connsiteY4" fmla="*/ 93359 h 97746"/>
                <a:gd name="connsiteX5" fmla="*/ 0 w 189357"/>
                <a:gd name="connsiteY5" fmla="*/ 90311 h 97746"/>
                <a:gd name="connsiteX6" fmla="*/ 33052 w 189357"/>
                <a:gd name="connsiteY6" fmla="*/ 93835 h 97746"/>
                <a:gd name="connsiteX7" fmla="*/ 171259 w 189357"/>
                <a:gd name="connsiteY7" fmla="*/ 27922 h 97746"/>
                <a:gd name="connsiteX8" fmla="*/ 189357 w 189357"/>
                <a:gd name="connsiteY8" fmla="*/ 14 h 9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57" h="97746">
                  <a:moveTo>
                    <a:pt x="189357" y="14"/>
                  </a:moveTo>
                  <a:cubicBezTo>
                    <a:pt x="188747" y="2966"/>
                    <a:pt x="187719" y="5824"/>
                    <a:pt x="186309" y="8491"/>
                  </a:cubicBezTo>
                  <a:cubicBezTo>
                    <a:pt x="182899" y="16006"/>
                    <a:pt x="178784" y="23178"/>
                    <a:pt x="174022" y="29922"/>
                  </a:cubicBezTo>
                  <a:cubicBezTo>
                    <a:pt x="142380" y="75976"/>
                    <a:pt x="88563" y="101645"/>
                    <a:pt x="32861" y="97264"/>
                  </a:cubicBezTo>
                  <a:cubicBezTo>
                    <a:pt x="24660" y="96731"/>
                    <a:pt x="16526" y="95426"/>
                    <a:pt x="8572" y="93359"/>
                  </a:cubicBezTo>
                  <a:cubicBezTo>
                    <a:pt x="5572" y="92806"/>
                    <a:pt x="2677" y="91777"/>
                    <a:pt x="0" y="90311"/>
                  </a:cubicBezTo>
                  <a:cubicBezTo>
                    <a:pt x="0" y="89453"/>
                    <a:pt x="12573" y="93073"/>
                    <a:pt x="33052" y="93835"/>
                  </a:cubicBezTo>
                  <a:cubicBezTo>
                    <a:pt x="87182" y="96054"/>
                    <a:pt x="138913" y="71384"/>
                    <a:pt x="171259" y="27922"/>
                  </a:cubicBezTo>
                  <a:cubicBezTo>
                    <a:pt x="183547" y="11539"/>
                    <a:pt x="188404" y="-463"/>
                    <a:pt x="189357" y="14"/>
                  </a:cubicBezTo>
                  <a:close/>
                </a:path>
              </a:pathLst>
            </a:custGeom>
            <a:solidFill>
              <a:srgbClr val="FAFAFA"/>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388B93AB-94FA-77C8-7F0B-3D8EAE599D6F}"/>
                </a:ext>
              </a:extLst>
            </p:cNvPr>
            <p:cNvSpPr/>
            <p:nvPr/>
          </p:nvSpPr>
          <p:spPr>
            <a:xfrm>
              <a:off x="4307002" y="1354996"/>
              <a:ext cx="44684" cy="38484"/>
            </a:xfrm>
            <a:custGeom>
              <a:avLst/>
              <a:gdLst>
                <a:gd name="connsiteX0" fmla="*/ 44684 w 44684"/>
                <a:gd name="connsiteY0" fmla="*/ 861 h 38484"/>
                <a:gd name="connsiteX1" fmla="*/ 17824 w 44684"/>
                <a:gd name="connsiteY1" fmla="*/ 14101 h 38484"/>
                <a:gd name="connsiteX2" fmla="*/ 393 w 44684"/>
                <a:gd name="connsiteY2" fmla="*/ 38485 h 38484"/>
                <a:gd name="connsiteX3" fmla="*/ 1536 w 44684"/>
                <a:gd name="connsiteY3" fmla="*/ 28960 h 38484"/>
                <a:gd name="connsiteX4" fmla="*/ 35255 w 44684"/>
                <a:gd name="connsiteY4" fmla="*/ 385 h 38484"/>
                <a:gd name="connsiteX5" fmla="*/ 44684 w 44684"/>
                <a:gd name="connsiteY5" fmla="*/ 861 h 3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84" h="38484">
                  <a:moveTo>
                    <a:pt x="44684" y="861"/>
                  </a:moveTo>
                  <a:cubicBezTo>
                    <a:pt x="35036" y="3709"/>
                    <a:pt x="25958" y="8186"/>
                    <a:pt x="17824" y="14101"/>
                  </a:cubicBezTo>
                  <a:cubicBezTo>
                    <a:pt x="10642" y="21149"/>
                    <a:pt x="4746" y="29408"/>
                    <a:pt x="393" y="38485"/>
                  </a:cubicBezTo>
                  <a:cubicBezTo>
                    <a:pt x="-178" y="38485"/>
                    <a:pt x="-369" y="34675"/>
                    <a:pt x="1536" y="28960"/>
                  </a:cubicBezTo>
                  <a:cubicBezTo>
                    <a:pt x="6918" y="14129"/>
                    <a:pt x="19748" y="3261"/>
                    <a:pt x="35255" y="385"/>
                  </a:cubicBezTo>
                  <a:cubicBezTo>
                    <a:pt x="41065" y="-472"/>
                    <a:pt x="44684" y="290"/>
                    <a:pt x="44684" y="861"/>
                  </a:cubicBezTo>
                  <a:close/>
                </a:path>
              </a:pathLst>
            </a:custGeom>
            <a:solidFill>
              <a:srgbClr val="FAFAFA"/>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B0A21DCF-8140-9D24-D2ED-24401B214E13}"/>
                </a:ext>
              </a:extLst>
            </p:cNvPr>
            <p:cNvSpPr/>
            <p:nvPr/>
          </p:nvSpPr>
          <p:spPr>
            <a:xfrm>
              <a:off x="4497514" y="1326688"/>
              <a:ext cx="62559" cy="85175"/>
            </a:xfrm>
            <a:custGeom>
              <a:avLst/>
              <a:gdLst>
                <a:gd name="connsiteX0" fmla="*/ 55436 w 62559"/>
                <a:gd name="connsiteY0" fmla="*/ 85176 h 85175"/>
                <a:gd name="connsiteX1" fmla="*/ 47339 w 62559"/>
                <a:gd name="connsiteY1" fmla="*/ 81461 h 85175"/>
                <a:gd name="connsiteX2" fmla="*/ 29432 w 62559"/>
                <a:gd name="connsiteY2" fmla="*/ 64983 h 85175"/>
                <a:gd name="connsiteX3" fmla="*/ 16193 w 62559"/>
                <a:gd name="connsiteY3" fmla="*/ 31264 h 85175"/>
                <a:gd name="connsiteX4" fmla="*/ 22098 w 62559"/>
                <a:gd name="connsiteY4" fmla="*/ 9833 h 85175"/>
                <a:gd name="connsiteX5" fmla="*/ 44101 w 62559"/>
                <a:gd name="connsiteY5" fmla="*/ 308 h 85175"/>
                <a:gd name="connsiteX6" fmla="*/ 61436 w 62559"/>
                <a:gd name="connsiteY6" fmla="*/ 16977 h 85175"/>
                <a:gd name="connsiteX7" fmla="*/ 57055 w 62559"/>
                <a:gd name="connsiteY7" fmla="*/ 38884 h 85175"/>
                <a:gd name="connsiteX8" fmla="*/ 22574 w 62559"/>
                <a:gd name="connsiteY8" fmla="*/ 48409 h 85175"/>
                <a:gd name="connsiteX9" fmla="*/ 3524 w 62559"/>
                <a:gd name="connsiteY9" fmla="*/ 32788 h 85175"/>
                <a:gd name="connsiteX10" fmla="*/ 0 w 62559"/>
                <a:gd name="connsiteY10" fmla="*/ 24597 h 85175"/>
                <a:gd name="connsiteX11" fmla="*/ 5144 w 62559"/>
                <a:gd name="connsiteY11" fmla="*/ 31645 h 85175"/>
                <a:gd name="connsiteX12" fmla="*/ 23527 w 62559"/>
                <a:gd name="connsiteY12" fmla="*/ 45076 h 85175"/>
                <a:gd name="connsiteX13" fmla="*/ 53340 w 62559"/>
                <a:gd name="connsiteY13" fmla="*/ 36408 h 85175"/>
                <a:gd name="connsiteX14" fmla="*/ 56674 w 62559"/>
                <a:gd name="connsiteY14" fmla="*/ 18787 h 85175"/>
                <a:gd name="connsiteX15" fmla="*/ 42863 w 62559"/>
                <a:gd name="connsiteY15" fmla="*/ 5547 h 85175"/>
                <a:gd name="connsiteX16" fmla="*/ 25718 w 62559"/>
                <a:gd name="connsiteY16" fmla="*/ 12976 h 85175"/>
                <a:gd name="connsiteX17" fmla="*/ 20574 w 62559"/>
                <a:gd name="connsiteY17" fmla="*/ 31169 h 85175"/>
                <a:gd name="connsiteX18" fmla="*/ 32099 w 62559"/>
                <a:gd name="connsiteY18" fmla="*/ 63173 h 85175"/>
                <a:gd name="connsiteX19" fmla="*/ 55436 w 62559"/>
                <a:gd name="connsiteY19" fmla="*/ 85176 h 8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559" h="85175">
                  <a:moveTo>
                    <a:pt x="55436" y="85176"/>
                  </a:moveTo>
                  <a:cubicBezTo>
                    <a:pt x="52492" y="84547"/>
                    <a:pt x="49730" y="83280"/>
                    <a:pt x="47339" y="81461"/>
                  </a:cubicBezTo>
                  <a:cubicBezTo>
                    <a:pt x="40396" y="77127"/>
                    <a:pt x="34328" y="71536"/>
                    <a:pt x="29432" y="64983"/>
                  </a:cubicBezTo>
                  <a:cubicBezTo>
                    <a:pt x="21917" y="55220"/>
                    <a:pt x="17326" y="43533"/>
                    <a:pt x="16193" y="31264"/>
                  </a:cubicBezTo>
                  <a:cubicBezTo>
                    <a:pt x="15554" y="23644"/>
                    <a:pt x="17650" y="16053"/>
                    <a:pt x="22098" y="9833"/>
                  </a:cubicBezTo>
                  <a:cubicBezTo>
                    <a:pt x="26908" y="2594"/>
                    <a:pt x="35528" y="-1140"/>
                    <a:pt x="44101" y="308"/>
                  </a:cubicBezTo>
                  <a:cubicBezTo>
                    <a:pt x="52416" y="2413"/>
                    <a:pt x="59007" y="8747"/>
                    <a:pt x="61436" y="16977"/>
                  </a:cubicBezTo>
                  <a:cubicBezTo>
                    <a:pt x="63903" y="24540"/>
                    <a:pt x="62246" y="32846"/>
                    <a:pt x="57055" y="38884"/>
                  </a:cubicBezTo>
                  <a:cubicBezTo>
                    <a:pt x="48778" y="49105"/>
                    <a:pt x="34919" y="52934"/>
                    <a:pt x="22574" y="48409"/>
                  </a:cubicBezTo>
                  <a:cubicBezTo>
                    <a:pt x="14716" y="45380"/>
                    <a:pt x="8039" y="39904"/>
                    <a:pt x="3524" y="32788"/>
                  </a:cubicBezTo>
                  <a:cubicBezTo>
                    <a:pt x="1715" y="30379"/>
                    <a:pt x="514" y="27569"/>
                    <a:pt x="0" y="24597"/>
                  </a:cubicBezTo>
                  <a:cubicBezTo>
                    <a:pt x="0" y="24597"/>
                    <a:pt x="1715" y="27359"/>
                    <a:pt x="5144" y="31645"/>
                  </a:cubicBezTo>
                  <a:cubicBezTo>
                    <a:pt x="9830" y="37818"/>
                    <a:pt x="16221" y="42485"/>
                    <a:pt x="23527" y="45076"/>
                  </a:cubicBezTo>
                  <a:cubicBezTo>
                    <a:pt x="34300" y="48657"/>
                    <a:pt x="46168" y="45209"/>
                    <a:pt x="53340" y="36408"/>
                  </a:cubicBezTo>
                  <a:cubicBezTo>
                    <a:pt x="57417" y="31502"/>
                    <a:pt x="58674" y="24845"/>
                    <a:pt x="56674" y="18787"/>
                  </a:cubicBezTo>
                  <a:cubicBezTo>
                    <a:pt x="54635" y="12310"/>
                    <a:pt x="49425" y="7309"/>
                    <a:pt x="42863" y="5547"/>
                  </a:cubicBezTo>
                  <a:cubicBezTo>
                    <a:pt x="36186" y="4442"/>
                    <a:pt x="29480" y="7347"/>
                    <a:pt x="25718" y="12976"/>
                  </a:cubicBezTo>
                  <a:cubicBezTo>
                    <a:pt x="21984" y="18282"/>
                    <a:pt x="20174" y="24702"/>
                    <a:pt x="20574" y="31169"/>
                  </a:cubicBezTo>
                  <a:cubicBezTo>
                    <a:pt x="21441" y="42685"/>
                    <a:pt x="25422" y="53753"/>
                    <a:pt x="32099" y="63173"/>
                  </a:cubicBezTo>
                  <a:cubicBezTo>
                    <a:pt x="38624" y="71727"/>
                    <a:pt x="46511" y="79166"/>
                    <a:pt x="55436" y="85176"/>
                  </a:cubicBezTo>
                  <a:close/>
                </a:path>
              </a:pathLst>
            </a:custGeom>
            <a:solidFill>
              <a:srgbClr val="FAFAFA"/>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0D27BAF-88EF-2FFD-244C-66F666B093D4}"/>
                </a:ext>
              </a:extLst>
            </p:cNvPr>
            <p:cNvSpPr/>
            <p:nvPr/>
          </p:nvSpPr>
          <p:spPr>
            <a:xfrm>
              <a:off x="4521422" y="1269303"/>
              <a:ext cx="69729" cy="31404"/>
            </a:xfrm>
            <a:custGeom>
              <a:avLst/>
              <a:gdLst>
                <a:gd name="connsiteX0" fmla="*/ 69628 w 69729"/>
                <a:gd name="connsiteY0" fmla="*/ 31404 h 31404"/>
                <a:gd name="connsiteX1" fmla="*/ 38100 w 69729"/>
                <a:gd name="connsiteY1" fmla="*/ 9401 h 31404"/>
                <a:gd name="connsiteX2" fmla="*/ 0 w 69729"/>
                <a:gd name="connsiteY2" fmla="*/ 2924 h 31404"/>
                <a:gd name="connsiteX3" fmla="*/ 11430 w 69729"/>
                <a:gd name="connsiteY3" fmla="*/ 162 h 31404"/>
                <a:gd name="connsiteX4" fmla="*/ 40005 w 69729"/>
                <a:gd name="connsiteY4" fmla="*/ 4829 h 31404"/>
                <a:gd name="connsiteX5" fmla="*/ 63437 w 69729"/>
                <a:gd name="connsiteY5" fmla="*/ 21308 h 31404"/>
                <a:gd name="connsiteX6" fmla="*/ 69628 w 69729"/>
                <a:gd name="connsiteY6" fmla="*/ 31404 h 3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29" h="31404">
                  <a:moveTo>
                    <a:pt x="69628" y="31404"/>
                  </a:moveTo>
                  <a:cubicBezTo>
                    <a:pt x="60360" y="22432"/>
                    <a:pt x="49721" y="15002"/>
                    <a:pt x="38100" y="9401"/>
                  </a:cubicBezTo>
                  <a:cubicBezTo>
                    <a:pt x="25813" y="5258"/>
                    <a:pt x="12963" y="3077"/>
                    <a:pt x="0" y="2924"/>
                  </a:cubicBezTo>
                  <a:cubicBezTo>
                    <a:pt x="0" y="2353"/>
                    <a:pt x="4096" y="638"/>
                    <a:pt x="11430" y="162"/>
                  </a:cubicBezTo>
                  <a:cubicBezTo>
                    <a:pt x="21193" y="-543"/>
                    <a:pt x="30975" y="1058"/>
                    <a:pt x="40005" y="4829"/>
                  </a:cubicBezTo>
                  <a:cubicBezTo>
                    <a:pt x="48949" y="8506"/>
                    <a:pt x="56950" y="14135"/>
                    <a:pt x="63437" y="21308"/>
                  </a:cubicBezTo>
                  <a:cubicBezTo>
                    <a:pt x="68389" y="26832"/>
                    <a:pt x="70199" y="31118"/>
                    <a:pt x="69628" y="31404"/>
                  </a:cubicBezTo>
                  <a:close/>
                </a:path>
              </a:pathLst>
            </a:custGeom>
            <a:solidFill>
              <a:srgbClr val="FAFAFA"/>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A9096F3D-D2A4-1DE8-3A24-1759D44A82DA}"/>
                </a:ext>
              </a:extLst>
            </p:cNvPr>
            <p:cNvSpPr/>
            <p:nvPr/>
          </p:nvSpPr>
          <p:spPr>
            <a:xfrm>
              <a:off x="4492373" y="1333409"/>
              <a:ext cx="360614" cy="270003"/>
            </a:xfrm>
            <a:custGeom>
              <a:avLst/>
              <a:gdLst>
                <a:gd name="connsiteX0" fmla="*/ 360614 w 360614"/>
                <a:gd name="connsiteY0" fmla="*/ 78170 h 270003"/>
                <a:gd name="connsiteX1" fmla="*/ 358804 w 360614"/>
                <a:gd name="connsiteY1" fmla="*/ 79313 h 270003"/>
                <a:gd name="connsiteX2" fmla="*/ 353089 w 360614"/>
                <a:gd name="connsiteY2" fmla="*/ 82361 h 270003"/>
                <a:gd name="connsiteX3" fmla="*/ 330134 w 360614"/>
                <a:gd name="connsiteY3" fmla="*/ 91886 h 270003"/>
                <a:gd name="connsiteX4" fmla="*/ 240409 w 360614"/>
                <a:gd name="connsiteY4" fmla="*/ 108745 h 270003"/>
                <a:gd name="connsiteX5" fmla="*/ 209929 w 360614"/>
                <a:gd name="connsiteY5" fmla="*/ 105792 h 270003"/>
                <a:gd name="connsiteX6" fmla="*/ 179925 w 360614"/>
                <a:gd name="connsiteY6" fmla="*/ 91124 h 270003"/>
                <a:gd name="connsiteX7" fmla="*/ 165161 w 360614"/>
                <a:gd name="connsiteY7" fmla="*/ 58548 h 270003"/>
                <a:gd name="connsiteX8" fmla="*/ 177829 w 360614"/>
                <a:gd name="connsiteY8" fmla="*/ 22734 h 270003"/>
                <a:gd name="connsiteX9" fmla="*/ 254029 w 360614"/>
                <a:gd name="connsiteY9" fmla="*/ 3684 h 270003"/>
                <a:gd name="connsiteX10" fmla="*/ 314799 w 360614"/>
                <a:gd name="connsiteY10" fmla="*/ 62549 h 270003"/>
                <a:gd name="connsiteX11" fmla="*/ 296606 w 360614"/>
                <a:gd name="connsiteY11" fmla="*/ 145131 h 270003"/>
                <a:gd name="connsiteX12" fmla="*/ 226121 w 360614"/>
                <a:gd name="connsiteY12" fmla="*/ 183231 h 270003"/>
                <a:gd name="connsiteX13" fmla="*/ 153827 w 360614"/>
                <a:gd name="connsiteY13" fmla="*/ 190565 h 270003"/>
                <a:gd name="connsiteX14" fmla="*/ 91438 w 360614"/>
                <a:gd name="connsiteY14" fmla="*/ 196661 h 270003"/>
                <a:gd name="connsiteX15" fmla="*/ 14761 w 360614"/>
                <a:gd name="connsiteY15" fmla="*/ 240381 h 270003"/>
                <a:gd name="connsiteX16" fmla="*/ 93 w 360614"/>
                <a:gd name="connsiteY16" fmla="*/ 270003 h 270003"/>
                <a:gd name="connsiteX17" fmla="*/ 93 w 360614"/>
                <a:gd name="connsiteY17" fmla="*/ 267813 h 270003"/>
                <a:gd name="connsiteX18" fmla="*/ 1617 w 360614"/>
                <a:gd name="connsiteY18" fmla="*/ 261526 h 270003"/>
                <a:gd name="connsiteX19" fmla="*/ 12856 w 360614"/>
                <a:gd name="connsiteY19" fmla="*/ 239238 h 270003"/>
                <a:gd name="connsiteX20" fmla="*/ 90485 w 360614"/>
                <a:gd name="connsiteY20" fmla="*/ 193232 h 270003"/>
                <a:gd name="connsiteX21" fmla="*/ 153350 w 360614"/>
                <a:gd name="connsiteY21" fmla="*/ 186469 h 270003"/>
                <a:gd name="connsiteX22" fmla="*/ 224788 w 360614"/>
                <a:gd name="connsiteY22" fmla="*/ 178849 h 270003"/>
                <a:gd name="connsiteX23" fmla="*/ 292701 w 360614"/>
                <a:gd name="connsiteY23" fmla="*/ 142083 h 270003"/>
                <a:gd name="connsiteX24" fmla="*/ 309751 w 360614"/>
                <a:gd name="connsiteY24" fmla="*/ 64168 h 270003"/>
                <a:gd name="connsiteX25" fmla="*/ 252601 w 360614"/>
                <a:gd name="connsiteY25" fmla="*/ 8542 h 270003"/>
                <a:gd name="connsiteX26" fmla="*/ 181544 w 360614"/>
                <a:gd name="connsiteY26" fmla="*/ 26259 h 270003"/>
                <a:gd name="connsiteX27" fmla="*/ 169733 w 360614"/>
                <a:gd name="connsiteY27" fmla="*/ 59120 h 270003"/>
                <a:gd name="connsiteX28" fmla="*/ 182878 w 360614"/>
                <a:gd name="connsiteY28" fmla="*/ 88743 h 270003"/>
                <a:gd name="connsiteX29" fmla="*/ 211453 w 360614"/>
                <a:gd name="connsiteY29" fmla="*/ 102744 h 270003"/>
                <a:gd name="connsiteX30" fmla="*/ 240980 w 360614"/>
                <a:gd name="connsiteY30" fmla="*/ 105888 h 270003"/>
                <a:gd name="connsiteX31" fmla="*/ 330134 w 360614"/>
                <a:gd name="connsiteY31" fmla="*/ 90743 h 270003"/>
                <a:gd name="connsiteX32" fmla="*/ 353185 w 360614"/>
                <a:gd name="connsiteY32" fmla="*/ 81885 h 270003"/>
                <a:gd name="connsiteX33" fmla="*/ 360614 w 360614"/>
                <a:gd name="connsiteY33" fmla="*/ 78170 h 2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0614" h="270003">
                  <a:moveTo>
                    <a:pt x="360614" y="78170"/>
                  </a:moveTo>
                  <a:cubicBezTo>
                    <a:pt x="360614" y="78170"/>
                    <a:pt x="360043" y="78646"/>
                    <a:pt x="358804" y="79313"/>
                  </a:cubicBezTo>
                  <a:lnTo>
                    <a:pt x="353089" y="82361"/>
                  </a:lnTo>
                  <a:cubicBezTo>
                    <a:pt x="347946" y="84837"/>
                    <a:pt x="340326" y="88266"/>
                    <a:pt x="330134" y="91886"/>
                  </a:cubicBezTo>
                  <a:cubicBezTo>
                    <a:pt x="301369" y="102430"/>
                    <a:pt x="271041" y="108126"/>
                    <a:pt x="240409" y="108745"/>
                  </a:cubicBezTo>
                  <a:cubicBezTo>
                    <a:pt x="230169" y="108955"/>
                    <a:pt x="219939" y="107964"/>
                    <a:pt x="209929" y="105792"/>
                  </a:cubicBezTo>
                  <a:cubicBezTo>
                    <a:pt x="198842" y="103525"/>
                    <a:pt x="188517" y="98477"/>
                    <a:pt x="179925" y="91124"/>
                  </a:cubicBezTo>
                  <a:cubicBezTo>
                    <a:pt x="170676" y="82799"/>
                    <a:pt x="165323" y="70988"/>
                    <a:pt x="165161" y="58548"/>
                  </a:cubicBezTo>
                  <a:cubicBezTo>
                    <a:pt x="165028" y="45490"/>
                    <a:pt x="169514" y="32802"/>
                    <a:pt x="177829" y="22734"/>
                  </a:cubicBezTo>
                  <a:cubicBezTo>
                    <a:pt x="197441" y="2237"/>
                    <a:pt x="227083" y="-5174"/>
                    <a:pt x="254029" y="3684"/>
                  </a:cubicBezTo>
                  <a:cubicBezTo>
                    <a:pt x="282957" y="11743"/>
                    <a:pt x="305826" y="33898"/>
                    <a:pt x="314799" y="62549"/>
                  </a:cubicBezTo>
                  <a:cubicBezTo>
                    <a:pt x="323429" y="91372"/>
                    <a:pt x="316542" y="122604"/>
                    <a:pt x="296606" y="145131"/>
                  </a:cubicBezTo>
                  <a:cubicBezTo>
                    <a:pt x="277575" y="164752"/>
                    <a:pt x="252963" y="178059"/>
                    <a:pt x="226121" y="183231"/>
                  </a:cubicBezTo>
                  <a:cubicBezTo>
                    <a:pt x="202290" y="187803"/>
                    <a:pt x="178096" y="190260"/>
                    <a:pt x="153827" y="190565"/>
                  </a:cubicBezTo>
                  <a:cubicBezTo>
                    <a:pt x="132900" y="190946"/>
                    <a:pt x="112040" y="192984"/>
                    <a:pt x="91438" y="196661"/>
                  </a:cubicBezTo>
                  <a:cubicBezTo>
                    <a:pt x="61463" y="201557"/>
                    <a:pt x="34240" y="217073"/>
                    <a:pt x="14761" y="240381"/>
                  </a:cubicBezTo>
                  <a:cubicBezTo>
                    <a:pt x="8103" y="249277"/>
                    <a:pt x="3131" y="259316"/>
                    <a:pt x="93" y="270003"/>
                  </a:cubicBezTo>
                  <a:cubicBezTo>
                    <a:pt x="-31" y="269280"/>
                    <a:pt x="-31" y="268537"/>
                    <a:pt x="93" y="267813"/>
                  </a:cubicBezTo>
                  <a:cubicBezTo>
                    <a:pt x="93" y="266384"/>
                    <a:pt x="760" y="264193"/>
                    <a:pt x="1617" y="261526"/>
                  </a:cubicBezTo>
                  <a:cubicBezTo>
                    <a:pt x="4179" y="253554"/>
                    <a:pt x="7970" y="246038"/>
                    <a:pt x="12856" y="239238"/>
                  </a:cubicBezTo>
                  <a:cubicBezTo>
                    <a:pt x="32202" y="214892"/>
                    <a:pt x="59834" y="198509"/>
                    <a:pt x="90485" y="193232"/>
                  </a:cubicBezTo>
                  <a:cubicBezTo>
                    <a:pt x="111221" y="189241"/>
                    <a:pt x="132243" y="186974"/>
                    <a:pt x="153350" y="186469"/>
                  </a:cubicBezTo>
                  <a:cubicBezTo>
                    <a:pt x="177344" y="186041"/>
                    <a:pt x="201252" y="183497"/>
                    <a:pt x="224788" y="178849"/>
                  </a:cubicBezTo>
                  <a:cubicBezTo>
                    <a:pt x="250639" y="173791"/>
                    <a:pt x="274327" y="160961"/>
                    <a:pt x="292701" y="142083"/>
                  </a:cubicBezTo>
                  <a:cubicBezTo>
                    <a:pt x="311465" y="120804"/>
                    <a:pt x="317914" y="91343"/>
                    <a:pt x="309751" y="64168"/>
                  </a:cubicBezTo>
                  <a:cubicBezTo>
                    <a:pt x="301321" y="37165"/>
                    <a:pt x="279823" y="16238"/>
                    <a:pt x="252601" y="8542"/>
                  </a:cubicBezTo>
                  <a:cubicBezTo>
                    <a:pt x="227474" y="436"/>
                    <a:pt x="199927" y="7304"/>
                    <a:pt x="181544" y="26259"/>
                  </a:cubicBezTo>
                  <a:cubicBezTo>
                    <a:pt x="173838" y="35469"/>
                    <a:pt x="169657" y="47109"/>
                    <a:pt x="169733" y="59120"/>
                  </a:cubicBezTo>
                  <a:cubicBezTo>
                    <a:pt x="169762" y="70397"/>
                    <a:pt x="174534" y="81151"/>
                    <a:pt x="182878" y="88743"/>
                  </a:cubicBezTo>
                  <a:cubicBezTo>
                    <a:pt x="191060" y="95763"/>
                    <a:pt x="200899" y="100573"/>
                    <a:pt x="211453" y="102744"/>
                  </a:cubicBezTo>
                  <a:cubicBezTo>
                    <a:pt x="221140" y="104945"/>
                    <a:pt x="231046" y="105992"/>
                    <a:pt x="240980" y="105888"/>
                  </a:cubicBezTo>
                  <a:cubicBezTo>
                    <a:pt x="271308" y="105554"/>
                    <a:pt x="301397" y="100449"/>
                    <a:pt x="330134" y="90743"/>
                  </a:cubicBezTo>
                  <a:cubicBezTo>
                    <a:pt x="340231" y="87219"/>
                    <a:pt x="347946" y="84075"/>
                    <a:pt x="353185" y="81885"/>
                  </a:cubicBezTo>
                  <a:cubicBezTo>
                    <a:pt x="355566" y="80465"/>
                    <a:pt x="358052" y="79227"/>
                    <a:pt x="360614" y="78170"/>
                  </a:cubicBezTo>
                  <a:close/>
                </a:path>
              </a:pathLst>
            </a:custGeom>
            <a:solidFill>
              <a:srgbClr val="FAFAFA"/>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686455B8-CE0C-080B-B421-CF4E570CE384}"/>
                </a:ext>
              </a:extLst>
            </p:cNvPr>
            <p:cNvSpPr/>
            <p:nvPr/>
          </p:nvSpPr>
          <p:spPr>
            <a:xfrm>
              <a:off x="4483131" y="1723347"/>
              <a:ext cx="132302" cy="62278"/>
            </a:xfrm>
            <a:custGeom>
              <a:avLst/>
              <a:gdLst>
                <a:gd name="connsiteX0" fmla="*/ 132302 w 132302"/>
                <a:gd name="connsiteY0" fmla="*/ 62279 h 62278"/>
                <a:gd name="connsiteX1" fmla="*/ 119444 w 132302"/>
                <a:gd name="connsiteY1" fmla="*/ 43229 h 62278"/>
                <a:gd name="connsiteX2" fmla="*/ 22193 w 132302"/>
                <a:gd name="connsiteY2" fmla="*/ 6558 h 62278"/>
                <a:gd name="connsiteX3" fmla="*/ 0 w 132302"/>
                <a:gd name="connsiteY3" fmla="*/ 12463 h 62278"/>
                <a:gd name="connsiteX4" fmla="*/ 21431 w 132302"/>
                <a:gd name="connsiteY4" fmla="*/ 2938 h 62278"/>
                <a:gd name="connsiteX5" fmla="*/ 122396 w 132302"/>
                <a:gd name="connsiteY5" fmla="*/ 41038 h 62278"/>
                <a:gd name="connsiteX6" fmla="*/ 132302 w 132302"/>
                <a:gd name="connsiteY6" fmla="*/ 62279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02" h="62278">
                  <a:moveTo>
                    <a:pt x="132302" y="62279"/>
                  </a:moveTo>
                  <a:cubicBezTo>
                    <a:pt x="131445" y="62279"/>
                    <a:pt x="128207" y="54278"/>
                    <a:pt x="119444" y="43229"/>
                  </a:cubicBezTo>
                  <a:cubicBezTo>
                    <a:pt x="96726" y="13387"/>
                    <a:pt x="58960" y="-853"/>
                    <a:pt x="22193" y="6558"/>
                  </a:cubicBezTo>
                  <a:cubicBezTo>
                    <a:pt x="8382" y="9225"/>
                    <a:pt x="381" y="13225"/>
                    <a:pt x="0" y="12463"/>
                  </a:cubicBezTo>
                  <a:cubicBezTo>
                    <a:pt x="6315" y="7681"/>
                    <a:pt x="13649" y="4424"/>
                    <a:pt x="21431" y="2938"/>
                  </a:cubicBezTo>
                  <a:cubicBezTo>
                    <a:pt x="59750" y="-6863"/>
                    <a:pt x="100108" y="8367"/>
                    <a:pt x="122396" y="41038"/>
                  </a:cubicBezTo>
                  <a:cubicBezTo>
                    <a:pt x="127292" y="47258"/>
                    <a:pt x="130683" y="54525"/>
                    <a:pt x="132302" y="62279"/>
                  </a:cubicBezTo>
                  <a:close/>
                </a:path>
              </a:pathLst>
            </a:custGeom>
            <a:solidFill>
              <a:srgbClr val="FAFAFA"/>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DB2AE3B3-038C-F93A-4215-24A854982E69}"/>
                </a:ext>
              </a:extLst>
            </p:cNvPr>
            <p:cNvSpPr/>
            <p:nvPr/>
          </p:nvSpPr>
          <p:spPr>
            <a:xfrm>
              <a:off x="4592954" y="1857605"/>
              <a:ext cx="133730" cy="43121"/>
            </a:xfrm>
            <a:custGeom>
              <a:avLst/>
              <a:gdLst>
                <a:gd name="connsiteX0" fmla="*/ 133731 w 133730"/>
                <a:gd name="connsiteY0" fmla="*/ 29 h 43121"/>
                <a:gd name="connsiteX1" fmla="*/ 120682 w 133730"/>
                <a:gd name="connsiteY1" fmla="*/ 19079 h 43121"/>
                <a:gd name="connsiteX2" fmla="*/ 15907 w 133730"/>
                <a:gd name="connsiteY2" fmla="*/ 27366 h 43121"/>
                <a:gd name="connsiteX3" fmla="*/ 0 w 133730"/>
                <a:gd name="connsiteY3" fmla="*/ 10412 h 43121"/>
                <a:gd name="connsiteX4" fmla="*/ 17907 w 133730"/>
                <a:gd name="connsiteY4" fmla="*/ 24413 h 43121"/>
                <a:gd name="connsiteX5" fmla="*/ 69247 w 133730"/>
                <a:gd name="connsiteY5" fmla="*/ 37748 h 43121"/>
                <a:gd name="connsiteX6" fmla="*/ 117919 w 133730"/>
                <a:gd name="connsiteY6" fmla="*/ 16508 h 43121"/>
                <a:gd name="connsiteX7" fmla="*/ 133731 w 133730"/>
                <a:gd name="connsiteY7" fmla="*/ 29 h 4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30" h="43121">
                  <a:moveTo>
                    <a:pt x="133731" y="29"/>
                  </a:moveTo>
                  <a:cubicBezTo>
                    <a:pt x="131055" y="7373"/>
                    <a:pt x="126568" y="13926"/>
                    <a:pt x="120682" y="19079"/>
                  </a:cubicBezTo>
                  <a:cubicBezTo>
                    <a:pt x="92745" y="47654"/>
                    <a:pt x="47987" y="51188"/>
                    <a:pt x="15907" y="27366"/>
                  </a:cubicBezTo>
                  <a:cubicBezTo>
                    <a:pt x="9287" y="23118"/>
                    <a:pt x="3820" y="17289"/>
                    <a:pt x="0" y="10412"/>
                  </a:cubicBezTo>
                  <a:cubicBezTo>
                    <a:pt x="667" y="9745"/>
                    <a:pt x="6096" y="16888"/>
                    <a:pt x="17907" y="24413"/>
                  </a:cubicBezTo>
                  <a:cubicBezTo>
                    <a:pt x="33118" y="34310"/>
                    <a:pt x="51140" y="38987"/>
                    <a:pt x="69247" y="37748"/>
                  </a:cubicBezTo>
                  <a:cubicBezTo>
                    <a:pt x="87325" y="36072"/>
                    <a:pt x="104394" y="28623"/>
                    <a:pt x="117919" y="16508"/>
                  </a:cubicBezTo>
                  <a:cubicBezTo>
                    <a:pt x="128683" y="7363"/>
                    <a:pt x="132969" y="-542"/>
                    <a:pt x="133731" y="29"/>
                  </a:cubicBezTo>
                  <a:close/>
                </a:path>
              </a:pathLst>
            </a:custGeom>
            <a:solidFill>
              <a:srgbClr val="FAFAFA"/>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1F5FC1F-D049-6037-9984-82DDC414DBD6}"/>
                </a:ext>
              </a:extLst>
            </p:cNvPr>
            <p:cNvSpPr/>
            <p:nvPr/>
          </p:nvSpPr>
          <p:spPr>
            <a:xfrm>
              <a:off x="4656296" y="1655517"/>
              <a:ext cx="99345" cy="44392"/>
            </a:xfrm>
            <a:custGeom>
              <a:avLst/>
              <a:gdLst>
                <a:gd name="connsiteX0" fmla="*/ 99346 w 99345"/>
                <a:gd name="connsiteY0" fmla="*/ 12570 h 44392"/>
                <a:gd name="connsiteX1" fmla="*/ 83058 w 99345"/>
                <a:gd name="connsiteY1" fmla="*/ 7141 h 44392"/>
                <a:gd name="connsiteX2" fmla="*/ 10096 w 99345"/>
                <a:gd name="connsiteY2" fmla="*/ 30477 h 44392"/>
                <a:gd name="connsiteX3" fmla="*/ 0 w 99345"/>
                <a:gd name="connsiteY3" fmla="*/ 44383 h 44392"/>
                <a:gd name="connsiteX4" fmla="*/ 7334 w 99345"/>
                <a:gd name="connsiteY4" fmla="*/ 28381 h 44392"/>
                <a:gd name="connsiteX5" fmla="*/ 84106 w 99345"/>
                <a:gd name="connsiteY5" fmla="*/ 3807 h 44392"/>
                <a:gd name="connsiteX6" fmla="*/ 99346 w 99345"/>
                <a:gd name="connsiteY6" fmla="*/ 12570 h 4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45" h="44392">
                  <a:moveTo>
                    <a:pt x="99346" y="12570"/>
                  </a:moveTo>
                  <a:cubicBezTo>
                    <a:pt x="99346" y="13332"/>
                    <a:pt x="93154" y="9808"/>
                    <a:pt x="83058" y="7141"/>
                  </a:cubicBezTo>
                  <a:cubicBezTo>
                    <a:pt x="56264" y="-279"/>
                    <a:pt x="27613" y="8884"/>
                    <a:pt x="10096" y="30477"/>
                  </a:cubicBezTo>
                  <a:cubicBezTo>
                    <a:pt x="3429" y="38573"/>
                    <a:pt x="571" y="44669"/>
                    <a:pt x="0" y="44383"/>
                  </a:cubicBezTo>
                  <a:cubicBezTo>
                    <a:pt x="981" y="38497"/>
                    <a:pt x="3515" y="32972"/>
                    <a:pt x="7334" y="28381"/>
                  </a:cubicBezTo>
                  <a:cubicBezTo>
                    <a:pt x="24517" y="3893"/>
                    <a:pt x="55902" y="-6147"/>
                    <a:pt x="84106" y="3807"/>
                  </a:cubicBezTo>
                  <a:cubicBezTo>
                    <a:pt x="89868" y="5340"/>
                    <a:pt x="95126" y="8360"/>
                    <a:pt x="99346" y="12570"/>
                  </a:cubicBezTo>
                  <a:close/>
                </a:path>
              </a:pathLst>
            </a:custGeom>
            <a:solidFill>
              <a:srgbClr val="FAFAFA"/>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EE1A6C87-AFCA-5643-9E82-BF83B482FECB}"/>
                </a:ext>
              </a:extLst>
            </p:cNvPr>
            <p:cNvSpPr/>
            <p:nvPr/>
          </p:nvSpPr>
          <p:spPr>
            <a:xfrm>
              <a:off x="4843915" y="1564728"/>
              <a:ext cx="269749" cy="162604"/>
            </a:xfrm>
            <a:custGeom>
              <a:avLst/>
              <a:gdLst>
                <a:gd name="connsiteX0" fmla="*/ 266628 w 269749"/>
                <a:gd name="connsiteY0" fmla="*/ 15729 h 162604"/>
                <a:gd name="connsiteX1" fmla="*/ 268343 w 269749"/>
                <a:gd name="connsiteY1" fmla="*/ 22777 h 162604"/>
                <a:gd name="connsiteX2" fmla="*/ 269486 w 269749"/>
                <a:gd name="connsiteY2" fmla="*/ 31540 h 162604"/>
                <a:gd name="connsiteX3" fmla="*/ 269486 w 269749"/>
                <a:gd name="connsiteY3" fmla="*/ 43637 h 162604"/>
                <a:gd name="connsiteX4" fmla="*/ 242149 w 269749"/>
                <a:gd name="connsiteY4" fmla="*/ 114598 h 162604"/>
                <a:gd name="connsiteX5" fmla="*/ 201477 w 269749"/>
                <a:gd name="connsiteY5" fmla="*/ 148602 h 162604"/>
                <a:gd name="connsiteX6" fmla="*/ 142041 w 269749"/>
                <a:gd name="connsiteY6" fmla="*/ 162223 h 162604"/>
                <a:gd name="connsiteX7" fmla="*/ 19645 w 269749"/>
                <a:gd name="connsiteY7" fmla="*/ 101739 h 162604"/>
                <a:gd name="connsiteX8" fmla="*/ 2404 w 269749"/>
                <a:gd name="connsiteY8" fmla="*/ 68688 h 162604"/>
                <a:gd name="connsiteX9" fmla="*/ 2976 w 269749"/>
                <a:gd name="connsiteY9" fmla="*/ 32397 h 162604"/>
                <a:gd name="connsiteX10" fmla="*/ 25265 w 269749"/>
                <a:gd name="connsiteY10" fmla="*/ 5156 h 162604"/>
                <a:gd name="connsiteX11" fmla="*/ 58793 w 269749"/>
                <a:gd name="connsiteY11" fmla="*/ 1251 h 162604"/>
                <a:gd name="connsiteX12" fmla="*/ 87368 w 269749"/>
                <a:gd name="connsiteY12" fmla="*/ 16205 h 162604"/>
                <a:gd name="connsiteX13" fmla="*/ 102988 w 269749"/>
                <a:gd name="connsiteY13" fmla="*/ 42018 h 162604"/>
                <a:gd name="connsiteX14" fmla="*/ 102512 w 269749"/>
                <a:gd name="connsiteY14" fmla="*/ 95167 h 162604"/>
                <a:gd name="connsiteX15" fmla="*/ 80033 w 269749"/>
                <a:gd name="connsiteY15" fmla="*/ 133267 h 162604"/>
                <a:gd name="connsiteX16" fmla="*/ 53840 w 269749"/>
                <a:gd name="connsiteY16" fmla="*/ 153460 h 162604"/>
                <a:gd name="connsiteX17" fmla="*/ 34790 w 269749"/>
                <a:gd name="connsiteY17" fmla="*/ 161271 h 162604"/>
                <a:gd name="connsiteX18" fmla="*/ 27551 w 269749"/>
                <a:gd name="connsiteY18" fmla="*/ 162604 h 162604"/>
                <a:gd name="connsiteX19" fmla="*/ 53268 w 269749"/>
                <a:gd name="connsiteY19" fmla="*/ 151841 h 162604"/>
                <a:gd name="connsiteX20" fmla="*/ 99560 w 269749"/>
                <a:gd name="connsiteY20" fmla="*/ 94691 h 162604"/>
                <a:gd name="connsiteX21" fmla="*/ 99560 w 269749"/>
                <a:gd name="connsiteY21" fmla="*/ 43923 h 162604"/>
                <a:gd name="connsiteX22" fmla="*/ 84796 w 269749"/>
                <a:gd name="connsiteY22" fmla="*/ 19920 h 162604"/>
                <a:gd name="connsiteX23" fmla="*/ 58697 w 269749"/>
                <a:gd name="connsiteY23" fmla="*/ 6299 h 162604"/>
                <a:gd name="connsiteX24" fmla="*/ 28217 w 269749"/>
                <a:gd name="connsiteY24" fmla="*/ 9918 h 162604"/>
                <a:gd name="connsiteX25" fmla="*/ 8405 w 269749"/>
                <a:gd name="connsiteY25" fmla="*/ 34493 h 162604"/>
                <a:gd name="connsiteX26" fmla="*/ 7929 w 269749"/>
                <a:gd name="connsiteY26" fmla="*/ 67926 h 162604"/>
                <a:gd name="connsiteX27" fmla="*/ 24312 w 269749"/>
                <a:gd name="connsiteY27" fmla="*/ 99263 h 162604"/>
                <a:gd name="connsiteX28" fmla="*/ 142803 w 269749"/>
                <a:gd name="connsiteY28" fmla="*/ 158223 h 162604"/>
                <a:gd name="connsiteX29" fmla="*/ 240625 w 269749"/>
                <a:gd name="connsiteY29" fmla="*/ 113074 h 162604"/>
                <a:gd name="connsiteX30" fmla="*/ 268724 w 269749"/>
                <a:gd name="connsiteY30" fmla="*/ 44208 h 162604"/>
                <a:gd name="connsiteX31" fmla="*/ 266628 w 269749"/>
                <a:gd name="connsiteY31" fmla="*/ 15729 h 16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9749" h="162604">
                  <a:moveTo>
                    <a:pt x="266628" y="15729"/>
                  </a:moveTo>
                  <a:cubicBezTo>
                    <a:pt x="267371" y="18034"/>
                    <a:pt x="267943" y="20386"/>
                    <a:pt x="268343" y="22777"/>
                  </a:cubicBezTo>
                  <a:cubicBezTo>
                    <a:pt x="268981" y="25663"/>
                    <a:pt x="269362" y="28587"/>
                    <a:pt x="269486" y="31540"/>
                  </a:cubicBezTo>
                  <a:cubicBezTo>
                    <a:pt x="269838" y="35569"/>
                    <a:pt x="269838" y="39608"/>
                    <a:pt x="269486" y="43637"/>
                  </a:cubicBezTo>
                  <a:cubicBezTo>
                    <a:pt x="268305" y="69631"/>
                    <a:pt x="258713" y="94529"/>
                    <a:pt x="242149" y="114598"/>
                  </a:cubicBezTo>
                  <a:cubicBezTo>
                    <a:pt x="231176" y="128705"/>
                    <a:pt x="217308" y="140306"/>
                    <a:pt x="201477" y="148602"/>
                  </a:cubicBezTo>
                  <a:cubicBezTo>
                    <a:pt x="183075" y="157918"/>
                    <a:pt x="162663" y="162595"/>
                    <a:pt x="142041" y="162223"/>
                  </a:cubicBezTo>
                  <a:cubicBezTo>
                    <a:pt x="94254" y="161347"/>
                    <a:pt x="49363" y="139163"/>
                    <a:pt x="19645" y="101739"/>
                  </a:cubicBezTo>
                  <a:cubicBezTo>
                    <a:pt x="11796" y="91948"/>
                    <a:pt x="5948" y="80727"/>
                    <a:pt x="2404" y="68688"/>
                  </a:cubicBezTo>
                  <a:cubicBezTo>
                    <a:pt x="-986" y="56800"/>
                    <a:pt x="-786" y="44170"/>
                    <a:pt x="2976" y="32397"/>
                  </a:cubicBezTo>
                  <a:cubicBezTo>
                    <a:pt x="6577" y="20758"/>
                    <a:pt x="14568" y="10985"/>
                    <a:pt x="25265" y="5156"/>
                  </a:cubicBezTo>
                  <a:cubicBezTo>
                    <a:pt x="35666" y="79"/>
                    <a:pt x="47496" y="-1302"/>
                    <a:pt x="58793" y="1251"/>
                  </a:cubicBezTo>
                  <a:cubicBezTo>
                    <a:pt x="69584" y="3318"/>
                    <a:pt x="79519" y="8518"/>
                    <a:pt x="87368" y="16205"/>
                  </a:cubicBezTo>
                  <a:cubicBezTo>
                    <a:pt x="94483" y="23501"/>
                    <a:pt x="99826" y="32331"/>
                    <a:pt x="102988" y="42018"/>
                  </a:cubicBezTo>
                  <a:cubicBezTo>
                    <a:pt x="108380" y="59353"/>
                    <a:pt x="108218" y="77936"/>
                    <a:pt x="102512" y="95167"/>
                  </a:cubicBezTo>
                  <a:cubicBezTo>
                    <a:pt x="97950" y="109378"/>
                    <a:pt x="90273" y="122399"/>
                    <a:pt x="80033" y="133267"/>
                  </a:cubicBezTo>
                  <a:cubicBezTo>
                    <a:pt x="72423" y="141344"/>
                    <a:pt x="63584" y="148155"/>
                    <a:pt x="53840" y="153460"/>
                  </a:cubicBezTo>
                  <a:cubicBezTo>
                    <a:pt x="47772" y="156708"/>
                    <a:pt x="41390" y="159328"/>
                    <a:pt x="34790" y="161271"/>
                  </a:cubicBezTo>
                  <a:cubicBezTo>
                    <a:pt x="32418" y="161899"/>
                    <a:pt x="29998" y="162347"/>
                    <a:pt x="27551" y="162604"/>
                  </a:cubicBezTo>
                  <a:cubicBezTo>
                    <a:pt x="36456" y="159870"/>
                    <a:pt x="45067" y="156270"/>
                    <a:pt x="53268" y="151841"/>
                  </a:cubicBezTo>
                  <a:cubicBezTo>
                    <a:pt x="75214" y="139144"/>
                    <a:pt x="91701" y="118799"/>
                    <a:pt x="99560" y="94691"/>
                  </a:cubicBezTo>
                  <a:cubicBezTo>
                    <a:pt x="104798" y="78175"/>
                    <a:pt x="104798" y="60439"/>
                    <a:pt x="99560" y="43923"/>
                  </a:cubicBezTo>
                  <a:cubicBezTo>
                    <a:pt x="96588" y="34874"/>
                    <a:pt x="91530" y="26654"/>
                    <a:pt x="84796" y="19920"/>
                  </a:cubicBezTo>
                  <a:cubicBezTo>
                    <a:pt x="77595" y="12957"/>
                    <a:pt x="68527" y="8223"/>
                    <a:pt x="58697" y="6299"/>
                  </a:cubicBezTo>
                  <a:cubicBezTo>
                    <a:pt x="48420" y="4060"/>
                    <a:pt x="37685" y="5327"/>
                    <a:pt x="28217" y="9918"/>
                  </a:cubicBezTo>
                  <a:cubicBezTo>
                    <a:pt x="18654" y="15195"/>
                    <a:pt x="11539" y="24025"/>
                    <a:pt x="8405" y="34493"/>
                  </a:cubicBezTo>
                  <a:cubicBezTo>
                    <a:pt x="4919" y="45342"/>
                    <a:pt x="4748" y="56981"/>
                    <a:pt x="7929" y="67926"/>
                  </a:cubicBezTo>
                  <a:cubicBezTo>
                    <a:pt x="11263" y="79356"/>
                    <a:pt x="16835" y="90005"/>
                    <a:pt x="24312" y="99263"/>
                  </a:cubicBezTo>
                  <a:cubicBezTo>
                    <a:pt x="53125" y="135496"/>
                    <a:pt x="96521" y="157089"/>
                    <a:pt x="142803" y="158223"/>
                  </a:cubicBezTo>
                  <a:cubicBezTo>
                    <a:pt x="180674" y="159280"/>
                    <a:pt x="216860" y="142583"/>
                    <a:pt x="240625" y="113074"/>
                  </a:cubicBezTo>
                  <a:cubicBezTo>
                    <a:pt x="256941" y="93605"/>
                    <a:pt x="266761" y="69535"/>
                    <a:pt x="268724" y="44208"/>
                  </a:cubicBezTo>
                  <a:cubicBezTo>
                    <a:pt x="268733" y="34674"/>
                    <a:pt x="268038" y="25158"/>
                    <a:pt x="266628" y="15729"/>
                  </a:cubicBezTo>
                  <a:close/>
                </a:path>
              </a:pathLst>
            </a:custGeom>
            <a:solidFill>
              <a:srgbClr val="FAFAFA"/>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6CA1FBBF-3CED-2386-D42E-D798052503B1}"/>
                </a:ext>
              </a:extLst>
            </p:cNvPr>
            <p:cNvSpPr/>
            <p:nvPr/>
          </p:nvSpPr>
          <p:spPr>
            <a:xfrm>
              <a:off x="5165199" y="1575313"/>
              <a:ext cx="63359" cy="202406"/>
            </a:xfrm>
            <a:custGeom>
              <a:avLst/>
              <a:gdLst>
                <a:gd name="connsiteX0" fmla="*/ 18782 w 63359"/>
                <a:gd name="connsiteY0" fmla="*/ 202406 h 202406"/>
                <a:gd name="connsiteX1" fmla="*/ 12972 w 63359"/>
                <a:gd name="connsiteY1" fmla="*/ 195834 h 202406"/>
                <a:gd name="connsiteX2" fmla="*/ 2590 w 63359"/>
                <a:gd name="connsiteY2" fmla="*/ 174308 h 202406"/>
                <a:gd name="connsiteX3" fmla="*/ 1161 w 63359"/>
                <a:gd name="connsiteY3" fmla="*/ 138875 h 202406"/>
                <a:gd name="connsiteX4" fmla="*/ 10686 w 63359"/>
                <a:gd name="connsiteY4" fmla="*/ 96774 h 202406"/>
                <a:gd name="connsiteX5" fmla="*/ 44786 w 63359"/>
                <a:gd name="connsiteY5" fmla="*/ 26479 h 202406"/>
                <a:gd name="connsiteX6" fmla="*/ 57930 w 63359"/>
                <a:gd name="connsiteY6" fmla="*/ 6858 h 202406"/>
                <a:gd name="connsiteX7" fmla="*/ 63359 w 63359"/>
                <a:gd name="connsiteY7" fmla="*/ 0 h 202406"/>
                <a:gd name="connsiteX8" fmla="*/ 47833 w 63359"/>
                <a:gd name="connsiteY8" fmla="*/ 28575 h 202406"/>
                <a:gd name="connsiteX9" fmla="*/ 15448 w 63359"/>
                <a:gd name="connsiteY9" fmla="*/ 98489 h 202406"/>
                <a:gd name="connsiteX10" fmla="*/ 5923 w 63359"/>
                <a:gd name="connsiteY10" fmla="*/ 139827 h 202406"/>
                <a:gd name="connsiteX11" fmla="*/ 5923 w 63359"/>
                <a:gd name="connsiteY11" fmla="*/ 173736 h 202406"/>
                <a:gd name="connsiteX12" fmla="*/ 18782 w 63359"/>
                <a:gd name="connsiteY12" fmla="*/ 202406 h 2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359" h="202406">
                  <a:moveTo>
                    <a:pt x="18782" y="202406"/>
                  </a:moveTo>
                  <a:cubicBezTo>
                    <a:pt x="16496" y="200549"/>
                    <a:pt x="14534" y="198330"/>
                    <a:pt x="12972" y="195834"/>
                  </a:cubicBezTo>
                  <a:cubicBezTo>
                    <a:pt x="8276" y="189319"/>
                    <a:pt x="4762" y="182032"/>
                    <a:pt x="2590" y="174308"/>
                  </a:cubicBezTo>
                  <a:cubicBezTo>
                    <a:pt x="-287" y="162716"/>
                    <a:pt x="-773" y="150657"/>
                    <a:pt x="1161" y="138875"/>
                  </a:cubicBezTo>
                  <a:cubicBezTo>
                    <a:pt x="3399" y="124644"/>
                    <a:pt x="6581" y="110585"/>
                    <a:pt x="10686" y="96774"/>
                  </a:cubicBezTo>
                  <a:cubicBezTo>
                    <a:pt x="18963" y="71971"/>
                    <a:pt x="30431" y="48339"/>
                    <a:pt x="44786" y="26479"/>
                  </a:cubicBezTo>
                  <a:cubicBezTo>
                    <a:pt x="50120" y="18098"/>
                    <a:pt x="54311" y="11335"/>
                    <a:pt x="57930" y="6858"/>
                  </a:cubicBezTo>
                  <a:cubicBezTo>
                    <a:pt x="59435" y="4353"/>
                    <a:pt x="61264" y="2048"/>
                    <a:pt x="63359" y="0"/>
                  </a:cubicBezTo>
                  <a:cubicBezTo>
                    <a:pt x="58873" y="9887"/>
                    <a:pt x="53682" y="19431"/>
                    <a:pt x="47833" y="28575"/>
                  </a:cubicBezTo>
                  <a:cubicBezTo>
                    <a:pt x="34518" y="50625"/>
                    <a:pt x="23659" y="74066"/>
                    <a:pt x="15448" y="98489"/>
                  </a:cubicBezTo>
                  <a:cubicBezTo>
                    <a:pt x="11524" y="112081"/>
                    <a:pt x="8343" y="125882"/>
                    <a:pt x="5923" y="139827"/>
                  </a:cubicBezTo>
                  <a:cubicBezTo>
                    <a:pt x="3752" y="151028"/>
                    <a:pt x="3752" y="162535"/>
                    <a:pt x="5923" y="173736"/>
                  </a:cubicBezTo>
                  <a:cubicBezTo>
                    <a:pt x="9010" y="183785"/>
                    <a:pt x="13324" y="193415"/>
                    <a:pt x="18782" y="202406"/>
                  </a:cubicBezTo>
                  <a:close/>
                </a:path>
              </a:pathLst>
            </a:custGeom>
            <a:solidFill>
              <a:srgbClr val="FAFAFA"/>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80872CCE-67CE-D384-09AA-2F95F51BE85F}"/>
                </a:ext>
              </a:extLst>
            </p:cNvPr>
            <p:cNvSpPr/>
            <p:nvPr/>
          </p:nvSpPr>
          <p:spPr>
            <a:xfrm>
              <a:off x="5325418" y="1558549"/>
              <a:ext cx="48900" cy="174511"/>
            </a:xfrm>
            <a:custGeom>
              <a:avLst/>
              <a:gdLst>
                <a:gd name="connsiteX0" fmla="*/ 38966 w 48900"/>
                <a:gd name="connsiteY0" fmla="*/ 0 h 174511"/>
                <a:gd name="connsiteX1" fmla="*/ 41823 w 48900"/>
                <a:gd name="connsiteY1" fmla="*/ 6858 h 174511"/>
                <a:gd name="connsiteX2" fmla="*/ 46586 w 48900"/>
                <a:gd name="connsiteY2" fmla="*/ 26384 h 174511"/>
                <a:gd name="connsiteX3" fmla="*/ 18106 w 48900"/>
                <a:gd name="connsiteY3" fmla="*/ 153734 h 174511"/>
                <a:gd name="connsiteX4" fmla="*/ 5533 w 48900"/>
                <a:gd name="connsiteY4" fmla="*/ 169450 h 174511"/>
                <a:gd name="connsiteX5" fmla="*/ 9 w 48900"/>
                <a:gd name="connsiteY5" fmla="*/ 174498 h 174511"/>
                <a:gd name="connsiteX6" fmla="*/ 15154 w 48900"/>
                <a:gd name="connsiteY6" fmla="*/ 151829 h 174511"/>
                <a:gd name="connsiteX7" fmla="*/ 39633 w 48900"/>
                <a:gd name="connsiteY7" fmla="*/ 91726 h 174511"/>
                <a:gd name="connsiteX8" fmla="*/ 42776 w 48900"/>
                <a:gd name="connsiteY8" fmla="*/ 26956 h 174511"/>
                <a:gd name="connsiteX9" fmla="*/ 38966 w 48900"/>
                <a:gd name="connsiteY9" fmla="*/ 0 h 17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00" h="174511">
                  <a:moveTo>
                    <a:pt x="38966" y="0"/>
                  </a:moveTo>
                  <a:cubicBezTo>
                    <a:pt x="40281" y="2115"/>
                    <a:pt x="41242" y="4439"/>
                    <a:pt x="41823" y="6858"/>
                  </a:cubicBezTo>
                  <a:cubicBezTo>
                    <a:pt x="43957" y="13221"/>
                    <a:pt x="45548" y="19755"/>
                    <a:pt x="46586" y="26384"/>
                  </a:cubicBezTo>
                  <a:cubicBezTo>
                    <a:pt x="53911" y="70923"/>
                    <a:pt x="43700" y="116557"/>
                    <a:pt x="18106" y="153734"/>
                  </a:cubicBezTo>
                  <a:cubicBezTo>
                    <a:pt x="14373" y="159325"/>
                    <a:pt x="10172" y="164583"/>
                    <a:pt x="5533" y="169450"/>
                  </a:cubicBezTo>
                  <a:cubicBezTo>
                    <a:pt x="2199" y="172879"/>
                    <a:pt x="295" y="174688"/>
                    <a:pt x="9" y="174498"/>
                  </a:cubicBezTo>
                  <a:cubicBezTo>
                    <a:pt x="-277" y="174308"/>
                    <a:pt x="6390" y="166021"/>
                    <a:pt x="15154" y="151829"/>
                  </a:cubicBezTo>
                  <a:cubicBezTo>
                    <a:pt x="26545" y="133264"/>
                    <a:pt x="34813" y="112967"/>
                    <a:pt x="39633" y="91726"/>
                  </a:cubicBezTo>
                  <a:cubicBezTo>
                    <a:pt x="44262" y="70456"/>
                    <a:pt x="45319" y="48568"/>
                    <a:pt x="42776" y="26956"/>
                  </a:cubicBezTo>
                  <a:cubicBezTo>
                    <a:pt x="41157" y="10287"/>
                    <a:pt x="38109" y="286"/>
                    <a:pt x="38966" y="0"/>
                  </a:cubicBezTo>
                  <a:close/>
                </a:path>
              </a:pathLst>
            </a:custGeom>
            <a:solidFill>
              <a:srgbClr val="FAFAFA"/>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CE36A0ED-910B-CB6D-0A72-54527DF89026}"/>
                </a:ext>
              </a:extLst>
            </p:cNvPr>
            <p:cNvSpPr/>
            <p:nvPr/>
          </p:nvSpPr>
          <p:spPr>
            <a:xfrm>
              <a:off x="4503420" y="1972656"/>
              <a:ext cx="237666" cy="108059"/>
            </a:xfrm>
            <a:custGeom>
              <a:avLst/>
              <a:gdLst>
                <a:gd name="connsiteX0" fmla="*/ 237649 w 237666"/>
                <a:gd name="connsiteY0" fmla="*/ 31377 h 108059"/>
                <a:gd name="connsiteX1" fmla="*/ 233553 w 237666"/>
                <a:gd name="connsiteY1" fmla="*/ 29186 h 108059"/>
                <a:gd name="connsiteX2" fmla="*/ 221933 w 237666"/>
                <a:gd name="connsiteY2" fmla="*/ 22900 h 108059"/>
                <a:gd name="connsiteX3" fmla="*/ 175450 w 237666"/>
                <a:gd name="connsiteY3" fmla="*/ 9851 h 108059"/>
                <a:gd name="connsiteX4" fmla="*/ 105537 w 237666"/>
                <a:gd name="connsiteY4" fmla="*/ 21090 h 108059"/>
                <a:gd name="connsiteX5" fmla="*/ 70580 w 237666"/>
                <a:gd name="connsiteY5" fmla="*/ 44236 h 108059"/>
                <a:gd name="connsiteX6" fmla="*/ 56864 w 237666"/>
                <a:gd name="connsiteY6" fmla="*/ 61190 h 108059"/>
                <a:gd name="connsiteX7" fmla="*/ 52102 w 237666"/>
                <a:gd name="connsiteY7" fmla="*/ 82146 h 108059"/>
                <a:gd name="connsiteX8" fmla="*/ 62198 w 237666"/>
                <a:gd name="connsiteY8" fmla="*/ 100052 h 108059"/>
                <a:gd name="connsiteX9" fmla="*/ 81248 w 237666"/>
                <a:gd name="connsiteY9" fmla="*/ 100910 h 108059"/>
                <a:gd name="connsiteX10" fmla="*/ 98965 w 237666"/>
                <a:gd name="connsiteY10" fmla="*/ 67477 h 108059"/>
                <a:gd name="connsiteX11" fmla="*/ 63627 w 237666"/>
                <a:gd name="connsiteY11" fmla="*/ 10327 h 108059"/>
                <a:gd name="connsiteX12" fmla="*/ 16954 w 237666"/>
                <a:gd name="connsiteY12" fmla="*/ 4231 h 108059"/>
                <a:gd name="connsiteX13" fmla="*/ 0 w 237666"/>
                <a:gd name="connsiteY13" fmla="*/ 9660 h 108059"/>
                <a:gd name="connsiteX14" fmla="*/ 4000 w 237666"/>
                <a:gd name="connsiteY14" fmla="*/ 7089 h 108059"/>
                <a:gd name="connsiteX15" fmla="*/ 16478 w 237666"/>
                <a:gd name="connsiteY15" fmla="*/ 2326 h 108059"/>
                <a:gd name="connsiteX16" fmla="*/ 65246 w 237666"/>
                <a:gd name="connsiteY16" fmla="*/ 7279 h 108059"/>
                <a:gd name="connsiteX17" fmla="*/ 103346 w 237666"/>
                <a:gd name="connsiteY17" fmla="*/ 67572 h 108059"/>
                <a:gd name="connsiteX18" fmla="*/ 99250 w 237666"/>
                <a:gd name="connsiteY18" fmla="*/ 89099 h 108059"/>
                <a:gd name="connsiteX19" fmla="*/ 83058 w 237666"/>
                <a:gd name="connsiteY19" fmla="*/ 105577 h 108059"/>
                <a:gd name="connsiteX20" fmla="*/ 58960 w 237666"/>
                <a:gd name="connsiteY20" fmla="*/ 104339 h 108059"/>
                <a:gd name="connsiteX21" fmla="*/ 46577 w 237666"/>
                <a:gd name="connsiteY21" fmla="*/ 82907 h 108059"/>
                <a:gd name="connsiteX22" fmla="*/ 52006 w 237666"/>
                <a:gd name="connsiteY22" fmla="*/ 59000 h 108059"/>
                <a:gd name="connsiteX23" fmla="*/ 66675 w 237666"/>
                <a:gd name="connsiteY23" fmla="*/ 40902 h 108059"/>
                <a:gd name="connsiteX24" fmla="*/ 103156 w 237666"/>
                <a:gd name="connsiteY24" fmla="*/ 17090 h 108059"/>
                <a:gd name="connsiteX25" fmla="*/ 175260 w 237666"/>
                <a:gd name="connsiteY25" fmla="*/ 6517 h 108059"/>
                <a:gd name="connsiteX26" fmla="*/ 222218 w 237666"/>
                <a:gd name="connsiteY26" fmla="*/ 21376 h 108059"/>
                <a:gd name="connsiteX27" fmla="*/ 233553 w 237666"/>
                <a:gd name="connsiteY27" fmla="*/ 28520 h 108059"/>
                <a:gd name="connsiteX28" fmla="*/ 237649 w 237666"/>
                <a:gd name="connsiteY28" fmla="*/ 31377 h 10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7666" h="108059">
                  <a:moveTo>
                    <a:pt x="237649" y="31377"/>
                  </a:moveTo>
                  <a:cubicBezTo>
                    <a:pt x="236210" y="30796"/>
                    <a:pt x="234839" y="30063"/>
                    <a:pt x="233553" y="29186"/>
                  </a:cubicBezTo>
                  <a:cubicBezTo>
                    <a:pt x="229800" y="26882"/>
                    <a:pt x="225914" y="24786"/>
                    <a:pt x="221933" y="22900"/>
                  </a:cubicBezTo>
                  <a:cubicBezTo>
                    <a:pt x="207331" y="15852"/>
                    <a:pt x="191595" y="11432"/>
                    <a:pt x="175450" y="9851"/>
                  </a:cubicBezTo>
                  <a:cubicBezTo>
                    <a:pt x="151571" y="7593"/>
                    <a:pt x="127511" y="11461"/>
                    <a:pt x="105537" y="21090"/>
                  </a:cubicBezTo>
                  <a:cubicBezTo>
                    <a:pt x="92621" y="26691"/>
                    <a:pt x="80782" y="34530"/>
                    <a:pt x="70580" y="44236"/>
                  </a:cubicBezTo>
                  <a:cubicBezTo>
                    <a:pt x="65170" y="49151"/>
                    <a:pt x="60541" y="54866"/>
                    <a:pt x="56864" y="61190"/>
                  </a:cubicBezTo>
                  <a:cubicBezTo>
                    <a:pt x="53054" y="67477"/>
                    <a:pt x="51378" y="74830"/>
                    <a:pt x="52102" y="82146"/>
                  </a:cubicBezTo>
                  <a:cubicBezTo>
                    <a:pt x="52740" y="89289"/>
                    <a:pt x="56417" y="95814"/>
                    <a:pt x="62198" y="100052"/>
                  </a:cubicBezTo>
                  <a:cubicBezTo>
                    <a:pt x="68018" y="103472"/>
                    <a:pt x="75152" y="103796"/>
                    <a:pt x="81248" y="100910"/>
                  </a:cubicBezTo>
                  <a:cubicBezTo>
                    <a:pt x="93364" y="94366"/>
                    <a:pt x="100355" y="81174"/>
                    <a:pt x="98965" y="67477"/>
                  </a:cubicBezTo>
                  <a:cubicBezTo>
                    <a:pt x="98136" y="43512"/>
                    <a:pt x="84696" y="21776"/>
                    <a:pt x="63627" y="10327"/>
                  </a:cubicBezTo>
                  <a:cubicBezTo>
                    <a:pt x="49254" y="2907"/>
                    <a:pt x="32747" y="754"/>
                    <a:pt x="16954" y="4231"/>
                  </a:cubicBezTo>
                  <a:cubicBezTo>
                    <a:pt x="11211" y="5736"/>
                    <a:pt x="5553" y="7546"/>
                    <a:pt x="0" y="9660"/>
                  </a:cubicBezTo>
                  <a:cubicBezTo>
                    <a:pt x="1200" y="8613"/>
                    <a:pt x="2553" y="7746"/>
                    <a:pt x="4000" y="7089"/>
                  </a:cubicBezTo>
                  <a:cubicBezTo>
                    <a:pt x="7992" y="5088"/>
                    <a:pt x="12173" y="3488"/>
                    <a:pt x="16478" y="2326"/>
                  </a:cubicBezTo>
                  <a:cubicBezTo>
                    <a:pt x="32795" y="-2008"/>
                    <a:pt x="50130" y="-246"/>
                    <a:pt x="65246" y="7279"/>
                  </a:cubicBezTo>
                  <a:cubicBezTo>
                    <a:pt x="87840" y="19090"/>
                    <a:pt x="102384" y="42093"/>
                    <a:pt x="103346" y="67572"/>
                  </a:cubicBezTo>
                  <a:cubicBezTo>
                    <a:pt x="103575" y="74964"/>
                    <a:pt x="102175" y="82308"/>
                    <a:pt x="99250" y="89099"/>
                  </a:cubicBezTo>
                  <a:cubicBezTo>
                    <a:pt x="96088" y="96414"/>
                    <a:pt x="90316" y="102281"/>
                    <a:pt x="83058" y="105577"/>
                  </a:cubicBezTo>
                  <a:cubicBezTo>
                    <a:pt x="75333" y="109282"/>
                    <a:pt x="66265" y="108815"/>
                    <a:pt x="58960" y="104339"/>
                  </a:cubicBezTo>
                  <a:cubicBezTo>
                    <a:pt x="51921" y="99329"/>
                    <a:pt x="47406" y="91509"/>
                    <a:pt x="46577" y="82907"/>
                  </a:cubicBezTo>
                  <a:cubicBezTo>
                    <a:pt x="45701" y="74554"/>
                    <a:pt x="47615" y="66153"/>
                    <a:pt x="52006" y="59000"/>
                  </a:cubicBezTo>
                  <a:cubicBezTo>
                    <a:pt x="55912" y="52228"/>
                    <a:pt x="60865" y="46122"/>
                    <a:pt x="66675" y="40902"/>
                  </a:cubicBezTo>
                  <a:cubicBezTo>
                    <a:pt x="77334" y="30872"/>
                    <a:pt x="89687" y="22805"/>
                    <a:pt x="103156" y="17090"/>
                  </a:cubicBezTo>
                  <a:cubicBezTo>
                    <a:pt x="125873" y="7393"/>
                    <a:pt x="150714" y="3745"/>
                    <a:pt x="175260" y="6517"/>
                  </a:cubicBezTo>
                  <a:cubicBezTo>
                    <a:pt x="191729" y="8384"/>
                    <a:pt x="207674" y="13432"/>
                    <a:pt x="222218" y="21376"/>
                  </a:cubicBezTo>
                  <a:cubicBezTo>
                    <a:pt x="226181" y="23453"/>
                    <a:pt x="229972" y="25843"/>
                    <a:pt x="233553" y="28520"/>
                  </a:cubicBezTo>
                  <a:cubicBezTo>
                    <a:pt x="236506" y="30139"/>
                    <a:pt x="237839" y="31187"/>
                    <a:pt x="237649" y="31377"/>
                  </a:cubicBezTo>
                  <a:close/>
                </a:path>
              </a:pathLst>
            </a:custGeom>
            <a:solidFill>
              <a:srgbClr val="FAFAFA"/>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D983C0FF-E34D-1B24-4FC1-64BC94ABEFCC}"/>
                </a:ext>
              </a:extLst>
            </p:cNvPr>
            <p:cNvSpPr/>
            <p:nvPr/>
          </p:nvSpPr>
          <p:spPr>
            <a:xfrm>
              <a:off x="4748402" y="2082758"/>
              <a:ext cx="27146" cy="40968"/>
            </a:xfrm>
            <a:custGeom>
              <a:avLst/>
              <a:gdLst>
                <a:gd name="connsiteX0" fmla="*/ 27146 w 27146"/>
                <a:gd name="connsiteY0" fmla="*/ 47 h 40968"/>
                <a:gd name="connsiteX1" fmla="*/ 15621 w 27146"/>
                <a:gd name="connsiteY1" fmla="*/ 21859 h 40968"/>
                <a:gd name="connsiteX2" fmla="*/ 0 w 27146"/>
                <a:gd name="connsiteY2" fmla="*/ 40909 h 40968"/>
                <a:gd name="connsiteX3" fmla="*/ 11525 w 27146"/>
                <a:gd name="connsiteY3" fmla="*/ 19097 h 40968"/>
                <a:gd name="connsiteX4" fmla="*/ 27146 w 27146"/>
                <a:gd name="connsiteY4" fmla="*/ 4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40968">
                  <a:moveTo>
                    <a:pt x="27146" y="47"/>
                  </a:moveTo>
                  <a:cubicBezTo>
                    <a:pt x="24803" y="8020"/>
                    <a:pt x="20889" y="15430"/>
                    <a:pt x="15621" y="21859"/>
                  </a:cubicBezTo>
                  <a:cubicBezTo>
                    <a:pt x="8096" y="33194"/>
                    <a:pt x="1143" y="41767"/>
                    <a:pt x="0" y="40909"/>
                  </a:cubicBezTo>
                  <a:cubicBezTo>
                    <a:pt x="2343" y="32937"/>
                    <a:pt x="6258" y="25527"/>
                    <a:pt x="11525" y="19097"/>
                  </a:cubicBezTo>
                  <a:cubicBezTo>
                    <a:pt x="19050" y="7858"/>
                    <a:pt x="26003" y="-715"/>
                    <a:pt x="27146" y="47"/>
                  </a:cubicBezTo>
                  <a:close/>
                </a:path>
              </a:pathLst>
            </a:custGeom>
            <a:solidFill>
              <a:srgbClr val="FAFAFA"/>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FE2C99AF-4699-7190-C6CA-018B9BDCF493}"/>
                </a:ext>
              </a:extLst>
            </p:cNvPr>
            <p:cNvSpPr/>
            <p:nvPr/>
          </p:nvSpPr>
          <p:spPr>
            <a:xfrm>
              <a:off x="4842795" y="2185923"/>
              <a:ext cx="53984" cy="33184"/>
            </a:xfrm>
            <a:custGeom>
              <a:avLst/>
              <a:gdLst>
                <a:gd name="connsiteX0" fmla="*/ 53721 w 53984"/>
                <a:gd name="connsiteY0" fmla="*/ 33185 h 33184"/>
                <a:gd name="connsiteX1" fmla="*/ 48292 w 53984"/>
                <a:gd name="connsiteY1" fmla="*/ 24898 h 33184"/>
                <a:gd name="connsiteX2" fmla="*/ 9525 w 53984"/>
                <a:gd name="connsiteY2" fmla="*/ 3371 h 33184"/>
                <a:gd name="connsiteX3" fmla="*/ 0 w 53984"/>
                <a:gd name="connsiteY3" fmla="*/ 3371 h 33184"/>
                <a:gd name="connsiteX4" fmla="*/ 9525 w 53984"/>
                <a:gd name="connsiteY4" fmla="*/ 133 h 33184"/>
                <a:gd name="connsiteX5" fmla="*/ 51435 w 53984"/>
                <a:gd name="connsiteY5" fmla="*/ 23469 h 33184"/>
                <a:gd name="connsiteX6" fmla="*/ 53721 w 53984"/>
                <a:gd name="connsiteY6" fmla="*/ 33185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84" h="33184">
                  <a:moveTo>
                    <a:pt x="53721" y="33185"/>
                  </a:moveTo>
                  <a:cubicBezTo>
                    <a:pt x="52959" y="33185"/>
                    <a:pt x="51626" y="29851"/>
                    <a:pt x="48292" y="24898"/>
                  </a:cubicBezTo>
                  <a:cubicBezTo>
                    <a:pt x="39510" y="11982"/>
                    <a:pt x="25127" y="3991"/>
                    <a:pt x="9525" y="3371"/>
                  </a:cubicBezTo>
                  <a:cubicBezTo>
                    <a:pt x="3620" y="3371"/>
                    <a:pt x="0" y="3848"/>
                    <a:pt x="0" y="3371"/>
                  </a:cubicBezTo>
                  <a:cubicBezTo>
                    <a:pt x="0" y="2895"/>
                    <a:pt x="3334" y="800"/>
                    <a:pt x="9525" y="133"/>
                  </a:cubicBezTo>
                  <a:cubicBezTo>
                    <a:pt x="26918" y="-1229"/>
                    <a:pt x="43434" y="7962"/>
                    <a:pt x="51435" y="23469"/>
                  </a:cubicBezTo>
                  <a:cubicBezTo>
                    <a:pt x="54102" y="28994"/>
                    <a:pt x="54293" y="33089"/>
                    <a:pt x="53721" y="33185"/>
                  </a:cubicBezTo>
                  <a:close/>
                </a:path>
              </a:pathLst>
            </a:custGeom>
            <a:solidFill>
              <a:srgbClr val="FAFAFA"/>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10ABC79C-B949-8601-F6D0-FC581C58453F}"/>
                </a:ext>
              </a:extLst>
            </p:cNvPr>
            <p:cNvSpPr/>
            <p:nvPr/>
          </p:nvSpPr>
          <p:spPr>
            <a:xfrm>
              <a:off x="4370252" y="2170531"/>
              <a:ext cx="132786" cy="173831"/>
            </a:xfrm>
            <a:custGeom>
              <a:avLst/>
              <a:gdLst>
                <a:gd name="connsiteX0" fmla="*/ 132787 w 132786"/>
                <a:gd name="connsiteY0" fmla="*/ 0 h 173831"/>
                <a:gd name="connsiteX1" fmla="*/ 102974 w 132786"/>
                <a:gd name="connsiteY1" fmla="*/ 17050 h 173831"/>
                <a:gd name="connsiteX2" fmla="*/ 38204 w 132786"/>
                <a:gd name="connsiteY2" fmla="*/ 67056 h 173831"/>
                <a:gd name="connsiteX3" fmla="*/ 3818 w 132786"/>
                <a:gd name="connsiteY3" fmla="*/ 139827 h 173831"/>
                <a:gd name="connsiteX4" fmla="*/ 4390 w 132786"/>
                <a:gd name="connsiteY4" fmla="*/ 173831 h 173831"/>
                <a:gd name="connsiteX5" fmla="*/ 1723 w 132786"/>
                <a:gd name="connsiteY5" fmla="*/ 164878 h 173831"/>
                <a:gd name="connsiteX6" fmla="*/ 389 w 132786"/>
                <a:gd name="connsiteY6" fmla="*/ 139541 h 173831"/>
                <a:gd name="connsiteX7" fmla="*/ 34489 w 132786"/>
                <a:gd name="connsiteY7" fmla="*/ 63817 h 173831"/>
                <a:gd name="connsiteX8" fmla="*/ 101164 w 132786"/>
                <a:gd name="connsiteY8" fmla="*/ 13907 h 173831"/>
                <a:gd name="connsiteX9" fmla="*/ 123929 w 132786"/>
                <a:gd name="connsiteY9" fmla="*/ 3048 h 173831"/>
                <a:gd name="connsiteX10" fmla="*/ 132787 w 132786"/>
                <a:gd name="connsiteY10" fmla="*/ 0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786" h="173831">
                  <a:moveTo>
                    <a:pt x="132787" y="0"/>
                  </a:moveTo>
                  <a:cubicBezTo>
                    <a:pt x="132787" y="667"/>
                    <a:pt x="121357" y="6477"/>
                    <a:pt x="102974" y="17050"/>
                  </a:cubicBezTo>
                  <a:cubicBezTo>
                    <a:pt x="78856" y="30166"/>
                    <a:pt x="56996" y="47044"/>
                    <a:pt x="38204" y="67056"/>
                  </a:cubicBezTo>
                  <a:cubicBezTo>
                    <a:pt x="19773" y="87363"/>
                    <a:pt x="7809" y="112700"/>
                    <a:pt x="3818" y="139827"/>
                  </a:cubicBezTo>
                  <a:cubicBezTo>
                    <a:pt x="2885" y="151152"/>
                    <a:pt x="3075" y="162544"/>
                    <a:pt x="4390" y="173831"/>
                  </a:cubicBezTo>
                  <a:cubicBezTo>
                    <a:pt x="3018" y="171012"/>
                    <a:pt x="2113" y="167992"/>
                    <a:pt x="1723" y="164878"/>
                  </a:cubicBezTo>
                  <a:cubicBezTo>
                    <a:pt x="37" y="156543"/>
                    <a:pt x="-420" y="148009"/>
                    <a:pt x="389" y="139541"/>
                  </a:cubicBezTo>
                  <a:cubicBezTo>
                    <a:pt x="3409" y="111309"/>
                    <a:pt x="15353" y="84782"/>
                    <a:pt x="34489" y="63817"/>
                  </a:cubicBezTo>
                  <a:cubicBezTo>
                    <a:pt x="53548" y="43320"/>
                    <a:pt x="76132" y="26422"/>
                    <a:pt x="101164" y="13907"/>
                  </a:cubicBezTo>
                  <a:cubicBezTo>
                    <a:pt x="110689" y="9049"/>
                    <a:pt x="118499" y="5429"/>
                    <a:pt x="123929" y="3048"/>
                  </a:cubicBezTo>
                  <a:cubicBezTo>
                    <a:pt x="126700" y="1572"/>
                    <a:pt x="129691" y="543"/>
                    <a:pt x="132787" y="0"/>
                  </a:cubicBezTo>
                  <a:close/>
                </a:path>
              </a:pathLst>
            </a:custGeom>
            <a:solidFill>
              <a:srgbClr val="FAFAFA"/>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D1D04DE-BFB2-5CA2-34B2-861A2541DD27}"/>
                </a:ext>
              </a:extLst>
            </p:cNvPr>
            <p:cNvSpPr/>
            <p:nvPr/>
          </p:nvSpPr>
          <p:spPr>
            <a:xfrm>
              <a:off x="4624451" y="2125001"/>
              <a:ext cx="26272" cy="92106"/>
            </a:xfrm>
            <a:custGeom>
              <a:avLst/>
              <a:gdLst>
                <a:gd name="connsiteX0" fmla="*/ 18510 w 26272"/>
                <a:gd name="connsiteY0" fmla="*/ 92107 h 92106"/>
                <a:gd name="connsiteX1" fmla="*/ 8127 w 26272"/>
                <a:gd name="connsiteY1" fmla="*/ 80677 h 92106"/>
                <a:gd name="connsiteX2" fmla="*/ 14128 w 26272"/>
                <a:gd name="connsiteY2" fmla="*/ 9525 h 92106"/>
                <a:gd name="connsiteX3" fmla="*/ 26225 w 26272"/>
                <a:gd name="connsiteY3" fmla="*/ 0 h 92106"/>
                <a:gd name="connsiteX4" fmla="*/ 16700 w 26272"/>
                <a:gd name="connsiteY4" fmla="*/ 11716 h 92106"/>
                <a:gd name="connsiteX5" fmla="*/ 11080 w 26272"/>
                <a:gd name="connsiteY5" fmla="*/ 79058 h 92106"/>
                <a:gd name="connsiteX6" fmla="*/ 18510 w 26272"/>
                <a:gd name="connsiteY6"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2" h="92106">
                  <a:moveTo>
                    <a:pt x="18510" y="92107"/>
                  </a:moveTo>
                  <a:cubicBezTo>
                    <a:pt x="18510" y="92107"/>
                    <a:pt x="13176" y="88963"/>
                    <a:pt x="8127" y="80677"/>
                  </a:cubicBezTo>
                  <a:cubicBezTo>
                    <a:pt x="-4598" y="57960"/>
                    <a:pt x="-2217" y="29785"/>
                    <a:pt x="14128" y="9525"/>
                  </a:cubicBezTo>
                  <a:cubicBezTo>
                    <a:pt x="17185" y="5277"/>
                    <a:pt x="21377" y="1981"/>
                    <a:pt x="26225" y="0"/>
                  </a:cubicBezTo>
                  <a:cubicBezTo>
                    <a:pt x="26796" y="762"/>
                    <a:pt x="22129" y="4286"/>
                    <a:pt x="16700" y="11716"/>
                  </a:cubicBezTo>
                  <a:cubicBezTo>
                    <a:pt x="3088" y="31604"/>
                    <a:pt x="955" y="57188"/>
                    <a:pt x="11080" y="79058"/>
                  </a:cubicBezTo>
                  <a:cubicBezTo>
                    <a:pt x="15176" y="87154"/>
                    <a:pt x="19176" y="91535"/>
                    <a:pt x="18510" y="92107"/>
                  </a:cubicBezTo>
                  <a:close/>
                </a:path>
              </a:pathLst>
            </a:custGeom>
            <a:solidFill>
              <a:srgbClr val="FAFAFA"/>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72159237-B447-F7B3-683D-27B114723AED}"/>
                </a:ext>
              </a:extLst>
            </p:cNvPr>
            <p:cNvSpPr/>
            <p:nvPr/>
          </p:nvSpPr>
          <p:spPr>
            <a:xfrm>
              <a:off x="4122869" y="2018548"/>
              <a:ext cx="301397" cy="182081"/>
            </a:xfrm>
            <a:custGeom>
              <a:avLst/>
              <a:gdLst>
                <a:gd name="connsiteX0" fmla="*/ 301397 w 301397"/>
                <a:gd name="connsiteY0" fmla="*/ 25967 h 182081"/>
                <a:gd name="connsiteX1" fmla="*/ 295873 w 301397"/>
                <a:gd name="connsiteY1" fmla="*/ 20442 h 182081"/>
                <a:gd name="connsiteX2" fmla="*/ 276061 w 301397"/>
                <a:gd name="connsiteY2" fmla="*/ 11679 h 182081"/>
                <a:gd name="connsiteX3" fmla="*/ 242819 w 301397"/>
                <a:gd name="connsiteY3" fmla="*/ 18537 h 182081"/>
                <a:gd name="connsiteX4" fmla="*/ 211291 w 301397"/>
                <a:gd name="connsiteY4" fmla="*/ 51875 h 182081"/>
                <a:gd name="connsiteX5" fmla="*/ 181859 w 301397"/>
                <a:gd name="connsiteY5" fmla="*/ 100738 h 182081"/>
                <a:gd name="connsiteX6" fmla="*/ 129376 w 301397"/>
                <a:gd name="connsiteY6" fmla="*/ 139981 h 182081"/>
                <a:gd name="connsiteX7" fmla="*/ 57272 w 301397"/>
                <a:gd name="connsiteY7" fmla="*/ 135790 h 182081"/>
                <a:gd name="connsiteX8" fmla="*/ 4217 w 301397"/>
                <a:gd name="connsiteY8" fmla="*/ 79212 h 182081"/>
                <a:gd name="connsiteX9" fmla="*/ 2598 w 301397"/>
                <a:gd name="connsiteY9" fmla="*/ 39111 h 182081"/>
                <a:gd name="connsiteX10" fmla="*/ 27363 w 301397"/>
                <a:gd name="connsiteY10" fmla="*/ 8822 h 182081"/>
                <a:gd name="connsiteX11" fmla="*/ 64130 w 301397"/>
                <a:gd name="connsiteY11" fmla="*/ 345 h 182081"/>
                <a:gd name="connsiteX12" fmla="*/ 96800 w 301397"/>
                <a:gd name="connsiteY12" fmla="*/ 15870 h 182081"/>
                <a:gd name="connsiteX13" fmla="*/ 122613 w 301397"/>
                <a:gd name="connsiteY13" fmla="*/ 75783 h 182081"/>
                <a:gd name="connsiteX14" fmla="*/ 104897 w 301397"/>
                <a:gd name="connsiteY14" fmla="*/ 130170 h 182081"/>
                <a:gd name="connsiteX15" fmla="*/ 70416 w 301397"/>
                <a:gd name="connsiteY15" fmla="*/ 162555 h 182081"/>
                <a:gd name="connsiteX16" fmla="*/ 37745 w 301397"/>
                <a:gd name="connsiteY16" fmla="*/ 176843 h 182081"/>
                <a:gd name="connsiteX17" fmla="*/ 15743 w 301397"/>
                <a:gd name="connsiteY17" fmla="*/ 181415 h 182081"/>
                <a:gd name="connsiteX18" fmla="*/ 9932 w 301397"/>
                <a:gd name="connsiteY18" fmla="*/ 182082 h 182081"/>
                <a:gd name="connsiteX19" fmla="*/ 7837 w 301397"/>
                <a:gd name="connsiteY19" fmla="*/ 182082 h 182081"/>
                <a:gd name="connsiteX20" fmla="*/ 15552 w 301397"/>
                <a:gd name="connsiteY20" fmla="*/ 180462 h 182081"/>
                <a:gd name="connsiteX21" fmla="*/ 37174 w 301397"/>
                <a:gd name="connsiteY21" fmla="*/ 174938 h 182081"/>
                <a:gd name="connsiteX22" fmla="*/ 68987 w 301397"/>
                <a:gd name="connsiteY22" fmla="*/ 160174 h 182081"/>
                <a:gd name="connsiteX23" fmla="*/ 101944 w 301397"/>
                <a:gd name="connsiteY23" fmla="*/ 128265 h 182081"/>
                <a:gd name="connsiteX24" fmla="*/ 118517 w 301397"/>
                <a:gd name="connsiteY24" fmla="*/ 75783 h 182081"/>
                <a:gd name="connsiteX25" fmla="*/ 93752 w 301397"/>
                <a:gd name="connsiteY25" fmla="*/ 19299 h 182081"/>
                <a:gd name="connsiteX26" fmla="*/ 63558 w 301397"/>
                <a:gd name="connsiteY26" fmla="*/ 5107 h 182081"/>
                <a:gd name="connsiteX27" fmla="*/ 29840 w 301397"/>
                <a:gd name="connsiteY27" fmla="*/ 12918 h 182081"/>
                <a:gd name="connsiteX28" fmla="*/ 7265 w 301397"/>
                <a:gd name="connsiteY28" fmla="*/ 40635 h 182081"/>
                <a:gd name="connsiteX29" fmla="*/ 8885 w 301397"/>
                <a:gd name="connsiteY29" fmla="*/ 77592 h 182081"/>
                <a:gd name="connsiteX30" fmla="*/ 59367 w 301397"/>
                <a:gd name="connsiteY30" fmla="*/ 131409 h 182081"/>
                <a:gd name="connsiteX31" fmla="*/ 127947 w 301397"/>
                <a:gd name="connsiteY31" fmla="*/ 135600 h 182081"/>
                <a:gd name="connsiteX32" fmla="*/ 178525 w 301397"/>
                <a:gd name="connsiteY32" fmla="*/ 98262 h 182081"/>
                <a:gd name="connsiteX33" fmla="*/ 208338 w 301397"/>
                <a:gd name="connsiteY33" fmla="*/ 49970 h 182081"/>
                <a:gd name="connsiteX34" fmla="*/ 241485 w 301397"/>
                <a:gd name="connsiteY34" fmla="*/ 16156 h 182081"/>
                <a:gd name="connsiteX35" fmla="*/ 276347 w 301397"/>
                <a:gd name="connsiteY35" fmla="*/ 9774 h 182081"/>
                <a:gd name="connsiteX36" fmla="*/ 296540 w 301397"/>
                <a:gd name="connsiteY36" fmla="*/ 19299 h 182081"/>
                <a:gd name="connsiteX37" fmla="*/ 301397 w 301397"/>
                <a:gd name="connsiteY37" fmla="*/ 25967 h 18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397" h="182081">
                  <a:moveTo>
                    <a:pt x="301397" y="25967"/>
                  </a:moveTo>
                  <a:cubicBezTo>
                    <a:pt x="301397" y="25967"/>
                    <a:pt x="299683" y="23871"/>
                    <a:pt x="295873" y="20442"/>
                  </a:cubicBezTo>
                  <a:cubicBezTo>
                    <a:pt x="290225" y="15718"/>
                    <a:pt x="283357" y="12680"/>
                    <a:pt x="276061" y="11679"/>
                  </a:cubicBezTo>
                  <a:cubicBezTo>
                    <a:pt x="264517" y="9974"/>
                    <a:pt x="252744" y="12403"/>
                    <a:pt x="242819" y="18537"/>
                  </a:cubicBezTo>
                  <a:cubicBezTo>
                    <a:pt x="229903" y="27100"/>
                    <a:pt x="219121" y="38502"/>
                    <a:pt x="211291" y="51875"/>
                  </a:cubicBezTo>
                  <a:cubicBezTo>
                    <a:pt x="201766" y="66353"/>
                    <a:pt x="193955" y="83784"/>
                    <a:pt x="181859" y="100738"/>
                  </a:cubicBezTo>
                  <a:cubicBezTo>
                    <a:pt x="169048" y="119131"/>
                    <a:pt x="150636" y="132895"/>
                    <a:pt x="129376" y="139981"/>
                  </a:cubicBezTo>
                  <a:cubicBezTo>
                    <a:pt x="105687" y="147868"/>
                    <a:pt x="79884" y="146372"/>
                    <a:pt x="57272" y="135790"/>
                  </a:cubicBezTo>
                  <a:cubicBezTo>
                    <a:pt x="32907" y="124541"/>
                    <a:pt x="13876" y="104253"/>
                    <a:pt x="4217" y="79212"/>
                  </a:cubicBezTo>
                  <a:cubicBezTo>
                    <a:pt x="-783" y="66401"/>
                    <a:pt x="-1355" y="52285"/>
                    <a:pt x="2598" y="39111"/>
                  </a:cubicBezTo>
                  <a:cubicBezTo>
                    <a:pt x="6932" y="26357"/>
                    <a:pt x="15733" y="15604"/>
                    <a:pt x="27363" y="8822"/>
                  </a:cubicBezTo>
                  <a:cubicBezTo>
                    <a:pt x="38307" y="1916"/>
                    <a:pt x="51271" y="-1075"/>
                    <a:pt x="64130" y="345"/>
                  </a:cubicBezTo>
                  <a:cubicBezTo>
                    <a:pt x="76341" y="2097"/>
                    <a:pt x="87733" y="7507"/>
                    <a:pt x="96800" y="15870"/>
                  </a:cubicBezTo>
                  <a:cubicBezTo>
                    <a:pt x="113536" y="31263"/>
                    <a:pt x="122928" y="53047"/>
                    <a:pt x="122613" y="75783"/>
                  </a:cubicBezTo>
                  <a:cubicBezTo>
                    <a:pt x="122204" y="95261"/>
                    <a:pt x="116041" y="114187"/>
                    <a:pt x="104897" y="130170"/>
                  </a:cubicBezTo>
                  <a:cubicBezTo>
                    <a:pt x="95867" y="143324"/>
                    <a:pt x="84104" y="154373"/>
                    <a:pt x="70416" y="162555"/>
                  </a:cubicBezTo>
                  <a:cubicBezTo>
                    <a:pt x="60186" y="168699"/>
                    <a:pt x="49204" y="173500"/>
                    <a:pt x="37745" y="176843"/>
                  </a:cubicBezTo>
                  <a:cubicBezTo>
                    <a:pt x="30535" y="178900"/>
                    <a:pt x="23182" y="180424"/>
                    <a:pt x="15743" y="181415"/>
                  </a:cubicBezTo>
                  <a:lnTo>
                    <a:pt x="9932" y="182082"/>
                  </a:lnTo>
                  <a:lnTo>
                    <a:pt x="7837" y="182082"/>
                  </a:lnTo>
                  <a:cubicBezTo>
                    <a:pt x="10371" y="181358"/>
                    <a:pt x="12942" y="180815"/>
                    <a:pt x="15552" y="180462"/>
                  </a:cubicBezTo>
                  <a:cubicBezTo>
                    <a:pt x="22877" y="179100"/>
                    <a:pt x="30097" y="177262"/>
                    <a:pt x="37174" y="174938"/>
                  </a:cubicBezTo>
                  <a:cubicBezTo>
                    <a:pt x="48356" y="171375"/>
                    <a:pt x="59043" y="166413"/>
                    <a:pt x="68987" y="160174"/>
                  </a:cubicBezTo>
                  <a:cubicBezTo>
                    <a:pt x="82122" y="152011"/>
                    <a:pt x="93362" y="141134"/>
                    <a:pt x="101944" y="128265"/>
                  </a:cubicBezTo>
                  <a:cubicBezTo>
                    <a:pt x="112479" y="112768"/>
                    <a:pt x="118241" y="94518"/>
                    <a:pt x="118517" y="75783"/>
                  </a:cubicBezTo>
                  <a:cubicBezTo>
                    <a:pt x="118594" y="54304"/>
                    <a:pt x="109602" y="33796"/>
                    <a:pt x="93752" y="19299"/>
                  </a:cubicBezTo>
                  <a:cubicBezTo>
                    <a:pt x="85370" y="11603"/>
                    <a:pt x="74836" y="6650"/>
                    <a:pt x="63558" y="5107"/>
                  </a:cubicBezTo>
                  <a:cubicBezTo>
                    <a:pt x="51757" y="3850"/>
                    <a:pt x="39879" y="6593"/>
                    <a:pt x="29840" y="12918"/>
                  </a:cubicBezTo>
                  <a:cubicBezTo>
                    <a:pt x="19286" y="19204"/>
                    <a:pt x="11285" y="29024"/>
                    <a:pt x="7265" y="40635"/>
                  </a:cubicBezTo>
                  <a:cubicBezTo>
                    <a:pt x="3694" y="52789"/>
                    <a:pt x="4265" y="65791"/>
                    <a:pt x="8885" y="77592"/>
                  </a:cubicBezTo>
                  <a:cubicBezTo>
                    <a:pt x="18143" y="101367"/>
                    <a:pt x="36231" y="120645"/>
                    <a:pt x="59367" y="131409"/>
                  </a:cubicBezTo>
                  <a:cubicBezTo>
                    <a:pt x="80837" y="141562"/>
                    <a:pt x="105401" y="143058"/>
                    <a:pt x="127947" y="135600"/>
                  </a:cubicBezTo>
                  <a:cubicBezTo>
                    <a:pt x="148388" y="128932"/>
                    <a:pt x="166133" y="115835"/>
                    <a:pt x="178525" y="98262"/>
                  </a:cubicBezTo>
                  <a:cubicBezTo>
                    <a:pt x="190431" y="81974"/>
                    <a:pt x="198623" y="64543"/>
                    <a:pt x="208338" y="49970"/>
                  </a:cubicBezTo>
                  <a:cubicBezTo>
                    <a:pt x="216625" y="36282"/>
                    <a:pt x="227969" y="24710"/>
                    <a:pt x="241485" y="16156"/>
                  </a:cubicBezTo>
                  <a:cubicBezTo>
                    <a:pt x="251972" y="9927"/>
                    <a:pt x="264336" y="7660"/>
                    <a:pt x="276347" y="9774"/>
                  </a:cubicBezTo>
                  <a:cubicBezTo>
                    <a:pt x="283862" y="10908"/>
                    <a:pt x="290882" y="14223"/>
                    <a:pt x="296540" y="19299"/>
                  </a:cubicBezTo>
                  <a:cubicBezTo>
                    <a:pt x="298530" y="21223"/>
                    <a:pt x="300169" y="23481"/>
                    <a:pt x="301397" y="25967"/>
                  </a:cubicBezTo>
                  <a:close/>
                </a:path>
              </a:pathLst>
            </a:custGeom>
            <a:solidFill>
              <a:srgbClr val="FAFAFA"/>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E33376A8-EBE4-24D0-08E5-B689095E782C}"/>
                </a:ext>
              </a:extLst>
            </p:cNvPr>
            <p:cNvSpPr/>
            <p:nvPr/>
          </p:nvSpPr>
          <p:spPr>
            <a:xfrm>
              <a:off x="4384254" y="2073376"/>
              <a:ext cx="43194" cy="119538"/>
            </a:xfrm>
            <a:custGeom>
              <a:avLst/>
              <a:gdLst>
                <a:gd name="connsiteX0" fmla="*/ 43156 w 43194"/>
                <a:gd name="connsiteY0" fmla="*/ 119539 h 119538"/>
                <a:gd name="connsiteX1" fmla="*/ 27821 w 43194"/>
                <a:gd name="connsiteY1" fmla="*/ 107442 h 119538"/>
                <a:gd name="connsiteX2" fmla="*/ 1436 w 43194"/>
                <a:gd name="connsiteY2" fmla="*/ 19050 h 119538"/>
                <a:gd name="connsiteX3" fmla="*/ 7628 w 43194"/>
                <a:gd name="connsiteY3" fmla="*/ 0 h 119538"/>
                <a:gd name="connsiteX4" fmla="*/ 4961 w 43194"/>
                <a:gd name="connsiteY4" fmla="*/ 19050 h 119538"/>
                <a:gd name="connsiteX5" fmla="*/ 30392 w 43194"/>
                <a:gd name="connsiteY5" fmla="*/ 104775 h 119538"/>
                <a:gd name="connsiteX6" fmla="*/ 43156 w 43194"/>
                <a:gd name="connsiteY6" fmla="*/ 119539 h 11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 h="119538">
                  <a:moveTo>
                    <a:pt x="43156" y="119539"/>
                  </a:moveTo>
                  <a:cubicBezTo>
                    <a:pt x="37193" y="116710"/>
                    <a:pt x="31954" y="112576"/>
                    <a:pt x="27821" y="107442"/>
                  </a:cubicBezTo>
                  <a:cubicBezTo>
                    <a:pt x="5827" y="83639"/>
                    <a:pt x="-3907" y="51006"/>
                    <a:pt x="1436" y="19050"/>
                  </a:cubicBezTo>
                  <a:cubicBezTo>
                    <a:pt x="2065" y="12316"/>
                    <a:pt x="4180" y="5810"/>
                    <a:pt x="7628" y="0"/>
                  </a:cubicBezTo>
                  <a:cubicBezTo>
                    <a:pt x="8485" y="0"/>
                    <a:pt x="6199" y="7334"/>
                    <a:pt x="4961" y="19050"/>
                  </a:cubicBezTo>
                  <a:cubicBezTo>
                    <a:pt x="1665" y="49873"/>
                    <a:pt x="10819" y="80734"/>
                    <a:pt x="30392" y="104775"/>
                  </a:cubicBezTo>
                  <a:cubicBezTo>
                    <a:pt x="37917" y="114205"/>
                    <a:pt x="43727" y="118872"/>
                    <a:pt x="43156" y="119539"/>
                  </a:cubicBezTo>
                  <a:close/>
                </a:path>
              </a:pathLst>
            </a:custGeom>
            <a:solidFill>
              <a:srgbClr val="FAFAFA"/>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C0C79215-7D08-8DF6-8B79-518D1CD1FE29}"/>
                </a:ext>
              </a:extLst>
            </p:cNvPr>
            <p:cNvSpPr/>
            <p:nvPr/>
          </p:nvSpPr>
          <p:spPr>
            <a:xfrm>
              <a:off x="4124705" y="1860425"/>
              <a:ext cx="337763" cy="153994"/>
            </a:xfrm>
            <a:custGeom>
              <a:avLst/>
              <a:gdLst>
                <a:gd name="connsiteX0" fmla="*/ 337757 w 337763"/>
                <a:gd name="connsiteY0" fmla="*/ 112938 h 153994"/>
                <a:gd name="connsiteX1" fmla="*/ 318707 w 337763"/>
                <a:gd name="connsiteY1" fmla="*/ 104842 h 153994"/>
                <a:gd name="connsiteX2" fmla="*/ 181547 w 337763"/>
                <a:gd name="connsiteY2" fmla="*/ 94555 h 153994"/>
                <a:gd name="connsiteX3" fmla="*/ 135827 w 337763"/>
                <a:gd name="connsiteY3" fmla="*/ 111700 h 153994"/>
                <a:gd name="connsiteX4" fmla="*/ 120682 w 337763"/>
                <a:gd name="connsiteY4" fmla="*/ 129797 h 153994"/>
                <a:gd name="connsiteX5" fmla="*/ 130207 w 337763"/>
                <a:gd name="connsiteY5" fmla="*/ 148847 h 153994"/>
                <a:gd name="connsiteX6" fmla="*/ 139732 w 337763"/>
                <a:gd name="connsiteY6" fmla="*/ 145799 h 153994"/>
                <a:gd name="connsiteX7" fmla="*/ 145447 w 337763"/>
                <a:gd name="connsiteY7" fmla="*/ 135226 h 153994"/>
                <a:gd name="connsiteX8" fmla="*/ 147638 w 337763"/>
                <a:gd name="connsiteY8" fmla="*/ 109890 h 153994"/>
                <a:gd name="connsiteX9" fmla="*/ 135446 w 337763"/>
                <a:gd name="connsiteY9" fmla="*/ 63122 h 153994"/>
                <a:gd name="connsiteX10" fmla="*/ 108585 w 337763"/>
                <a:gd name="connsiteY10" fmla="*/ 28546 h 153994"/>
                <a:gd name="connsiteX11" fmla="*/ 75343 w 337763"/>
                <a:gd name="connsiteY11" fmla="*/ 9496 h 153994"/>
                <a:gd name="connsiteX12" fmla="*/ 20193 w 337763"/>
                <a:gd name="connsiteY12" fmla="*/ 3972 h 153994"/>
                <a:gd name="connsiteX13" fmla="*/ 0 w 337763"/>
                <a:gd name="connsiteY13" fmla="*/ 8544 h 153994"/>
                <a:gd name="connsiteX14" fmla="*/ 4858 w 337763"/>
                <a:gd name="connsiteY14" fmla="*/ 6258 h 153994"/>
                <a:gd name="connsiteX15" fmla="*/ 76581 w 337763"/>
                <a:gd name="connsiteY15" fmla="*/ 6258 h 153994"/>
                <a:gd name="connsiteX16" fmla="*/ 111252 w 337763"/>
                <a:gd name="connsiteY16" fmla="*/ 25308 h 153994"/>
                <a:gd name="connsiteX17" fmla="*/ 139827 w 337763"/>
                <a:gd name="connsiteY17" fmla="*/ 60931 h 153994"/>
                <a:gd name="connsiteX18" fmla="*/ 152781 w 337763"/>
                <a:gd name="connsiteY18" fmla="*/ 109604 h 153994"/>
                <a:gd name="connsiteX19" fmla="*/ 150495 w 337763"/>
                <a:gd name="connsiteY19" fmla="*/ 136465 h 153994"/>
                <a:gd name="connsiteX20" fmla="*/ 143542 w 337763"/>
                <a:gd name="connsiteY20" fmla="*/ 149228 h 153994"/>
                <a:gd name="connsiteX21" fmla="*/ 128683 w 337763"/>
                <a:gd name="connsiteY21" fmla="*/ 153514 h 153994"/>
                <a:gd name="connsiteX22" fmla="*/ 117348 w 337763"/>
                <a:gd name="connsiteY22" fmla="*/ 143323 h 153994"/>
                <a:gd name="connsiteX23" fmla="*/ 115253 w 337763"/>
                <a:gd name="connsiteY23" fmla="*/ 128654 h 153994"/>
                <a:gd name="connsiteX24" fmla="*/ 132779 w 337763"/>
                <a:gd name="connsiteY24" fmla="*/ 107318 h 153994"/>
                <a:gd name="connsiteX25" fmla="*/ 179927 w 337763"/>
                <a:gd name="connsiteY25" fmla="*/ 89983 h 153994"/>
                <a:gd name="connsiteX26" fmla="*/ 264319 w 337763"/>
                <a:gd name="connsiteY26" fmla="*/ 86839 h 153994"/>
                <a:gd name="connsiteX27" fmla="*/ 318897 w 337763"/>
                <a:gd name="connsiteY27" fmla="*/ 102841 h 153994"/>
                <a:gd name="connsiteX28" fmla="*/ 332994 w 337763"/>
                <a:gd name="connsiteY28" fmla="*/ 110080 h 153994"/>
                <a:gd name="connsiteX29" fmla="*/ 337757 w 337763"/>
                <a:gd name="connsiteY29" fmla="*/ 112938 h 15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7763" h="153994">
                  <a:moveTo>
                    <a:pt x="337757" y="112938"/>
                  </a:moveTo>
                  <a:cubicBezTo>
                    <a:pt x="337757" y="112938"/>
                    <a:pt x="331089" y="109699"/>
                    <a:pt x="318707" y="104842"/>
                  </a:cubicBezTo>
                  <a:cubicBezTo>
                    <a:pt x="275130" y="87411"/>
                    <a:pt x="227238" y="83820"/>
                    <a:pt x="181547" y="94555"/>
                  </a:cubicBezTo>
                  <a:cubicBezTo>
                    <a:pt x="165621" y="98241"/>
                    <a:pt x="150247" y="104013"/>
                    <a:pt x="135827" y="111700"/>
                  </a:cubicBezTo>
                  <a:cubicBezTo>
                    <a:pt x="128578" y="115481"/>
                    <a:pt x="123120" y="121996"/>
                    <a:pt x="120682" y="129797"/>
                  </a:cubicBezTo>
                  <a:cubicBezTo>
                    <a:pt x="119120" y="137579"/>
                    <a:pt x="123044" y="145428"/>
                    <a:pt x="130207" y="148847"/>
                  </a:cubicBezTo>
                  <a:cubicBezTo>
                    <a:pt x="133693" y="149590"/>
                    <a:pt x="137322" y="148428"/>
                    <a:pt x="139732" y="145799"/>
                  </a:cubicBezTo>
                  <a:cubicBezTo>
                    <a:pt x="142513" y="142827"/>
                    <a:pt x="144485" y="139179"/>
                    <a:pt x="145447" y="135226"/>
                  </a:cubicBezTo>
                  <a:cubicBezTo>
                    <a:pt x="147409" y="126930"/>
                    <a:pt x="148152" y="118396"/>
                    <a:pt x="147638" y="109890"/>
                  </a:cubicBezTo>
                  <a:cubicBezTo>
                    <a:pt x="146980" y="93602"/>
                    <a:pt x="142827" y="77657"/>
                    <a:pt x="135446" y="63122"/>
                  </a:cubicBezTo>
                  <a:cubicBezTo>
                    <a:pt x="128911" y="49902"/>
                    <a:pt x="119777" y="38138"/>
                    <a:pt x="108585" y="28546"/>
                  </a:cubicBezTo>
                  <a:cubicBezTo>
                    <a:pt x="98736" y="20260"/>
                    <a:pt x="87478" y="13802"/>
                    <a:pt x="75343" y="9496"/>
                  </a:cubicBezTo>
                  <a:cubicBezTo>
                    <a:pt x="57674" y="3248"/>
                    <a:pt x="38757" y="1353"/>
                    <a:pt x="20193" y="3972"/>
                  </a:cubicBezTo>
                  <a:cubicBezTo>
                    <a:pt x="7049" y="6067"/>
                    <a:pt x="95" y="9020"/>
                    <a:pt x="0" y="8544"/>
                  </a:cubicBezTo>
                  <a:cubicBezTo>
                    <a:pt x="1505" y="7553"/>
                    <a:pt x="3143" y="6791"/>
                    <a:pt x="4858" y="6258"/>
                  </a:cubicBezTo>
                  <a:cubicBezTo>
                    <a:pt x="28042" y="-2086"/>
                    <a:pt x="53397" y="-2086"/>
                    <a:pt x="76581" y="6258"/>
                  </a:cubicBezTo>
                  <a:cubicBezTo>
                    <a:pt x="89183" y="10497"/>
                    <a:pt x="100917" y="16945"/>
                    <a:pt x="111252" y="25308"/>
                  </a:cubicBezTo>
                  <a:cubicBezTo>
                    <a:pt x="123073" y="35138"/>
                    <a:pt x="132798" y="47254"/>
                    <a:pt x="139827" y="60931"/>
                  </a:cubicBezTo>
                  <a:cubicBezTo>
                    <a:pt x="147609" y="76029"/>
                    <a:pt x="152029" y="92631"/>
                    <a:pt x="152781" y="109604"/>
                  </a:cubicBezTo>
                  <a:cubicBezTo>
                    <a:pt x="153334" y="118624"/>
                    <a:pt x="152562" y="127673"/>
                    <a:pt x="150495" y="136465"/>
                  </a:cubicBezTo>
                  <a:cubicBezTo>
                    <a:pt x="149257" y="141227"/>
                    <a:pt x="146866" y="145609"/>
                    <a:pt x="143542" y="149228"/>
                  </a:cubicBezTo>
                  <a:cubicBezTo>
                    <a:pt x="139732" y="153248"/>
                    <a:pt x="134045" y="154896"/>
                    <a:pt x="128683" y="153514"/>
                  </a:cubicBezTo>
                  <a:cubicBezTo>
                    <a:pt x="123654" y="151838"/>
                    <a:pt x="119539" y="148152"/>
                    <a:pt x="117348" y="143323"/>
                  </a:cubicBezTo>
                  <a:cubicBezTo>
                    <a:pt x="115186" y="138760"/>
                    <a:pt x="114452" y="133645"/>
                    <a:pt x="115253" y="128654"/>
                  </a:cubicBezTo>
                  <a:cubicBezTo>
                    <a:pt x="117958" y="119463"/>
                    <a:pt x="124282" y="111757"/>
                    <a:pt x="132779" y="107318"/>
                  </a:cubicBezTo>
                  <a:cubicBezTo>
                    <a:pt x="147628" y="99412"/>
                    <a:pt x="163497" y="93574"/>
                    <a:pt x="179927" y="89983"/>
                  </a:cubicBezTo>
                  <a:cubicBezTo>
                    <a:pt x="207607" y="83639"/>
                    <a:pt x="236239" y="82572"/>
                    <a:pt x="264319" y="86839"/>
                  </a:cubicBezTo>
                  <a:cubicBezTo>
                    <a:pt x="283150" y="89697"/>
                    <a:pt x="301504" y="95079"/>
                    <a:pt x="318897" y="102841"/>
                  </a:cubicBezTo>
                  <a:cubicBezTo>
                    <a:pt x="323736" y="104975"/>
                    <a:pt x="328441" y="107394"/>
                    <a:pt x="332994" y="110080"/>
                  </a:cubicBezTo>
                  <a:cubicBezTo>
                    <a:pt x="336299" y="111795"/>
                    <a:pt x="337880" y="112747"/>
                    <a:pt x="337757" y="112938"/>
                  </a:cubicBezTo>
                  <a:close/>
                </a:path>
              </a:pathLst>
            </a:custGeom>
            <a:solidFill>
              <a:srgbClr val="FAFAFA"/>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4238AF9C-E7F8-E71D-A903-C02E78ECBA50}"/>
                </a:ext>
              </a:extLst>
            </p:cNvPr>
            <p:cNvSpPr/>
            <p:nvPr/>
          </p:nvSpPr>
          <p:spPr>
            <a:xfrm>
              <a:off x="3636851" y="1749526"/>
              <a:ext cx="140022" cy="251198"/>
            </a:xfrm>
            <a:custGeom>
              <a:avLst/>
              <a:gdLst>
                <a:gd name="connsiteX0" fmla="*/ 83328 w 140022"/>
                <a:gd name="connsiteY0" fmla="*/ 251174 h 251198"/>
                <a:gd name="connsiteX1" fmla="*/ 98663 w 140022"/>
                <a:gd name="connsiteY1" fmla="*/ 237077 h 251198"/>
                <a:gd name="connsiteX2" fmla="*/ 128572 w 140022"/>
                <a:gd name="connsiteY2" fmla="*/ 189452 h 251198"/>
                <a:gd name="connsiteX3" fmla="*/ 126190 w 140022"/>
                <a:gd name="connsiteY3" fmla="*/ 108871 h 251198"/>
                <a:gd name="connsiteX4" fmla="*/ 95806 w 140022"/>
                <a:gd name="connsiteY4" fmla="*/ 71342 h 251198"/>
                <a:gd name="connsiteX5" fmla="*/ 48181 w 140022"/>
                <a:gd name="connsiteY5" fmla="*/ 53340 h 251198"/>
                <a:gd name="connsiteX6" fmla="*/ 23035 w 140022"/>
                <a:gd name="connsiteY6" fmla="*/ 58579 h 251198"/>
                <a:gd name="connsiteX7" fmla="*/ 6270 w 140022"/>
                <a:gd name="connsiteY7" fmla="*/ 75629 h 251198"/>
                <a:gd name="connsiteX8" fmla="*/ 9699 w 140022"/>
                <a:gd name="connsiteY8" fmla="*/ 97726 h 251198"/>
                <a:gd name="connsiteX9" fmla="*/ 27702 w 140022"/>
                <a:gd name="connsiteY9" fmla="*/ 111157 h 251198"/>
                <a:gd name="connsiteX10" fmla="*/ 68945 w 140022"/>
                <a:gd name="connsiteY10" fmla="*/ 104108 h 251198"/>
                <a:gd name="connsiteX11" fmla="*/ 93996 w 140022"/>
                <a:gd name="connsiteY11" fmla="*/ 75533 h 251198"/>
                <a:gd name="connsiteX12" fmla="*/ 105902 w 140022"/>
                <a:gd name="connsiteY12" fmla="*/ 20860 h 251198"/>
                <a:gd name="connsiteX13" fmla="*/ 106569 w 140022"/>
                <a:gd name="connsiteY13" fmla="*/ 5334 h 251198"/>
                <a:gd name="connsiteX14" fmla="*/ 107045 w 140022"/>
                <a:gd name="connsiteY14" fmla="*/ 0 h 251198"/>
                <a:gd name="connsiteX15" fmla="*/ 107045 w 140022"/>
                <a:gd name="connsiteY15" fmla="*/ 5334 h 251198"/>
                <a:gd name="connsiteX16" fmla="*/ 107045 w 140022"/>
                <a:gd name="connsiteY16" fmla="*/ 20860 h 251198"/>
                <a:gd name="connsiteX17" fmla="*/ 96949 w 140022"/>
                <a:gd name="connsiteY17" fmla="*/ 78105 h 251198"/>
                <a:gd name="connsiteX18" fmla="*/ 71040 w 140022"/>
                <a:gd name="connsiteY18" fmla="*/ 108394 h 251198"/>
                <a:gd name="connsiteX19" fmla="*/ 26178 w 140022"/>
                <a:gd name="connsiteY19" fmla="*/ 116300 h 251198"/>
                <a:gd name="connsiteX20" fmla="*/ 5604 w 140022"/>
                <a:gd name="connsiteY20" fmla="*/ 101251 h 251198"/>
                <a:gd name="connsiteX21" fmla="*/ 1508 w 140022"/>
                <a:gd name="connsiteY21" fmla="*/ 74867 h 251198"/>
                <a:gd name="connsiteX22" fmla="*/ 20558 w 140022"/>
                <a:gd name="connsiteY22" fmla="*/ 55054 h 251198"/>
                <a:gd name="connsiteX23" fmla="*/ 48085 w 140022"/>
                <a:gd name="connsiteY23" fmla="*/ 49244 h 251198"/>
                <a:gd name="connsiteX24" fmla="*/ 98853 w 140022"/>
                <a:gd name="connsiteY24" fmla="*/ 68294 h 251198"/>
                <a:gd name="connsiteX25" fmla="*/ 130477 w 140022"/>
                <a:gd name="connsiteY25" fmla="*/ 107823 h 251198"/>
                <a:gd name="connsiteX26" fmla="*/ 140002 w 140022"/>
                <a:gd name="connsiteY26" fmla="*/ 152495 h 251198"/>
                <a:gd name="connsiteX27" fmla="*/ 132191 w 140022"/>
                <a:gd name="connsiteY27" fmla="*/ 191548 h 251198"/>
                <a:gd name="connsiteX28" fmla="*/ 100282 w 140022"/>
                <a:gd name="connsiteY28" fmla="*/ 239173 h 251198"/>
                <a:gd name="connsiteX29" fmla="*/ 88281 w 140022"/>
                <a:gd name="connsiteY29" fmla="*/ 248698 h 251198"/>
                <a:gd name="connsiteX30" fmla="*/ 83328 w 140022"/>
                <a:gd name="connsiteY30" fmla="*/ 251174 h 2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22" h="251198">
                  <a:moveTo>
                    <a:pt x="83328" y="251174"/>
                  </a:moveTo>
                  <a:cubicBezTo>
                    <a:pt x="83328" y="251174"/>
                    <a:pt x="89233" y="246602"/>
                    <a:pt x="98663" y="237077"/>
                  </a:cubicBezTo>
                  <a:cubicBezTo>
                    <a:pt x="111931" y="223533"/>
                    <a:pt x="122133" y="207283"/>
                    <a:pt x="128572" y="189452"/>
                  </a:cubicBezTo>
                  <a:cubicBezTo>
                    <a:pt x="138706" y="163373"/>
                    <a:pt x="137849" y="134302"/>
                    <a:pt x="126190" y="108871"/>
                  </a:cubicBezTo>
                  <a:cubicBezTo>
                    <a:pt x="119208" y="94107"/>
                    <a:pt x="108788" y="81239"/>
                    <a:pt x="95806" y="71342"/>
                  </a:cubicBezTo>
                  <a:cubicBezTo>
                    <a:pt x="82118" y="60655"/>
                    <a:pt x="65516" y="54378"/>
                    <a:pt x="48181" y="53340"/>
                  </a:cubicBezTo>
                  <a:cubicBezTo>
                    <a:pt x="39503" y="53073"/>
                    <a:pt x="30883" y="54874"/>
                    <a:pt x="23035" y="58579"/>
                  </a:cubicBezTo>
                  <a:cubicBezTo>
                    <a:pt x="15462" y="61903"/>
                    <a:pt x="9461" y="68008"/>
                    <a:pt x="6270" y="75629"/>
                  </a:cubicBezTo>
                  <a:cubicBezTo>
                    <a:pt x="3784" y="83115"/>
                    <a:pt x="5061" y="91345"/>
                    <a:pt x="9699" y="97726"/>
                  </a:cubicBezTo>
                  <a:cubicBezTo>
                    <a:pt x="14110" y="104013"/>
                    <a:pt x="20415" y="108718"/>
                    <a:pt x="27702" y="111157"/>
                  </a:cubicBezTo>
                  <a:cubicBezTo>
                    <a:pt x="41818" y="115024"/>
                    <a:pt x="56915" y="112443"/>
                    <a:pt x="68945" y="104108"/>
                  </a:cubicBezTo>
                  <a:cubicBezTo>
                    <a:pt x="79794" y="97098"/>
                    <a:pt x="88471" y="87201"/>
                    <a:pt x="93996" y="75533"/>
                  </a:cubicBezTo>
                  <a:cubicBezTo>
                    <a:pt x="101492" y="58264"/>
                    <a:pt x="105540" y="39691"/>
                    <a:pt x="105902" y="20860"/>
                  </a:cubicBezTo>
                  <a:cubicBezTo>
                    <a:pt x="105902" y="14573"/>
                    <a:pt x="105902" y="9430"/>
                    <a:pt x="106569" y="5334"/>
                  </a:cubicBezTo>
                  <a:cubicBezTo>
                    <a:pt x="106464" y="3543"/>
                    <a:pt x="106616" y="1743"/>
                    <a:pt x="107045" y="0"/>
                  </a:cubicBezTo>
                  <a:cubicBezTo>
                    <a:pt x="107312" y="1772"/>
                    <a:pt x="107312" y="3562"/>
                    <a:pt x="107045" y="5334"/>
                  </a:cubicBezTo>
                  <a:cubicBezTo>
                    <a:pt x="107045" y="8954"/>
                    <a:pt x="107045" y="14192"/>
                    <a:pt x="107045" y="20860"/>
                  </a:cubicBezTo>
                  <a:cubicBezTo>
                    <a:pt x="107778" y="40443"/>
                    <a:pt x="104340" y="59960"/>
                    <a:pt x="96949" y="78105"/>
                  </a:cubicBezTo>
                  <a:cubicBezTo>
                    <a:pt x="91300" y="90411"/>
                    <a:pt x="82328" y="100908"/>
                    <a:pt x="71040" y="108394"/>
                  </a:cubicBezTo>
                  <a:cubicBezTo>
                    <a:pt x="58020" y="117605"/>
                    <a:pt x="41561" y="120501"/>
                    <a:pt x="26178" y="116300"/>
                  </a:cubicBezTo>
                  <a:cubicBezTo>
                    <a:pt x="17853" y="113671"/>
                    <a:pt x="10623" y="108385"/>
                    <a:pt x="5604" y="101251"/>
                  </a:cubicBezTo>
                  <a:cubicBezTo>
                    <a:pt x="41" y="93640"/>
                    <a:pt x="-1492" y="83801"/>
                    <a:pt x="1508" y="74867"/>
                  </a:cubicBezTo>
                  <a:cubicBezTo>
                    <a:pt x="4994" y="66008"/>
                    <a:pt x="11843" y="58883"/>
                    <a:pt x="20558" y="55054"/>
                  </a:cubicBezTo>
                  <a:cubicBezTo>
                    <a:pt x="29150" y="50978"/>
                    <a:pt x="38579" y="48987"/>
                    <a:pt x="48085" y="49244"/>
                  </a:cubicBezTo>
                  <a:cubicBezTo>
                    <a:pt x="66564" y="50235"/>
                    <a:pt x="84290" y="56883"/>
                    <a:pt x="98853" y="68294"/>
                  </a:cubicBezTo>
                  <a:cubicBezTo>
                    <a:pt x="112427" y="78734"/>
                    <a:pt x="123276" y="92288"/>
                    <a:pt x="130477" y="107823"/>
                  </a:cubicBezTo>
                  <a:cubicBezTo>
                    <a:pt x="137058" y="121777"/>
                    <a:pt x="140316" y="137065"/>
                    <a:pt x="140002" y="152495"/>
                  </a:cubicBezTo>
                  <a:cubicBezTo>
                    <a:pt x="139697" y="165868"/>
                    <a:pt x="137049" y="179089"/>
                    <a:pt x="132191" y="191548"/>
                  </a:cubicBezTo>
                  <a:cubicBezTo>
                    <a:pt x="125228" y="209598"/>
                    <a:pt x="114332" y="225866"/>
                    <a:pt x="100282" y="239173"/>
                  </a:cubicBezTo>
                  <a:cubicBezTo>
                    <a:pt x="96577" y="242707"/>
                    <a:pt x="92567" y="245897"/>
                    <a:pt x="88281" y="248698"/>
                  </a:cubicBezTo>
                  <a:cubicBezTo>
                    <a:pt x="85042" y="250412"/>
                    <a:pt x="83423" y="251365"/>
                    <a:pt x="83328" y="251174"/>
                  </a:cubicBezTo>
                  <a:close/>
                </a:path>
              </a:pathLst>
            </a:custGeom>
            <a:solidFill>
              <a:srgbClr val="FAFAFA"/>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164BE566-4973-E3BF-BEDB-CF2C3280852C}"/>
                </a:ext>
              </a:extLst>
            </p:cNvPr>
            <p:cNvSpPr/>
            <p:nvPr/>
          </p:nvSpPr>
          <p:spPr>
            <a:xfrm>
              <a:off x="3872761" y="1894306"/>
              <a:ext cx="61090" cy="248126"/>
            </a:xfrm>
            <a:custGeom>
              <a:avLst/>
              <a:gdLst>
                <a:gd name="connsiteX0" fmla="*/ 44871 w 61090"/>
                <a:gd name="connsiteY0" fmla="*/ 248126 h 248126"/>
                <a:gd name="connsiteX1" fmla="*/ 37442 w 61090"/>
                <a:gd name="connsiteY1" fmla="*/ 240221 h 248126"/>
                <a:gd name="connsiteX2" fmla="*/ 21059 w 61090"/>
                <a:gd name="connsiteY2" fmla="*/ 215455 h 248126"/>
                <a:gd name="connsiteX3" fmla="*/ 33346 w 61090"/>
                <a:gd name="connsiteY3" fmla="*/ 29051 h 248126"/>
                <a:gd name="connsiteX4" fmla="*/ 52396 w 61090"/>
                <a:gd name="connsiteY4" fmla="*/ 6667 h 248126"/>
                <a:gd name="connsiteX5" fmla="*/ 61064 w 61090"/>
                <a:gd name="connsiteY5" fmla="*/ 0 h 248126"/>
                <a:gd name="connsiteX6" fmla="*/ 36108 w 61090"/>
                <a:gd name="connsiteY6" fmla="*/ 31337 h 248126"/>
                <a:gd name="connsiteX7" fmla="*/ 24011 w 61090"/>
                <a:gd name="connsiteY7" fmla="*/ 214122 h 248126"/>
                <a:gd name="connsiteX8" fmla="*/ 44871 w 61090"/>
                <a:gd name="connsiteY8" fmla="*/ 248126 h 2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90" h="248126">
                  <a:moveTo>
                    <a:pt x="44871" y="248126"/>
                  </a:moveTo>
                  <a:cubicBezTo>
                    <a:pt x="42004" y="245888"/>
                    <a:pt x="39499" y="243221"/>
                    <a:pt x="37442" y="240221"/>
                  </a:cubicBezTo>
                  <a:cubicBezTo>
                    <a:pt x="31193" y="232515"/>
                    <a:pt x="25707" y="224218"/>
                    <a:pt x="21059" y="215455"/>
                  </a:cubicBezTo>
                  <a:cubicBezTo>
                    <a:pt x="-10945" y="156105"/>
                    <a:pt x="-6173" y="83687"/>
                    <a:pt x="33346" y="29051"/>
                  </a:cubicBezTo>
                  <a:cubicBezTo>
                    <a:pt x="38985" y="21012"/>
                    <a:pt x="45357" y="13516"/>
                    <a:pt x="52396" y="6667"/>
                  </a:cubicBezTo>
                  <a:cubicBezTo>
                    <a:pt x="54968" y="4067"/>
                    <a:pt x="57892" y="1819"/>
                    <a:pt x="61064" y="0"/>
                  </a:cubicBezTo>
                  <a:cubicBezTo>
                    <a:pt x="61730" y="762"/>
                    <a:pt x="49824" y="10858"/>
                    <a:pt x="36108" y="31337"/>
                  </a:cubicBezTo>
                  <a:cubicBezTo>
                    <a:pt x="-744" y="85573"/>
                    <a:pt x="-5364" y="155505"/>
                    <a:pt x="24011" y="214122"/>
                  </a:cubicBezTo>
                  <a:cubicBezTo>
                    <a:pt x="30355" y="225819"/>
                    <a:pt x="37318" y="237172"/>
                    <a:pt x="44871" y="248126"/>
                  </a:cubicBezTo>
                  <a:close/>
                </a:path>
              </a:pathLst>
            </a:custGeom>
            <a:solidFill>
              <a:srgbClr val="FAFAFA"/>
            </a:solid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95B616BF-9A77-E36C-5DDD-75FB63757D64}"/>
                </a:ext>
              </a:extLst>
            </p:cNvPr>
            <p:cNvSpPr/>
            <p:nvPr/>
          </p:nvSpPr>
          <p:spPr>
            <a:xfrm>
              <a:off x="3897534" y="1796469"/>
              <a:ext cx="206216" cy="138793"/>
            </a:xfrm>
            <a:custGeom>
              <a:avLst/>
              <a:gdLst>
                <a:gd name="connsiteX0" fmla="*/ 206216 w 206216"/>
                <a:gd name="connsiteY0" fmla="*/ 138794 h 138793"/>
                <a:gd name="connsiteX1" fmla="*/ 189547 w 206216"/>
                <a:gd name="connsiteY1" fmla="*/ 103456 h 138793"/>
                <a:gd name="connsiteX2" fmla="*/ 39052 w 206216"/>
                <a:gd name="connsiteY2" fmla="*/ 3920 h 138793"/>
                <a:gd name="connsiteX3" fmla="*/ 0 w 206216"/>
                <a:gd name="connsiteY3" fmla="*/ 2396 h 138793"/>
                <a:gd name="connsiteX4" fmla="*/ 10477 w 206216"/>
                <a:gd name="connsiteY4" fmla="*/ 586 h 138793"/>
                <a:gd name="connsiteX5" fmla="*/ 39052 w 206216"/>
                <a:gd name="connsiteY5" fmla="*/ 586 h 138793"/>
                <a:gd name="connsiteX6" fmla="*/ 192405 w 206216"/>
                <a:gd name="connsiteY6" fmla="*/ 102027 h 138793"/>
                <a:gd name="connsiteX7" fmla="*/ 203549 w 206216"/>
                <a:gd name="connsiteY7" fmla="*/ 128697 h 138793"/>
                <a:gd name="connsiteX8" fmla="*/ 206216 w 206216"/>
                <a:gd name="connsiteY8" fmla="*/ 138794 h 13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216" h="138793">
                  <a:moveTo>
                    <a:pt x="206216" y="138794"/>
                  </a:moveTo>
                  <a:cubicBezTo>
                    <a:pt x="205359" y="138794"/>
                    <a:pt x="201359" y="124506"/>
                    <a:pt x="189547" y="103456"/>
                  </a:cubicBezTo>
                  <a:cubicBezTo>
                    <a:pt x="158563" y="47763"/>
                    <a:pt x="102422" y="10635"/>
                    <a:pt x="39052" y="3920"/>
                  </a:cubicBezTo>
                  <a:cubicBezTo>
                    <a:pt x="15050" y="1253"/>
                    <a:pt x="0" y="3348"/>
                    <a:pt x="0" y="2396"/>
                  </a:cubicBezTo>
                  <a:cubicBezTo>
                    <a:pt x="3400" y="1329"/>
                    <a:pt x="6925" y="729"/>
                    <a:pt x="10477" y="586"/>
                  </a:cubicBezTo>
                  <a:cubicBezTo>
                    <a:pt x="19983" y="-195"/>
                    <a:pt x="29547" y="-195"/>
                    <a:pt x="39052" y="586"/>
                  </a:cubicBezTo>
                  <a:cubicBezTo>
                    <a:pt x="104318" y="5472"/>
                    <a:pt x="162373" y="43867"/>
                    <a:pt x="192405" y="102027"/>
                  </a:cubicBezTo>
                  <a:cubicBezTo>
                    <a:pt x="196910" y="110571"/>
                    <a:pt x="200635" y="119496"/>
                    <a:pt x="203549" y="128697"/>
                  </a:cubicBezTo>
                  <a:cubicBezTo>
                    <a:pt x="204902" y="131926"/>
                    <a:pt x="205797" y="135317"/>
                    <a:pt x="206216" y="138794"/>
                  </a:cubicBezTo>
                  <a:close/>
                </a:path>
              </a:pathLst>
            </a:custGeom>
            <a:solidFill>
              <a:srgbClr val="FAFAFA"/>
            </a:solid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9625E0C2-78C1-F21D-D257-D2ABE495D4A0}"/>
                </a:ext>
              </a:extLst>
            </p:cNvPr>
            <p:cNvSpPr/>
            <p:nvPr/>
          </p:nvSpPr>
          <p:spPr>
            <a:xfrm>
              <a:off x="4357304" y="2074138"/>
              <a:ext cx="316898" cy="158994"/>
            </a:xfrm>
            <a:custGeom>
              <a:avLst/>
              <a:gdLst>
                <a:gd name="connsiteX0" fmla="*/ 6765 w 316898"/>
                <a:gd name="connsiteY0" fmla="*/ 127730 h 158994"/>
                <a:gd name="connsiteX1" fmla="*/ 6098 w 316898"/>
                <a:gd name="connsiteY1" fmla="*/ 152400 h 158994"/>
                <a:gd name="connsiteX2" fmla="*/ 34673 w 316898"/>
                <a:gd name="connsiteY2" fmla="*/ 158496 h 158994"/>
                <a:gd name="connsiteX3" fmla="*/ 316899 w 316898"/>
                <a:gd name="connsiteY3" fmla="*/ 0 h 158994"/>
                <a:gd name="connsiteX4" fmla="*/ 9146 w 316898"/>
                <a:gd name="connsiteY4" fmla="*/ 121920 h 158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98" h="158994">
                  <a:moveTo>
                    <a:pt x="6765" y="127730"/>
                  </a:moveTo>
                  <a:cubicBezTo>
                    <a:pt x="-2760" y="131635"/>
                    <a:pt x="-1522" y="146113"/>
                    <a:pt x="6098" y="152400"/>
                  </a:cubicBezTo>
                  <a:cubicBezTo>
                    <a:pt x="14546" y="157896"/>
                    <a:pt x="24719" y="160068"/>
                    <a:pt x="34673" y="158496"/>
                  </a:cubicBezTo>
                  <a:cubicBezTo>
                    <a:pt x="148182" y="152114"/>
                    <a:pt x="252367" y="93602"/>
                    <a:pt x="316899" y="0"/>
                  </a:cubicBezTo>
                  <a:cubicBezTo>
                    <a:pt x="231173" y="70580"/>
                    <a:pt x="117826" y="97346"/>
                    <a:pt x="9146" y="121920"/>
                  </a:cubicBezTo>
                </a:path>
              </a:pathLst>
            </a:custGeom>
            <a:solidFill>
              <a:srgbClr val="000000"/>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D7C97F39-12A1-D616-F624-E78D42C09C9C}"/>
                </a:ext>
              </a:extLst>
            </p:cNvPr>
            <p:cNvSpPr/>
            <p:nvPr/>
          </p:nvSpPr>
          <p:spPr>
            <a:xfrm>
              <a:off x="4342461" y="1801056"/>
              <a:ext cx="255255" cy="303656"/>
            </a:xfrm>
            <a:custGeom>
              <a:avLst/>
              <a:gdLst>
                <a:gd name="connsiteX0" fmla="*/ 4558 w 255255"/>
                <a:gd name="connsiteY0" fmla="*/ 303657 h 303656"/>
                <a:gd name="connsiteX1" fmla="*/ 14083 w 255255"/>
                <a:gd name="connsiteY1" fmla="*/ 256889 h 303656"/>
                <a:gd name="connsiteX2" fmla="*/ 58088 w 255255"/>
                <a:gd name="connsiteY2" fmla="*/ 230695 h 303656"/>
                <a:gd name="connsiteX3" fmla="*/ 186485 w 255255"/>
                <a:gd name="connsiteY3" fmla="*/ 98965 h 303656"/>
                <a:gd name="connsiteX4" fmla="*/ 255256 w 255255"/>
                <a:gd name="connsiteY4" fmla="*/ 0 h 303656"/>
                <a:gd name="connsiteX5" fmla="*/ 10368 w 255255"/>
                <a:gd name="connsiteY5" fmla="*/ 292036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55" h="303656">
                  <a:moveTo>
                    <a:pt x="4558" y="303657"/>
                  </a:moveTo>
                  <a:cubicBezTo>
                    <a:pt x="-4967" y="289274"/>
                    <a:pt x="1510" y="269081"/>
                    <a:pt x="14083" y="256889"/>
                  </a:cubicBezTo>
                  <a:cubicBezTo>
                    <a:pt x="27246" y="245850"/>
                    <a:pt x="42106" y="237001"/>
                    <a:pt x="58088" y="230695"/>
                  </a:cubicBezTo>
                  <a:cubicBezTo>
                    <a:pt x="114600" y="202635"/>
                    <a:pt x="159882" y="156172"/>
                    <a:pt x="186485" y="98965"/>
                  </a:cubicBezTo>
                  <a:cubicBezTo>
                    <a:pt x="203821" y="61436"/>
                    <a:pt x="216870" y="15430"/>
                    <a:pt x="255256" y="0"/>
                  </a:cubicBezTo>
                  <a:cubicBezTo>
                    <a:pt x="233472" y="134941"/>
                    <a:pt x="139441" y="247069"/>
                    <a:pt x="10368" y="292036"/>
                  </a:cubicBezTo>
                </a:path>
              </a:pathLst>
            </a:custGeom>
            <a:solidFill>
              <a:srgbClr val="000000"/>
            </a:solid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E50A5792-0465-E3F6-CD43-D5B8FF76E934}"/>
                </a:ext>
              </a:extLst>
            </p:cNvPr>
            <p:cNvSpPr/>
            <p:nvPr/>
          </p:nvSpPr>
          <p:spPr>
            <a:xfrm>
              <a:off x="4044219" y="1610842"/>
              <a:ext cx="70568" cy="438530"/>
            </a:xfrm>
            <a:custGeom>
              <a:avLst/>
              <a:gdLst>
                <a:gd name="connsiteX0" fmla="*/ 32480 w 70568"/>
                <a:gd name="connsiteY0" fmla="*/ 0 h 438530"/>
                <a:gd name="connsiteX1" fmla="*/ 10573 w 70568"/>
                <a:gd name="connsiteY1" fmla="*/ 311277 h 438530"/>
                <a:gd name="connsiteX2" fmla="*/ 0 w 70568"/>
                <a:gd name="connsiteY2" fmla="*/ 376904 h 438530"/>
                <a:gd name="connsiteX3" fmla="*/ 31623 w 70568"/>
                <a:gd name="connsiteY3" fmla="*/ 438531 h 438530"/>
                <a:gd name="connsiteX4" fmla="*/ 54388 w 70568"/>
                <a:gd name="connsiteY4" fmla="*/ 327660 h 438530"/>
                <a:gd name="connsiteX5" fmla="*/ 70485 w 70568"/>
                <a:gd name="connsiteY5" fmla="*/ 208502 h 438530"/>
                <a:gd name="connsiteX6" fmla="*/ 27051 w 70568"/>
                <a:gd name="connsiteY6" fmla="*/ 9334 h 43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8" h="438530">
                  <a:moveTo>
                    <a:pt x="32480" y="0"/>
                  </a:moveTo>
                  <a:cubicBezTo>
                    <a:pt x="42081" y="104261"/>
                    <a:pt x="34690" y="209388"/>
                    <a:pt x="10573" y="311277"/>
                  </a:cubicBezTo>
                  <a:cubicBezTo>
                    <a:pt x="4277" y="332613"/>
                    <a:pt x="724" y="354673"/>
                    <a:pt x="0" y="376904"/>
                  </a:cubicBezTo>
                  <a:cubicBezTo>
                    <a:pt x="1591" y="400926"/>
                    <a:pt x="13030" y="423234"/>
                    <a:pt x="31623" y="438531"/>
                  </a:cubicBezTo>
                  <a:cubicBezTo>
                    <a:pt x="47435" y="402050"/>
                    <a:pt x="47720" y="366903"/>
                    <a:pt x="54388" y="327660"/>
                  </a:cubicBezTo>
                  <a:cubicBezTo>
                    <a:pt x="60388" y="292322"/>
                    <a:pt x="70485" y="209740"/>
                    <a:pt x="70485" y="208502"/>
                  </a:cubicBezTo>
                  <a:cubicBezTo>
                    <a:pt x="71914" y="136303"/>
                    <a:pt x="54864" y="74390"/>
                    <a:pt x="27051" y="9334"/>
                  </a:cubicBezTo>
                </a:path>
              </a:pathLst>
            </a:custGeom>
            <a:solidFill>
              <a:srgbClr val="000000"/>
            </a:solid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28BEDA2B-7BC2-A9E2-6E8E-F1005E96B2D5}"/>
                </a:ext>
              </a:extLst>
            </p:cNvPr>
            <p:cNvSpPr/>
            <p:nvPr/>
          </p:nvSpPr>
          <p:spPr>
            <a:xfrm>
              <a:off x="4250721" y="1296516"/>
              <a:ext cx="360062" cy="242096"/>
            </a:xfrm>
            <a:custGeom>
              <a:avLst/>
              <a:gdLst>
                <a:gd name="connsiteX0" fmla="*/ 5429 w 360062"/>
                <a:gd name="connsiteY0" fmla="*/ 1619 h 242096"/>
                <a:gd name="connsiteX1" fmla="*/ 113252 w 360062"/>
                <a:gd name="connsiteY1" fmla="*/ 203930 h 242096"/>
                <a:gd name="connsiteX2" fmla="*/ 189929 w 360062"/>
                <a:gd name="connsiteY2" fmla="*/ 242030 h 242096"/>
                <a:gd name="connsiteX3" fmla="*/ 175165 w 360062"/>
                <a:gd name="connsiteY3" fmla="*/ 129826 h 242096"/>
                <a:gd name="connsiteX4" fmla="*/ 253651 w 360062"/>
                <a:gd name="connsiteY4" fmla="*/ 172498 h 242096"/>
                <a:gd name="connsiteX5" fmla="*/ 341281 w 360062"/>
                <a:gd name="connsiteY5" fmla="*/ 182023 h 242096"/>
                <a:gd name="connsiteX6" fmla="*/ 359378 w 360062"/>
                <a:gd name="connsiteY6" fmla="*/ 24575 h 242096"/>
                <a:gd name="connsiteX7" fmla="*/ 357759 w 360062"/>
                <a:gd name="connsiteY7" fmla="*/ 6858 h 242096"/>
                <a:gd name="connsiteX8" fmla="*/ 344072 w 360062"/>
                <a:gd name="connsiteY8" fmla="*/ 2343 h 242096"/>
                <a:gd name="connsiteX9" fmla="*/ 342614 w 360062"/>
                <a:gd name="connsiteY9" fmla="*/ 3239 h 242096"/>
                <a:gd name="connsiteX10" fmla="*/ 339661 w 360062"/>
                <a:gd name="connsiteY10" fmla="*/ 10192 h 242096"/>
                <a:gd name="connsiteX11" fmla="*/ 312230 w 360062"/>
                <a:gd name="connsiteY11" fmla="*/ 144113 h 242096"/>
                <a:gd name="connsiteX12" fmla="*/ 265176 w 360062"/>
                <a:gd name="connsiteY12" fmla="*/ 142780 h 242096"/>
                <a:gd name="connsiteX13" fmla="*/ 237363 w 360062"/>
                <a:gd name="connsiteY13" fmla="*/ 115157 h 242096"/>
                <a:gd name="connsiteX14" fmla="*/ 216598 w 360062"/>
                <a:gd name="connsiteY14" fmla="*/ 100108 h 242096"/>
                <a:gd name="connsiteX15" fmla="*/ 134588 w 360062"/>
                <a:gd name="connsiteY15" fmla="*/ 120015 h 242096"/>
                <a:gd name="connsiteX16" fmla="*/ 138970 w 360062"/>
                <a:gd name="connsiteY16" fmla="*/ 192786 h 242096"/>
                <a:gd name="connsiteX17" fmla="*/ 0 w 360062"/>
                <a:gd name="connsiteY17" fmla="*/ 0 h 24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62" h="242096">
                  <a:moveTo>
                    <a:pt x="5429" y="1619"/>
                  </a:moveTo>
                  <a:cubicBezTo>
                    <a:pt x="19698" y="78543"/>
                    <a:pt x="57350" y="149190"/>
                    <a:pt x="113252" y="203930"/>
                  </a:cubicBezTo>
                  <a:cubicBezTo>
                    <a:pt x="134302" y="224409"/>
                    <a:pt x="160877" y="243364"/>
                    <a:pt x="189929" y="242030"/>
                  </a:cubicBezTo>
                  <a:cubicBezTo>
                    <a:pt x="173031" y="207197"/>
                    <a:pt x="167859" y="167840"/>
                    <a:pt x="175165" y="129826"/>
                  </a:cubicBezTo>
                  <a:cubicBezTo>
                    <a:pt x="199892" y="146542"/>
                    <a:pt x="226181" y="160830"/>
                    <a:pt x="253651" y="172498"/>
                  </a:cubicBezTo>
                  <a:cubicBezTo>
                    <a:pt x="281330" y="184042"/>
                    <a:pt x="311763" y="187357"/>
                    <a:pt x="341281" y="182023"/>
                  </a:cubicBezTo>
                  <a:lnTo>
                    <a:pt x="359378" y="24575"/>
                  </a:lnTo>
                  <a:cubicBezTo>
                    <a:pt x="360683" y="18640"/>
                    <a:pt x="360112" y="12459"/>
                    <a:pt x="357759" y="6858"/>
                  </a:cubicBezTo>
                  <a:cubicBezTo>
                    <a:pt x="355225" y="1829"/>
                    <a:pt x="349101" y="-190"/>
                    <a:pt x="344072" y="2343"/>
                  </a:cubicBezTo>
                  <a:cubicBezTo>
                    <a:pt x="343557" y="2600"/>
                    <a:pt x="343071" y="2896"/>
                    <a:pt x="342614" y="3239"/>
                  </a:cubicBezTo>
                  <a:cubicBezTo>
                    <a:pt x="341062" y="5267"/>
                    <a:pt x="340042" y="7658"/>
                    <a:pt x="339661" y="10192"/>
                  </a:cubicBezTo>
                  <a:cubicBezTo>
                    <a:pt x="328993" y="56388"/>
                    <a:pt x="322993" y="97822"/>
                    <a:pt x="312230" y="144113"/>
                  </a:cubicBezTo>
                  <a:cubicBezTo>
                    <a:pt x="304514" y="151733"/>
                    <a:pt x="280797" y="148590"/>
                    <a:pt x="265176" y="142780"/>
                  </a:cubicBezTo>
                  <a:cubicBezTo>
                    <a:pt x="251555" y="137731"/>
                    <a:pt x="246126" y="126492"/>
                    <a:pt x="237363" y="115157"/>
                  </a:cubicBezTo>
                  <a:cubicBezTo>
                    <a:pt x="228600" y="103823"/>
                    <a:pt x="229934" y="105632"/>
                    <a:pt x="216598" y="100108"/>
                  </a:cubicBezTo>
                  <a:cubicBezTo>
                    <a:pt x="192024" y="89726"/>
                    <a:pt x="144875" y="98012"/>
                    <a:pt x="134588" y="120015"/>
                  </a:cubicBezTo>
                  <a:cubicBezTo>
                    <a:pt x="124301" y="142018"/>
                    <a:pt x="132112" y="171069"/>
                    <a:pt x="138970" y="192786"/>
                  </a:cubicBezTo>
                  <a:cubicBezTo>
                    <a:pt x="70313" y="148009"/>
                    <a:pt x="20774" y="79286"/>
                    <a:pt x="0" y="0"/>
                  </a:cubicBezTo>
                </a:path>
              </a:pathLst>
            </a:custGeom>
            <a:solidFill>
              <a:srgbClr val="000000"/>
            </a:solid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3C6E5DE7-F93B-DC70-ACD0-1BC3C738E1C6}"/>
                </a:ext>
              </a:extLst>
            </p:cNvPr>
            <p:cNvSpPr/>
            <p:nvPr/>
          </p:nvSpPr>
          <p:spPr>
            <a:xfrm>
              <a:off x="4755546" y="1521592"/>
              <a:ext cx="79343" cy="210312"/>
            </a:xfrm>
            <a:custGeom>
              <a:avLst/>
              <a:gdLst>
                <a:gd name="connsiteX0" fmla="*/ 20003 w 79343"/>
                <a:gd name="connsiteY0" fmla="*/ 0 h 210312"/>
                <a:gd name="connsiteX1" fmla="*/ 79343 w 79343"/>
                <a:gd name="connsiteY1" fmla="*/ 210312 h 210312"/>
                <a:gd name="connsiteX2" fmla="*/ 0 w 79343"/>
                <a:gd name="connsiteY2" fmla="*/ 165068 h 210312"/>
              </a:gdLst>
              <a:ahLst/>
              <a:cxnLst>
                <a:cxn ang="0">
                  <a:pos x="connsiteX0" y="connsiteY0"/>
                </a:cxn>
                <a:cxn ang="0">
                  <a:pos x="connsiteX1" y="connsiteY1"/>
                </a:cxn>
                <a:cxn ang="0">
                  <a:pos x="connsiteX2" y="connsiteY2"/>
                </a:cxn>
              </a:cxnLst>
              <a:rect l="l" t="t" r="r" b="b"/>
              <a:pathLst>
                <a:path w="79343" h="210312">
                  <a:moveTo>
                    <a:pt x="20003" y="0"/>
                  </a:moveTo>
                  <a:cubicBezTo>
                    <a:pt x="18098" y="3810"/>
                    <a:pt x="79343" y="210312"/>
                    <a:pt x="79343" y="210312"/>
                  </a:cubicBezTo>
                  <a:lnTo>
                    <a:pt x="0" y="165068"/>
                  </a:lnTo>
                  <a:close/>
                </a:path>
              </a:pathLst>
            </a:custGeom>
            <a:solidFill>
              <a:srgbClr val="000000"/>
            </a:solid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B023B748-D910-D043-1F77-5FF35C7E3AA9}"/>
                </a:ext>
              </a:extLst>
            </p:cNvPr>
            <p:cNvSpPr/>
            <p:nvPr/>
          </p:nvSpPr>
          <p:spPr>
            <a:xfrm>
              <a:off x="4282531" y="751255"/>
              <a:ext cx="341480" cy="643654"/>
            </a:xfrm>
            <a:custGeom>
              <a:avLst/>
              <a:gdLst>
                <a:gd name="connsiteX0" fmla="*/ 3 w 341480"/>
                <a:gd name="connsiteY0" fmla="*/ 171500 h 643654"/>
                <a:gd name="connsiteX1" fmla="*/ 3 w 341480"/>
                <a:gd name="connsiteY1" fmla="*/ 500208 h 643654"/>
                <a:gd name="connsiteX2" fmla="*/ 19053 w 341480"/>
                <a:gd name="connsiteY2" fmla="*/ 551548 h 643654"/>
                <a:gd name="connsiteX3" fmla="*/ 19053 w 341480"/>
                <a:gd name="connsiteY3" fmla="*/ 551548 h 643654"/>
                <a:gd name="connsiteX4" fmla="*/ 85157 w 341480"/>
                <a:gd name="connsiteY4" fmla="*/ 606221 h 643654"/>
                <a:gd name="connsiteX5" fmla="*/ 151832 w 341480"/>
                <a:gd name="connsiteY5" fmla="*/ 643655 h 643654"/>
                <a:gd name="connsiteX6" fmla="*/ 206696 w 341480"/>
                <a:gd name="connsiteY6" fmla="*/ 594601 h 643654"/>
                <a:gd name="connsiteX7" fmla="*/ 233271 w 341480"/>
                <a:gd name="connsiteY7" fmla="*/ 538308 h 643654"/>
                <a:gd name="connsiteX8" fmla="*/ 234128 w 341480"/>
                <a:gd name="connsiteY8" fmla="*/ 490683 h 643654"/>
                <a:gd name="connsiteX9" fmla="*/ 335855 w 341480"/>
                <a:gd name="connsiteY9" fmla="*/ 392385 h 643654"/>
                <a:gd name="connsiteX10" fmla="*/ 341475 w 341480"/>
                <a:gd name="connsiteY10" fmla="*/ 179311 h 643654"/>
                <a:gd name="connsiteX11" fmla="*/ 177073 w 341480"/>
                <a:gd name="connsiteY11" fmla="*/ 50 h 643654"/>
                <a:gd name="connsiteX12" fmla="*/ 174501 w 341480"/>
                <a:gd name="connsiteY12" fmla="*/ 50 h 643654"/>
                <a:gd name="connsiteX13" fmla="*/ 51 w 341480"/>
                <a:gd name="connsiteY13" fmla="*/ 166304 h 643654"/>
                <a:gd name="connsiteX14" fmla="*/ 3 w 341480"/>
                <a:gd name="connsiteY14" fmla="*/ 171500 h 64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480" h="643654">
                  <a:moveTo>
                    <a:pt x="3" y="171500"/>
                  </a:moveTo>
                  <a:lnTo>
                    <a:pt x="3" y="500208"/>
                  </a:lnTo>
                  <a:cubicBezTo>
                    <a:pt x="80" y="519039"/>
                    <a:pt x="6823" y="537232"/>
                    <a:pt x="19053" y="551548"/>
                  </a:cubicBezTo>
                  <a:lnTo>
                    <a:pt x="19053" y="551548"/>
                  </a:lnTo>
                  <a:cubicBezTo>
                    <a:pt x="37608" y="573608"/>
                    <a:pt x="60001" y="592134"/>
                    <a:pt x="85157" y="606221"/>
                  </a:cubicBezTo>
                  <a:lnTo>
                    <a:pt x="151832" y="643655"/>
                  </a:lnTo>
                  <a:lnTo>
                    <a:pt x="206696" y="594601"/>
                  </a:lnTo>
                  <a:cubicBezTo>
                    <a:pt x="222803" y="580199"/>
                    <a:pt x="232385" y="559892"/>
                    <a:pt x="233271" y="538308"/>
                  </a:cubicBezTo>
                  <a:cubicBezTo>
                    <a:pt x="234223" y="514305"/>
                    <a:pt x="234128" y="490683"/>
                    <a:pt x="234128" y="490683"/>
                  </a:cubicBezTo>
                  <a:cubicBezTo>
                    <a:pt x="234128" y="490683"/>
                    <a:pt x="327092" y="484016"/>
                    <a:pt x="335855" y="392385"/>
                  </a:cubicBezTo>
                  <a:cubicBezTo>
                    <a:pt x="339951" y="349142"/>
                    <a:pt x="341284" y="260750"/>
                    <a:pt x="341475" y="179311"/>
                  </a:cubicBezTo>
                  <a:cubicBezTo>
                    <a:pt x="342256" y="85653"/>
                    <a:pt x="270447" y="7352"/>
                    <a:pt x="177073" y="50"/>
                  </a:cubicBezTo>
                  <a:lnTo>
                    <a:pt x="174501" y="50"/>
                  </a:lnTo>
                  <a:cubicBezTo>
                    <a:pt x="80413" y="-2214"/>
                    <a:pt x="2308" y="72220"/>
                    <a:pt x="51" y="166304"/>
                  </a:cubicBezTo>
                  <a:cubicBezTo>
                    <a:pt x="3" y="168036"/>
                    <a:pt x="-6" y="169768"/>
                    <a:pt x="3" y="171500"/>
                  </a:cubicBezTo>
                  <a:close/>
                </a:path>
              </a:pathLst>
            </a:custGeom>
            <a:solidFill>
              <a:srgbClr val="FFBE9D"/>
            </a:solid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132AFDA0-FA6C-6E5A-D5BC-587644567E14}"/>
                </a:ext>
              </a:extLst>
            </p:cNvPr>
            <p:cNvSpPr/>
            <p:nvPr/>
          </p:nvSpPr>
          <p:spPr>
            <a:xfrm>
              <a:off x="4399407" y="1195933"/>
              <a:ext cx="116490" cy="68870"/>
            </a:xfrm>
            <a:custGeom>
              <a:avLst/>
              <a:gdLst>
                <a:gd name="connsiteX0" fmla="*/ 116491 w 116490"/>
                <a:gd name="connsiteY0" fmla="*/ 45244 h 68870"/>
                <a:gd name="connsiteX1" fmla="*/ 0 w 116490"/>
                <a:gd name="connsiteY1" fmla="*/ 0 h 68870"/>
                <a:gd name="connsiteX2" fmla="*/ 116300 w 116490"/>
                <a:gd name="connsiteY2" fmla="*/ 68866 h 68870"/>
              </a:gdLst>
              <a:ahLst/>
              <a:cxnLst>
                <a:cxn ang="0">
                  <a:pos x="connsiteX0" y="connsiteY0"/>
                </a:cxn>
                <a:cxn ang="0">
                  <a:pos x="connsiteX1" y="connsiteY1"/>
                </a:cxn>
                <a:cxn ang="0">
                  <a:pos x="connsiteX2" y="connsiteY2"/>
                </a:cxn>
              </a:cxnLst>
              <a:rect l="l" t="t" r="r" b="b"/>
              <a:pathLst>
                <a:path w="116490" h="68870">
                  <a:moveTo>
                    <a:pt x="116491" y="45244"/>
                  </a:moveTo>
                  <a:cubicBezTo>
                    <a:pt x="74133" y="41605"/>
                    <a:pt x="33709" y="25908"/>
                    <a:pt x="0" y="0"/>
                  </a:cubicBezTo>
                  <a:cubicBezTo>
                    <a:pt x="0" y="0"/>
                    <a:pt x="24003" y="69533"/>
                    <a:pt x="116300" y="68866"/>
                  </a:cubicBezTo>
                  <a:close/>
                </a:path>
              </a:pathLst>
            </a:custGeom>
            <a:solidFill>
              <a:srgbClr val="EB996E"/>
            </a:solid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AA314715-7251-5FA9-413D-2D9D8CC4302B}"/>
                </a:ext>
              </a:extLst>
            </p:cNvPr>
            <p:cNvSpPr/>
            <p:nvPr/>
          </p:nvSpPr>
          <p:spPr>
            <a:xfrm>
              <a:off x="4569894" y="975796"/>
              <a:ext cx="26213" cy="25174"/>
            </a:xfrm>
            <a:custGeom>
              <a:avLst/>
              <a:gdLst>
                <a:gd name="connsiteX0" fmla="*/ 26204 w 26213"/>
                <a:gd name="connsiteY0" fmla="*/ 12968 h 25174"/>
                <a:gd name="connsiteX1" fmla="*/ 12487 w 26213"/>
                <a:gd name="connsiteY1" fmla="*/ 25160 h 25174"/>
                <a:gd name="connsiteX2" fmla="*/ 0 w 26213"/>
                <a:gd name="connsiteY2" fmla="*/ 12498 h 25174"/>
                <a:gd name="connsiteX3" fmla="*/ 10 w 26213"/>
                <a:gd name="connsiteY3" fmla="*/ 12206 h 25174"/>
                <a:gd name="connsiteX4" fmla="*/ 13726 w 26213"/>
                <a:gd name="connsiteY4" fmla="*/ 14 h 25174"/>
                <a:gd name="connsiteX5" fmla="*/ 26213 w 26213"/>
                <a:gd name="connsiteY5" fmla="*/ 12482 h 25174"/>
                <a:gd name="connsiteX6" fmla="*/ 26204 w 26213"/>
                <a:gd name="connsiteY6" fmla="*/ 12968 h 2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3" h="25174">
                  <a:moveTo>
                    <a:pt x="26204" y="12968"/>
                  </a:moveTo>
                  <a:cubicBezTo>
                    <a:pt x="25699" y="20080"/>
                    <a:pt x="19612" y="25489"/>
                    <a:pt x="12487" y="25160"/>
                  </a:cubicBezTo>
                  <a:cubicBezTo>
                    <a:pt x="5544" y="25111"/>
                    <a:pt x="-47" y="19441"/>
                    <a:pt x="0" y="12498"/>
                  </a:cubicBezTo>
                  <a:cubicBezTo>
                    <a:pt x="0" y="12401"/>
                    <a:pt x="10" y="12303"/>
                    <a:pt x="10" y="12206"/>
                  </a:cubicBezTo>
                  <a:cubicBezTo>
                    <a:pt x="515" y="5095"/>
                    <a:pt x="6601" y="-314"/>
                    <a:pt x="13726" y="14"/>
                  </a:cubicBezTo>
                  <a:cubicBezTo>
                    <a:pt x="20612" y="9"/>
                    <a:pt x="26204" y="5592"/>
                    <a:pt x="26213" y="12482"/>
                  </a:cubicBezTo>
                  <a:cubicBezTo>
                    <a:pt x="26213" y="12644"/>
                    <a:pt x="26213" y="12806"/>
                    <a:pt x="26204" y="12968"/>
                  </a:cubicBezTo>
                  <a:close/>
                </a:path>
              </a:pathLst>
            </a:custGeom>
            <a:solidFill>
              <a:srgbClr val="263238"/>
            </a:solid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FBA3F8BC-5C2E-10F5-4984-7EB9159455D4}"/>
                </a:ext>
              </a:extLst>
            </p:cNvPr>
            <p:cNvSpPr/>
            <p:nvPr/>
          </p:nvSpPr>
          <p:spPr>
            <a:xfrm>
              <a:off x="4547924" y="950804"/>
              <a:ext cx="52118" cy="16240"/>
            </a:xfrm>
            <a:custGeom>
              <a:avLst/>
              <a:gdLst>
                <a:gd name="connsiteX0" fmla="*/ 51888 w 52118"/>
                <a:gd name="connsiteY0" fmla="*/ 16052 h 16240"/>
                <a:gd name="connsiteX1" fmla="*/ 26742 w 52118"/>
                <a:gd name="connsiteY1" fmla="*/ 8241 h 16240"/>
                <a:gd name="connsiteX2" fmla="*/ 358 w 52118"/>
                <a:gd name="connsiteY2" fmla="*/ 11480 h 16240"/>
                <a:gd name="connsiteX3" fmla="*/ 6359 w 52118"/>
                <a:gd name="connsiteY3" fmla="*/ 4812 h 16240"/>
                <a:gd name="connsiteX4" fmla="*/ 27600 w 52118"/>
                <a:gd name="connsiteY4" fmla="*/ 145 h 16240"/>
                <a:gd name="connsiteX5" fmla="*/ 47507 w 52118"/>
                <a:gd name="connsiteY5" fmla="*/ 8432 h 16240"/>
                <a:gd name="connsiteX6" fmla="*/ 51888 w 52118"/>
                <a:gd name="connsiteY6" fmla="*/ 16052 h 1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18" h="16240">
                  <a:moveTo>
                    <a:pt x="51888" y="16052"/>
                  </a:moveTo>
                  <a:cubicBezTo>
                    <a:pt x="50174" y="17576"/>
                    <a:pt x="40839" y="9384"/>
                    <a:pt x="26742" y="8241"/>
                  </a:cubicBezTo>
                  <a:cubicBezTo>
                    <a:pt x="12645" y="7098"/>
                    <a:pt x="1692" y="13385"/>
                    <a:pt x="358" y="11480"/>
                  </a:cubicBezTo>
                  <a:cubicBezTo>
                    <a:pt x="-975" y="9575"/>
                    <a:pt x="1501" y="7765"/>
                    <a:pt x="6359" y="4812"/>
                  </a:cubicBezTo>
                  <a:cubicBezTo>
                    <a:pt x="12788" y="1110"/>
                    <a:pt x="20208" y="-520"/>
                    <a:pt x="27600" y="145"/>
                  </a:cubicBezTo>
                  <a:cubicBezTo>
                    <a:pt x="34953" y="708"/>
                    <a:pt x="41925" y="3612"/>
                    <a:pt x="47507" y="8432"/>
                  </a:cubicBezTo>
                  <a:cubicBezTo>
                    <a:pt x="51603" y="12147"/>
                    <a:pt x="52650" y="15290"/>
                    <a:pt x="51888" y="16052"/>
                  </a:cubicBezTo>
                  <a:close/>
                </a:path>
              </a:pathLst>
            </a:custGeom>
            <a:solidFill>
              <a:srgbClr val="263238"/>
            </a:solid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24D0E77F-03F9-89A5-DD0E-25A730F0F5E1}"/>
                </a:ext>
              </a:extLst>
            </p:cNvPr>
            <p:cNvSpPr/>
            <p:nvPr/>
          </p:nvSpPr>
          <p:spPr>
            <a:xfrm>
              <a:off x="4436839" y="969132"/>
              <a:ext cx="26298" cy="25170"/>
            </a:xfrm>
            <a:custGeom>
              <a:avLst/>
              <a:gdLst>
                <a:gd name="connsiteX0" fmla="*/ 26290 w 26298"/>
                <a:gd name="connsiteY0" fmla="*/ 12964 h 25170"/>
                <a:gd name="connsiteX1" fmla="*/ 12574 w 26298"/>
                <a:gd name="connsiteY1" fmla="*/ 25156 h 25170"/>
                <a:gd name="connsiteX2" fmla="*/ 0 w 26298"/>
                <a:gd name="connsiteY2" fmla="*/ 12397 h 25170"/>
                <a:gd name="connsiteX3" fmla="*/ 0 w 26298"/>
                <a:gd name="connsiteY3" fmla="*/ 12202 h 25170"/>
                <a:gd name="connsiteX4" fmla="*/ 13716 w 26298"/>
                <a:gd name="connsiteY4" fmla="*/ 10 h 25170"/>
                <a:gd name="connsiteX5" fmla="*/ 26299 w 26298"/>
                <a:gd name="connsiteY5" fmla="*/ 12578 h 25170"/>
                <a:gd name="connsiteX6" fmla="*/ 26290 w 26298"/>
                <a:gd name="connsiteY6" fmla="*/ 12964 h 2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98" h="25170">
                  <a:moveTo>
                    <a:pt x="26290" y="12964"/>
                  </a:moveTo>
                  <a:cubicBezTo>
                    <a:pt x="25785" y="20076"/>
                    <a:pt x="19698" y="25485"/>
                    <a:pt x="12574" y="25156"/>
                  </a:cubicBezTo>
                  <a:cubicBezTo>
                    <a:pt x="5573" y="25106"/>
                    <a:pt x="-57" y="19393"/>
                    <a:pt x="0" y="12397"/>
                  </a:cubicBezTo>
                  <a:cubicBezTo>
                    <a:pt x="0" y="12332"/>
                    <a:pt x="0" y="12267"/>
                    <a:pt x="0" y="12202"/>
                  </a:cubicBezTo>
                  <a:cubicBezTo>
                    <a:pt x="562" y="5115"/>
                    <a:pt x="6611" y="-267"/>
                    <a:pt x="13716" y="10"/>
                  </a:cubicBezTo>
                  <a:cubicBezTo>
                    <a:pt x="20660" y="7"/>
                    <a:pt x="26290" y="5634"/>
                    <a:pt x="26299" y="12578"/>
                  </a:cubicBezTo>
                  <a:cubicBezTo>
                    <a:pt x="26299" y="12706"/>
                    <a:pt x="26290" y="12836"/>
                    <a:pt x="26290" y="12964"/>
                  </a:cubicBezTo>
                  <a:close/>
                </a:path>
              </a:pathLst>
            </a:custGeom>
            <a:solidFill>
              <a:srgbClr val="263238"/>
            </a:solid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FD673D91-BE43-A047-332E-944502533822}"/>
                </a:ext>
              </a:extLst>
            </p:cNvPr>
            <p:cNvSpPr/>
            <p:nvPr/>
          </p:nvSpPr>
          <p:spPr>
            <a:xfrm>
              <a:off x="4409023" y="941702"/>
              <a:ext cx="52268" cy="16486"/>
            </a:xfrm>
            <a:custGeom>
              <a:avLst/>
              <a:gdLst>
                <a:gd name="connsiteX0" fmla="*/ 52011 w 52268"/>
                <a:gd name="connsiteY0" fmla="*/ 16296 h 16486"/>
                <a:gd name="connsiteX1" fmla="*/ 26769 w 52268"/>
                <a:gd name="connsiteY1" fmla="*/ 8581 h 16486"/>
                <a:gd name="connsiteX2" fmla="*/ 385 w 52268"/>
                <a:gd name="connsiteY2" fmla="*/ 11724 h 16486"/>
                <a:gd name="connsiteX3" fmla="*/ 6386 w 52268"/>
                <a:gd name="connsiteY3" fmla="*/ 5057 h 16486"/>
                <a:gd name="connsiteX4" fmla="*/ 27722 w 52268"/>
                <a:gd name="connsiteY4" fmla="*/ 104 h 16486"/>
                <a:gd name="connsiteX5" fmla="*/ 47629 w 52268"/>
                <a:gd name="connsiteY5" fmla="*/ 8390 h 16486"/>
                <a:gd name="connsiteX6" fmla="*/ 52011 w 52268"/>
                <a:gd name="connsiteY6" fmla="*/ 16296 h 1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8" h="16486">
                  <a:moveTo>
                    <a:pt x="52011" y="16296"/>
                  </a:moveTo>
                  <a:cubicBezTo>
                    <a:pt x="50201" y="17820"/>
                    <a:pt x="40866" y="9724"/>
                    <a:pt x="26769" y="8581"/>
                  </a:cubicBezTo>
                  <a:cubicBezTo>
                    <a:pt x="12672" y="7438"/>
                    <a:pt x="1814" y="13629"/>
                    <a:pt x="385" y="11724"/>
                  </a:cubicBezTo>
                  <a:cubicBezTo>
                    <a:pt x="-1044" y="9819"/>
                    <a:pt x="1623" y="8009"/>
                    <a:pt x="6386" y="5057"/>
                  </a:cubicBezTo>
                  <a:cubicBezTo>
                    <a:pt x="12825" y="1270"/>
                    <a:pt x="20273" y="-457"/>
                    <a:pt x="27722" y="104"/>
                  </a:cubicBezTo>
                  <a:cubicBezTo>
                    <a:pt x="35066" y="706"/>
                    <a:pt x="42029" y="3605"/>
                    <a:pt x="47629" y="8390"/>
                  </a:cubicBezTo>
                  <a:cubicBezTo>
                    <a:pt x="51630" y="12391"/>
                    <a:pt x="52868" y="15534"/>
                    <a:pt x="52011" y="16296"/>
                  </a:cubicBezTo>
                  <a:close/>
                </a:path>
              </a:pathLst>
            </a:custGeom>
            <a:solidFill>
              <a:srgbClr val="263238"/>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D39699C5-929A-63D0-1A1A-86753FA31FCF}"/>
                </a:ext>
              </a:extLst>
            </p:cNvPr>
            <p:cNvSpPr/>
            <p:nvPr/>
          </p:nvSpPr>
          <p:spPr>
            <a:xfrm>
              <a:off x="4503515" y="948468"/>
              <a:ext cx="36733" cy="119935"/>
            </a:xfrm>
            <a:custGeom>
              <a:avLst/>
              <a:gdLst>
                <a:gd name="connsiteX0" fmla="*/ 0 w 36733"/>
                <a:gd name="connsiteY0" fmla="*/ 118306 h 119935"/>
                <a:gd name="connsiteX1" fmla="*/ 23241 w 36733"/>
                <a:gd name="connsiteY1" fmla="*/ 116020 h 119935"/>
                <a:gd name="connsiteX2" fmla="*/ 31147 w 36733"/>
                <a:gd name="connsiteY2" fmla="*/ 113162 h 119935"/>
                <a:gd name="connsiteX3" fmla="*/ 29623 w 36733"/>
                <a:gd name="connsiteY3" fmla="*/ 102304 h 119935"/>
                <a:gd name="connsiteX4" fmla="*/ 21241 w 36733"/>
                <a:gd name="connsiteY4" fmla="*/ 73729 h 119935"/>
                <a:gd name="connsiteX5" fmla="*/ 3334 w 36733"/>
                <a:gd name="connsiteY5" fmla="*/ 5 h 119935"/>
                <a:gd name="connsiteX6" fmla="*/ 27146 w 36733"/>
                <a:gd name="connsiteY6" fmla="*/ 72109 h 119935"/>
                <a:gd name="connsiteX7" fmla="*/ 35052 w 36733"/>
                <a:gd name="connsiteY7" fmla="*/ 100684 h 119935"/>
                <a:gd name="connsiteX8" fmla="*/ 35814 w 36733"/>
                <a:gd name="connsiteY8" fmla="*/ 114972 h 119935"/>
                <a:gd name="connsiteX9" fmla="*/ 29432 w 36733"/>
                <a:gd name="connsiteY9" fmla="*/ 119734 h 119935"/>
                <a:gd name="connsiteX10" fmla="*/ 23241 w 36733"/>
                <a:gd name="connsiteY10" fmla="*/ 119734 h 119935"/>
                <a:gd name="connsiteX11" fmla="*/ 0 w 36733"/>
                <a:gd name="connsiteY11" fmla="*/ 118306 h 11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33" h="119935">
                  <a:moveTo>
                    <a:pt x="0" y="118306"/>
                  </a:moveTo>
                  <a:cubicBezTo>
                    <a:pt x="7620" y="116550"/>
                    <a:pt x="15430" y="115783"/>
                    <a:pt x="23241" y="116020"/>
                  </a:cubicBezTo>
                  <a:cubicBezTo>
                    <a:pt x="26861" y="116020"/>
                    <a:pt x="30385" y="116020"/>
                    <a:pt x="31147" y="113162"/>
                  </a:cubicBezTo>
                  <a:cubicBezTo>
                    <a:pt x="31766" y="109472"/>
                    <a:pt x="31233" y="105680"/>
                    <a:pt x="29623" y="102304"/>
                  </a:cubicBezTo>
                  <a:cubicBezTo>
                    <a:pt x="26956" y="92779"/>
                    <a:pt x="24194" y="83825"/>
                    <a:pt x="21241" y="73729"/>
                  </a:cubicBezTo>
                  <a:cubicBezTo>
                    <a:pt x="9716" y="33438"/>
                    <a:pt x="2191" y="481"/>
                    <a:pt x="3334" y="5"/>
                  </a:cubicBezTo>
                  <a:cubicBezTo>
                    <a:pt x="4477" y="-471"/>
                    <a:pt x="15621" y="31819"/>
                    <a:pt x="27146" y="72109"/>
                  </a:cubicBezTo>
                  <a:cubicBezTo>
                    <a:pt x="29908" y="81634"/>
                    <a:pt x="32575" y="91159"/>
                    <a:pt x="35052" y="100684"/>
                  </a:cubicBezTo>
                  <a:cubicBezTo>
                    <a:pt x="36995" y="105206"/>
                    <a:pt x="37262" y="110269"/>
                    <a:pt x="35814" y="114972"/>
                  </a:cubicBezTo>
                  <a:cubicBezTo>
                    <a:pt x="34480" y="117415"/>
                    <a:pt x="32156" y="119155"/>
                    <a:pt x="29432" y="119734"/>
                  </a:cubicBezTo>
                  <a:cubicBezTo>
                    <a:pt x="27375" y="120003"/>
                    <a:pt x="25298" y="120003"/>
                    <a:pt x="23241" y="119734"/>
                  </a:cubicBezTo>
                  <a:cubicBezTo>
                    <a:pt x="15469" y="120180"/>
                    <a:pt x="7668" y="119701"/>
                    <a:pt x="0" y="118306"/>
                  </a:cubicBezTo>
                  <a:close/>
                </a:path>
              </a:pathLst>
            </a:custGeom>
            <a:solidFill>
              <a:srgbClr val="263238"/>
            </a:solid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7A6C1C55-A04F-708F-EC10-7ADD7309BA92}"/>
                </a:ext>
              </a:extLst>
            </p:cNvPr>
            <p:cNvSpPr/>
            <p:nvPr/>
          </p:nvSpPr>
          <p:spPr>
            <a:xfrm>
              <a:off x="4458268" y="1073053"/>
              <a:ext cx="44770" cy="43542"/>
            </a:xfrm>
            <a:custGeom>
              <a:avLst/>
              <a:gdLst>
                <a:gd name="connsiteX0" fmla="*/ 2956 w 44770"/>
                <a:gd name="connsiteY0" fmla="*/ 7 h 43542"/>
                <a:gd name="connsiteX1" fmla="*/ 16196 w 44770"/>
                <a:gd name="connsiteY1" fmla="*/ 27344 h 43542"/>
                <a:gd name="connsiteX2" fmla="*/ 44771 w 44770"/>
                <a:gd name="connsiteY2" fmla="*/ 41060 h 43542"/>
                <a:gd name="connsiteX3" fmla="*/ 34008 w 44770"/>
                <a:gd name="connsiteY3" fmla="*/ 43441 h 43542"/>
                <a:gd name="connsiteX4" fmla="*/ 10100 w 44770"/>
                <a:gd name="connsiteY4" fmla="*/ 32773 h 43542"/>
                <a:gd name="connsiteX5" fmla="*/ 3 w 44770"/>
                <a:gd name="connsiteY5" fmla="*/ 9913 h 43542"/>
                <a:gd name="connsiteX6" fmla="*/ 2956 w 44770"/>
                <a:gd name="connsiteY6" fmla="*/ 7 h 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70" h="43542">
                  <a:moveTo>
                    <a:pt x="2956" y="7"/>
                  </a:moveTo>
                  <a:cubicBezTo>
                    <a:pt x="5242" y="7"/>
                    <a:pt x="4004" y="15438"/>
                    <a:pt x="16196" y="27344"/>
                  </a:cubicBezTo>
                  <a:cubicBezTo>
                    <a:pt x="28388" y="39250"/>
                    <a:pt x="44771" y="38964"/>
                    <a:pt x="44771" y="41060"/>
                  </a:cubicBezTo>
                  <a:cubicBezTo>
                    <a:pt x="44771" y="43155"/>
                    <a:pt x="40961" y="43822"/>
                    <a:pt x="34008" y="43441"/>
                  </a:cubicBezTo>
                  <a:cubicBezTo>
                    <a:pt x="25025" y="42821"/>
                    <a:pt x="16558" y="39041"/>
                    <a:pt x="10100" y="32773"/>
                  </a:cubicBezTo>
                  <a:cubicBezTo>
                    <a:pt x="3890" y="26756"/>
                    <a:pt x="270" y="18556"/>
                    <a:pt x="3" y="9913"/>
                  </a:cubicBezTo>
                  <a:cubicBezTo>
                    <a:pt x="-92" y="3531"/>
                    <a:pt x="1908" y="-183"/>
                    <a:pt x="2956" y="7"/>
                  </a:cubicBezTo>
                  <a:close/>
                </a:path>
              </a:pathLst>
            </a:custGeom>
            <a:solidFill>
              <a:srgbClr val="263238"/>
            </a:solid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2450A423-32CC-7ACA-3C4B-5EB5B47CD039}"/>
                </a:ext>
              </a:extLst>
            </p:cNvPr>
            <p:cNvSpPr/>
            <p:nvPr/>
          </p:nvSpPr>
          <p:spPr>
            <a:xfrm>
              <a:off x="4404389" y="889586"/>
              <a:ext cx="64960" cy="16698"/>
            </a:xfrm>
            <a:custGeom>
              <a:avLst/>
              <a:gdLst>
                <a:gd name="connsiteX0" fmla="*/ 64836 w 64960"/>
                <a:gd name="connsiteY0" fmla="*/ 13453 h 16698"/>
                <a:gd name="connsiteX1" fmla="*/ 32546 w 64960"/>
                <a:gd name="connsiteY1" fmla="*/ 14787 h 16698"/>
                <a:gd name="connsiteX2" fmla="*/ 161 w 64960"/>
                <a:gd name="connsiteY2" fmla="*/ 14787 h 16698"/>
                <a:gd name="connsiteX3" fmla="*/ 7591 w 64960"/>
                <a:gd name="connsiteY3" fmla="*/ 6405 h 16698"/>
                <a:gd name="connsiteX4" fmla="*/ 56930 w 64960"/>
                <a:gd name="connsiteY4" fmla="*/ 5071 h 16698"/>
                <a:gd name="connsiteX5" fmla="*/ 64836 w 64960"/>
                <a:gd name="connsiteY5" fmla="*/ 13453 h 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60" h="16698">
                  <a:moveTo>
                    <a:pt x="64836" y="13453"/>
                  </a:moveTo>
                  <a:cubicBezTo>
                    <a:pt x="63122" y="17168"/>
                    <a:pt x="49215" y="14215"/>
                    <a:pt x="32546" y="14787"/>
                  </a:cubicBezTo>
                  <a:cubicBezTo>
                    <a:pt x="15878" y="15358"/>
                    <a:pt x="2066" y="18787"/>
                    <a:pt x="161" y="14787"/>
                  </a:cubicBezTo>
                  <a:cubicBezTo>
                    <a:pt x="-696" y="13072"/>
                    <a:pt x="1876" y="9643"/>
                    <a:pt x="7591" y="6405"/>
                  </a:cubicBezTo>
                  <a:cubicBezTo>
                    <a:pt x="22945" y="-1639"/>
                    <a:pt x="41157" y="-2132"/>
                    <a:pt x="56930" y="5071"/>
                  </a:cubicBezTo>
                  <a:cubicBezTo>
                    <a:pt x="62836" y="8405"/>
                    <a:pt x="65598" y="11643"/>
                    <a:pt x="64836" y="13453"/>
                  </a:cubicBezTo>
                  <a:close/>
                </a:path>
              </a:pathLst>
            </a:custGeom>
            <a:solidFill>
              <a:srgbClr val="263238"/>
            </a:solid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202AEFB7-05A9-9469-2241-6B754CDCF133}"/>
                </a:ext>
              </a:extLst>
            </p:cNvPr>
            <p:cNvSpPr/>
            <p:nvPr/>
          </p:nvSpPr>
          <p:spPr>
            <a:xfrm>
              <a:off x="4550234" y="908875"/>
              <a:ext cx="48257" cy="17787"/>
            </a:xfrm>
            <a:custGeom>
              <a:avLst/>
              <a:gdLst>
                <a:gd name="connsiteX0" fmla="*/ 47769 w 48257"/>
                <a:gd name="connsiteY0" fmla="*/ 16738 h 17787"/>
                <a:gd name="connsiteX1" fmla="*/ 23956 w 48257"/>
                <a:gd name="connsiteY1" fmla="*/ 14452 h 17787"/>
                <a:gd name="connsiteX2" fmla="*/ 239 w 48257"/>
                <a:gd name="connsiteY2" fmla="*/ 11309 h 17787"/>
                <a:gd name="connsiteX3" fmla="*/ 5764 w 48257"/>
                <a:gd name="connsiteY3" fmla="*/ 3784 h 17787"/>
                <a:gd name="connsiteX4" fmla="*/ 43864 w 48257"/>
                <a:gd name="connsiteY4" fmla="*/ 8166 h 17787"/>
                <a:gd name="connsiteX5" fmla="*/ 47769 w 48257"/>
                <a:gd name="connsiteY5" fmla="*/ 16738 h 1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57" h="17787">
                  <a:moveTo>
                    <a:pt x="47769" y="16738"/>
                  </a:moveTo>
                  <a:cubicBezTo>
                    <a:pt x="45007" y="19691"/>
                    <a:pt x="35577" y="15595"/>
                    <a:pt x="23956" y="14452"/>
                  </a:cubicBezTo>
                  <a:cubicBezTo>
                    <a:pt x="12336" y="13309"/>
                    <a:pt x="2239" y="14452"/>
                    <a:pt x="239" y="11309"/>
                  </a:cubicBezTo>
                  <a:cubicBezTo>
                    <a:pt x="-714" y="9594"/>
                    <a:pt x="1191" y="6451"/>
                    <a:pt x="5764" y="3784"/>
                  </a:cubicBezTo>
                  <a:cubicBezTo>
                    <a:pt x="18184" y="-2552"/>
                    <a:pt x="33205" y="-825"/>
                    <a:pt x="43864" y="8166"/>
                  </a:cubicBezTo>
                  <a:cubicBezTo>
                    <a:pt x="47959" y="11785"/>
                    <a:pt x="49007" y="15214"/>
                    <a:pt x="47769" y="16738"/>
                  </a:cubicBezTo>
                  <a:close/>
                </a:path>
              </a:pathLst>
            </a:custGeom>
            <a:solidFill>
              <a:srgbClr val="263238"/>
            </a:solid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B5022F6B-849E-04D5-9740-74B5F08E37E7}"/>
                </a:ext>
              </a:extLst>
            </p:cNvPr>
            <p:cNvSpPr/>
            <p:nvPr/>
          </p:nvSpPr>
          <p:spPr>
            <a:xfrm>
              <a:off x="4268447" y="769412"/>
              <a:ext cx="122006" cy="238067"/>
            </a:xfrm>
            <a:custGeom>
              <a:avLst/>
              <a:gdLst>
                <a:gd name="connsiteX0" fmla="*/ 122006 w 122006"/>
                <a:gd name="connsiteY0" fmla="*/ 60665 h 238067"/>
                <a:gd name="connsiteX1" fmla="*/ 121435 w 122006"/>
                <a:gd name="connsiteY1" fmla="*/ 60665 h 238067"/>
                <a:gd name="connsiteX2" fmla="*/ 90764 w 122006"/>
                <a:gd name="connsiteY2" fmla="*/ 105718 h 238067"/>
                <a:gd name="connsiteX3" fmla="*/ 90764 w 122006"/>
                <a:gd name="connsiteY3" fmla="*/ 107623 h 238067"/>
                <a:gd name="connsiteX4" fmla="*/ 77429 w 122006"/>
                <a:gd name="connsiteY4" fmla="*/ 185919 h 238067"/>
                <a:gd name="connsiteX5" fmla="*/ 46663 w 122006"/>
                <a:gd name="connsiteY5" fmla="*/ 237258 h 238067"/>
                <a:gd name="connsiteX6" fmla="*/ 10659 w 122006"/>
                <a:gd name="connsiteY6" fmla="*/ 222685 h 238067"/>
                <a:gd name="connsiteX7" fmla="*/ 8278 w 122006"/>
                <a:gd name="connsiteY7" fmla="*/ 210493 h 238067"/>
                <a:gd name="connsiteX8" fmla="*/ 1420 w 122006"/>
                <a:gd name="connsiteY8" fmla="*/ 56188 h 238067"/>
                <a:gd name="connsiteX9" fmla="*/ 28280 w 122006"/>
                <a:gd name="connsiteY9" fmla="*/ 12754 h 238067"/>
                <a:gd name="connsiteX10" fmla="*/ 75905 w 122006"/>
                <a:gd name="connsiteY10" fmla="*/ 3229 h 238067"/>
                <a:gd name="connsiteX11" fmla="*/ 119149 w 122006"/>
                <a:gd name="connsiteY11" fmla="*/ 55426 h 23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06" h="238067">
                  <a:moveTo>
                    <a:pt x="122006" y="60665"/>
                  </a:moveTo>
                  <a:lnTo>
                    <a:pt x="121435" y="60665"/>
                  </a:lnTo>
                  <a:cubicBezTo>
                    <a:pt x="105728" y="71114"/>
                    <a:pt x="94726" y="87279"/>
                    <a:pt x="90764" y="105718"/>
                  </a:cubicBezTo>
                  <a:lnTo>
                    <a:pt x="90764" y="107623"/>
                  </a:lnTo>
                  <a:cubicBezTo>
                    <a:pt x="84954" y="133436"/>
                    <a:pt x="83430" y="160106"/>
                    <a:pt x="77429" y="185919"/>
                  </a:cubicBezTo>
                  <a:cubicBezTo>
                    <a:pt x="71428" y="211731"/>
                    <a:pt x="72571" y="231448"/>
                    <a:pt x="46663" y="237258"/>
                  </a:cubicBezTo>
                  <a:cubicBezTo>
                    <a:pt x="32804" y="240322"/>
                    <a:pt x="18488" y="234527"/>
                    <a:pt x="10659" y="222685"/>
                  </a:cubicBezTo>
                  <a:cubicBezTo>
                    <a:pt x="8782" y="218909"/>
                    <a:pt x="7963" y="214697"/>
                    <a:pt x="8278" y="210493"/>
                  </a:cubicBezTo>
                  <a:cubicBezTo>
                    <a:pt x="8278" y="146866"/>
                    <a:pt x="-4105" y="122196"/>
                    <a:pt x="1420" y="56188"/>
                  </a:cubicBezTo>
                  <a:cubicBezTo>
                    <a:pt x="2867" y="38233"/>
                    <a:pt x="12859" y="22070"/>
                    <a:pt x="28280" y="12754"/>
                  </a:cubicBezTo>
                  <a:cubicBezTo>
                    <a:pt x="42949" y="3991"/>
                    <a:pt x="60665" y="-4962"/>
                    <a:pt x="75905" y="3229"/>
                  </a:cubicBezTo>
                  <a:cubicBezTo>
                    <a:pt x="91145" y="11421"/>
                    <a:pt x="108290" y="42186"/>
                    <a:pt x="119149" y="55426"/>
                  </a:cubicBezTo>
                </a:path>
              </a:pathLst>
            </a:custGeom>
            <a:solidFill>
              <a:srgbClr val="263238"/>
            </a:solid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B42F6811-081D-1F96-BA39-7A65BF104B1A}"/>
                </a:ext>
              </a:extLst>
            </p:cNvPr>
            <p:cNvSpPr/>
            <p:nvPr/>
          </p:nvSpPr>
          <p:spPr>
            <a:xfrm>
              <a:off x="4245173" y="961732"/>
              <a:ext cx="64793" cy="96748"/>
            </a:xfrm>
            <a:custGeom>
              <a:avLst/>
              <a:gdLst>
                <a:gd name="connsiteX0" fmla="*/ 64794 w 64793"/>
                <a:gd name="connsiteY0" fmla="*/ 4744 h 96748"/>
                <a:gd name="connsiteX1" fmla="*/ 119 w 64793"/>
                <a:gd name="connsiteY1" fmla="*/ 43796 h 96748"/>
                <a:gd name="connsiteX2" fmla="*/ 60984 w 64793"/>
                <a:gd name="connsiteY2" fmla="*/ 95136 h 96748"/>
                <a:gd name="connsiteX3" fmla="*/ 64794 w 64793"/>
                <a:gd name="connsiteY3" fmla="*/ 4744 h 96748"/>
              </a:gdLst>
              <a:ahLst/>
              <a:cxnLst>
                <a:cxn ang="0">
                  <a:pos x="connsiteX0" y="connsiteY0"/>
                </a:cxn>
                <a:cxn ang="0">
                  <a:pos x="connsiteX1" y="connsiteY1"/>
                </a:cxn>
                <a:cxn ang="0">
                  <a:pos x="connsiteX2" y="connsiteY2"/>
                </a:cxn>
                <a:cxn ang="0">
                  <a:pos x="connsiteX3" y="connsiteY3"/>
                </a:cxn>
              </a:cxnLst>
              <a:rect l="l" t="t" r="r" b="b"/>
              <a:pathLst>
                <a:path w="64793" h="96748">
                  <a:moveTo>
                    <a:pt x="64794" y="4744"/>
                  </a:moveTo>
                  <a:cubicBezTo>
                    <a:pt x="63365" y="3982"/>
                    <a:pt x="3358" y="-19069"/>
                    <a:pt x="119" y="43796"/>
                  </a:cubicBezTo>
                  <a:cubicBezTo>
                    <a:pt x="-3119" y="106661"/>
                    <a:pt x="60793" y="96946"/>
                    <a:pt x="60984" y="95136"/>
                  </a:cubicBezTo>
                  <a:cubicBezTo>
                    <a:pt x="61174" y="93326"/>
                    <a:pt x="64794" y="4744"/>
                    <a:pt x="64794" y="4744"/>
                  </a:cubicBezTo>
                  <a:close/>
                </a:path>
              </a:pathLst>
            </a:custGeom>
            <a:solidFill>
              <a:srgbClr val="FFBE9D"/>
            </a:solid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D6217558-DF6B-6522-88AC-5EA75AFE3554}"/>
                </a:ext>
              </a:extLst>
            </p:cNvPr>
            <p:cNvSpPr/>
            <p:nvPr/>
          </p:nvSpPr>
          <p:spPr>
            <a:xfrm>
              <a:off x="4261039" y="981869"/>
              <a:ext cx="27158" cy="55526"/>
            </a:xfrm>
            <a:custGeom>
              <a:avLst/>
              <a:gdLst>
                <a:gd name="connsiteX0" fmla="*/ 27115 w 27158"/>
                <a:gd name="connsiteY0" fmla="*/ 50138 h 55526"/>
                <a:gd name="connsiteX1" fmla="*/ 24067 w 27158"/>
                <a:gd name="connsiteY1" fmla="*/ 51662 h 55526"/>
                <a:gd name="connsiteX2" fmla="*/ 15876 w 27158"/>
                <a:gd name="connsiteY2" fmla="*/ 51662 h 55526"/>
                <a:gd name="connsiteX3" fmla="*/ 4541 w 27158"/>
                <a:gd name="connsiteY3" fmla="*/ 26611 h 55526"/>
                <a:gd name="connsiteX4" fmla="*/ 8446 w 27158"/>
                <a:gd name="connsiteY4" fmla="*/ 11085 h 55526"/>
                <a:gd name="connsiteX5" fmla="*/ 17114 w 27158"/>
                <a:gd name="connsiteY5" fmla="*/ 3084 h 55526"/>
                <a:gd name="connsiteX6" fmla="*/ 23401 w 27158"/>
                <a:gd name="connsiteY6" fmla="*/ 6418 h 55526"/>
                <a:gd name="connsiteX7" fmla="*/ 23972 w 27158"/>
                <a:gd name="connsiteY7" fmla="*/ 9561 h 55526"/>
                <a:gd name="connsiteX8" fmla="*/ 25020 w 27158"/>
                <a:gd name="connsiteY8" fmla="*/ 6037 h 55526"/>
                <a:gd name="connsiteX9" fmla="*/ 22734 w 27158"/>
                <a:gd name="connsiteY9" fmla="*/ 1941 h 55526"/>
                <a:gd name="connsiteX10" fmla="*/ 16828 w 27158"/>
                <a:gd name="connsiteY10" fmla="*/ 36 h 55526"/>
                <a:gd name="connsiteX11" fmla="*/ 4827 w 27158"/>
                <a:gd name="connsiteY11" fmla="*/ 9561 h 55526"/>
                <a:gd name="connsiteX12" fmla="*/ 160 w 27158"/>
                <a:gd name="connsiteY12" fmla="*/ 26897 h 55526"/>
                <a:gd name="connsiteX13" fmla="*/ 14733 w 27158"/>
                <a:gd name="connsiteY13" fmla="*/ 54900 h 55526"/>
                <a:gd name="connsiteX14" fmla="*/ 24829 w 27158"/>
                <a:gd name="connsiteY14" fmla="*/ 53757 h 55526"/>
                <a:gd name="connsiteX15" fmla="*/ 27115 w 27158"/>
                <a:gd name="connsiteY15" fmla="*/ 50138 h 5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58" h="55526">
                  <a:moveTo>
                    <a:pt x="27115" y="50138"/>
                  </a:moveTo>
                  <a:cubicBezTo>
                    <a:pt x="27115" y="50138"/>
                    <a:pt x="25972" y="50900"/>
                    <a:pt x="24067" y="51662"/>
                  </a:cubicBezTo>
                  <a:cubicBezTo>
                    <a:pt x="21448" y="52751"/>
                    <a:pt x="18495" y="52751"/>
                    <a:pt x="15876" y="51662"/>
                  </a:cubicBezTo>
                  <a:cubicBezTo>
                    <a:pt x="7818" y="45997"/>
                    <a:pt x="3474" y="36402"/>
                    <a:pt x="4541" y="26611"/>
                  </a:cubicBezTo>
                  <a:cubicBezTo>
                    <a:pt x="4636" y="21205"/>
                    <a:pt x="5970" y="15893"/>
                    <a:pt x="8446" y="11085"/>
                  </a:cubicBezTo>
                  <a:cubicBezTo>
                    <a:pt x="9847" y="7153"/>
                    <a:pt x="13085" y="4162"/>
                    <a:pt x="17114" y="3084"/>
                  </a:cubicBezTo>
                  <a:cubicBezTo>
                    <a:pt x="19734" y="2559"/>
                    <a:pt x="22362" y="3953"/>
                    <a:pt x="23401" y="6418"/>
                  </a:cubicBezTo>
                  <a:cubicBezTo>
                    <a:pt x="24163" y="8228"/>
                    <a:pt x="23401" y="9466"/>
                    <a:pt x="23972" y="9561"/>
                  </a:cubicBezTo>
                  <a:cubicBezTo>
                    <a:pt x="24544" y="9657"/>
                    <a:pt x="25401" y="8609"/>
                    <a:pt x="25020" y="6037"/>
                  </a:cubicBezTo>
                  <a:cubicBezTo>
                    <a:pt x="24782" y="4440"/>
                    <a:pt x="23963" y="2984"/>
                    <a:pt x="22734" y="1941"/>
                  </a:cubicBezTo>
                  <a:cubicBezTo>
                    <a:pt x="21115" y="518"/>
                    <a:pt x="18972" y="-171"/>
                    <a:pt x="16828" y="36"/>
                  </a:cubicBezTo>
                  <a:cubicBezTo>
                    <a:pt x="11418" y="842"/>
                    <a:pt x="6837" y="4472"/>
                    <a:pt x="4827" y="9561"/>
                  </a:cubicBezTo>
                  <a:cubicBezTo>
                    <a:pt x="1912" y="14886"/>
                    <a:pt x="312" y="20829"/>
                    <a:pt x="160" y="26897"/>
                  </a:cubicBezTo>
                  <a:cubicBezTo>
                    <a:pt x="-1050" y="38311"/>
                    <a:pt x="4694" y="49340"/>
                    <a:pt x="14733" y="54900"/>
                  </a:cubicBezTo>
                  <a:cubicBezTo>
                    <a:pt x="18105" y="56033"/>
                    <a:pt x="21800" y="55615"/>
                    <a:pt x="24829" y="53757"/>
                  </a:cubicBezTo>
                  <a:cubicBezTo>
                    <a:pt x="26925" y="51662"/>
                    <a:pt x="27306" y="50328"/>
                    <a:pt x="27115" y="50138"/>
                  </a:cubicBezTo>
                  <a:close/>
                </a:path>
              </a:pathLst>
            </a:custGeom>
            <a:solidFill>
              <a:srgbClr val="EB996E"/>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5CF9CE4C-3B97-B891-0208-81AEC0353483}"/>
                </a:ext>
              </a:extLst>
            </p:cNvPr>
            <p:cNvSpPr/>
            <p:nvPr/>
          </p:nvSpPr>
          <p:spPr>
            <a:xfrm>
              <a:off x="4336425" y="714440"/>
              <a:ext cx="364895" cy="189799"/>
            </a:xfrm>
            <a:custGeom>
              <a:avLst/>
              <a:gdLst>
                <a:gd name="connsiteX0" fmla="*/ 4307 w 364895"/>
                <a:gd name="connsiteY0" fmla="*/ 67727 h 189799"/>
                <a:gd name="connsiteX1" fmla="*/ 67934 w 364895"/>
                <a:gd name="connsiteY1" fmla="*/ 1623 h 189799"/>
                <a:gd name="connsiteX2" fmla="*/ 169280 w 364895"/>
                <a:gd name="connsiteY2" fmla="*/ 25722 h 189799"/>
                <a:gd name="connsiteX3" fmla="*/ 227288 w 364895"/>
                <a:gd name="connsiteY3" fmla="*/ 44772 h 189799"/>
                <a:gd name="connsiteX4" fmla="*/ 267864 w 364895"/>
                <a:gd name="connsiteY4" fmla="*/ 38009 h 189799"/>
                <a:gd name="connsiteX5" fmla="*/ 308726 w 364895"/>
                <a:gd name="connsiteY5" fmla="*/ 33342 h 189799"/>
                <a:gd name="connsiteX6" fmla="*/ 340349 w 364895"/>
                <a:gd name="connsiteY6" fmla="*/ 57440 h 189799"/>
                <a:gd name="connsiteX7" fmla="*/ 324976 w 364895"/>
                <a:gd name="connsiteY7" fmla="*/ 87251 h 189799"/>
                <a:gd name="connsiteX8" fmla="*/ 321299 w 364895"/>
                <a:gd name="connsiteY8" fmla="*/ 88110 h 189799"/>
                <a:gd name="connsiteX9" fmla="*/ 362190 w 364895"/>
                <a:gd name="connsiteY9" fmla="*/ 103737 h 189799"/>
                <a:gd name="connsiteX10" fmla="*/ 346569 w 364895"/>
                <a:gd name="connsiteY10" fmla="*/ 144632 h 189799"/>
                <a:gd name="connsiteX11" fmla="*/ 324728 w 364895"/>
                <a:gd name="connsiteY11" fmla="*/ 145927 h 189799"/>
                <a:gd name="connsiteX12" fmla="*/ 344921 w 364895"/>
                <a:gd name="connsiteY12" fmla="*/ 163167 h 189799"/>
                <a:gd name="connsiteX13" fmla="*/ 321585 w 364895"/>
                <a:gd name="connsiteY13" fmla="*/ 185170 h 189799"/>
                <a:gd name="connsiteX14" fmla="*/ 237956 w 364895"/>
                <a:gd name="connsiteY14" fmla="*/ 176979 h 189799"/>
                <a:gd name="connsiteX15" fmla="*/ 161756 w 364895"/>
                <a:gd name="connsiteY15" fmla="*/ 137355 h 189799"/>
                <a:gd name="connsiteX16" fmla="*/ 64505 w 364895"/>
                <a:gd name="connsiteY16" fmla="*/ 111351 h 189799"/>
                <a:gd name="connsiteX17" fmla="*/ 17547 w 364895"/>
                <a:gd name="connsiteY17" fmla="*/ 133164 h 189799"/>
                <a:gd name="connsiteX18" fmla="*/ 116 w 364895"/>
                <a:gd name="connsiteY18" fmla="*/ 103541 h 189799"/>
                <a:gd name="connsiteX19" fmla="*/ 4307 w 364895"/>
                <a:gd name="connsiteY19" fmla="*/ 67917 h 18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895" h="189799">
                  <a:moveTo>
                    <a:pt x="4307" y="67727"/>
                  </a:moveTo>
                  <a:cubicBezTo>
                    <a:pt x="-9123" y="41343"/>
                    <a:pt x="36216" y="8862"/>
                    <a:pt x="67934" y="1623"/>
                  </a:cubicBezTo>
                  <a:cubicBezTo>
                    <a:pt x="99652" y="-5616"/>
                    <a:pt x="139277" y="12958"/>
                    <a:pt x="169280" y="25722"/>
                  </a:cubicBezTo>
                  <a:cubicBezTo>
                    <a:pt x="188330" y="33723"/>
                    <a:pt x="206809" y="44772"/>
                    <a:pt x="227288" y="44772"/>
                  </a:cubicBezTo>
                  <a:cubicBezTo>
                    <a:pt x="241070" y="44522"/>
                    <a:pt x="254748" y="42243"/>
                    <a:pt x="267864" y="38009"/>
                  </a:cubicBezTo>
                  <a:cubicBezTo>
                    <a:pt x="281037" y="33726"/>
                    <a:pt x="294934" y="32139"/>
                    <a:pt x="308726" y="33342"/>
                  </a:cubicBezTo>
                  <a:cubicBezTo>
                    <a:pt x="322957" y="34802"/>
                    <a:pt x="335168" y="44108"/>
                    <a:pt x="340349" y="57440"/>
                  </a:cubicBezTo>
                  <a:cubicBezTo>
                    <a:pt x="344340" y="69917"/>
                    <a:pt x="337454" y="83264"/>
                    <a:pt x="324976" y="87251"/>
                  </a:cubicBezTo>
                  <a:cubicBezTo>
                    <a:pt x="323776" y="87635"/>
                    <a:pt x="322547" y="87922"/>
                    <a:pt x="321299" y="88110"/>
                  </a:cubicBezTo>
                  <a:cubicBezTo>
                    <a:pt x="336911" y="81132"/>
                    <a:pt x="355218" y="88129"/>
                    <a:pt x="362190" y="103737"/>
                  </a:cubicBezTo>
                  <a:cubicBezTo>
                    <a:pt x="369172" y="119345"/>
                    <a:pt x="362171" y="137655"/>
                    <a:pt x="346569" y="144632"/>
                  </a:cubicBezTo>
                  <a:cubicBezTo>
                    <a:pt x="339692" y="147707"/>
                    <a:pt x="331920" y="148168"/>
                    <a:pt x="324728" y="145927"/>
                  </a:cubicBezTo>
                  <a:cubicBezTo>
                    <a:pt x="334253" y="139831"/>
                    <a:pt x="347017" y="152118"/>
                    <a:pt x="344921" y="163167"/>
                  </a:cubicBezTo>
                  <a:cubicBezTo>
                    <a:pt x="341559" y="174098"/>
                    <a:pt x="332691" y="182456"/>
                    <a:pt x="321585" y="185170"/>
                  </a:cubicBezTo>
                  <a:cubicBezTo>
                    <a:pt x="294439" y="194695"/>
                    <a:pt x="264435" y="188313"/>
                    <a:pt x="237956" y="176979"/>
                  </a:cubicBezTo>
                  <a:cubicBezTo>
                    <a:pt x="211476" y="165644"/>
                    <a:pt x="187664" y="149356"/>
                    <a:pt x="161756" y="137355"/>
                  </a:cubicBezTo>
                  <a:cubicBezTo>
                    <a:pt x="135848" y="125353"/>
                    <a:pt x="92223" y="104017"/>
                    <a:pt x="64505" y="111351"/>
                  </a:cubicBezTo>
                  <a:cubicBezTo>
                    <a:pt x="44027" y="116685"/>
                    <a:pt x="28310" y="139450"/>
                    <a:pt x="17547" y="133164"/>
                  </a:cubicBezTo>
                  <a:cubicBezTo>
                    <a:pt x="7355" y="126620"/>
                    <a:pt x="888" y="115624"/>
                    <a:pt x="116" y="103541"/>
                  </a:cubicBezTo>
                  <a:cubicBezTo>
                    <a:pt x="-436" y="91518"/>
                    <a:pt x="983" y="79485"/>
                    <a:pt x="4307" y="67917"/>
                  </a:cubicBezTo>
                </a:path>
              </a:pathLst>
            </a:custGeom>
            <a:solidFill>
              <a:srgbClr val="263238"/>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2B729D23-821A-C39A-058F-ACE99EF0BEAF}"/>
                </a:ext>
              </a:extLst>
            </p:cNvPr>
            <p:cNvSpPr/>
            <p:nvPr/>
          </p:nvSpPr>
          <p:spPr>
            <a:xfrm>
              <a:off x="4354448" y="731867"/>
              <a:ext cx="311213" cy="107427"/>
            </a:xfrm>
            <a:custGeom>
              <a:avLst/>
              <a:gdLst>
                <a:gd name="connsiteX0" fmla="*/ 311182 w 311213"/>
                <a:gd name="connsiteY0" fmla="*/ 69636 h 107427"/>
                <a:gd name="connsiteX1" fmla="*/ 300228 w 311213"/>
                <a:gd name="connsiteY1" fmla="*/ 80685 h 107427"/>
                <a:gd name="connsiteX2" fmla="*/ 263462 w 311213"/>
                <a:gd name="connsiteY2" fmla="*/ 100306 h 107427"/>
                <a:gd name="connsiteX3" fmla="*/ 203835 w 311213"/>
                <a:gd name="connsiteY3" fmla="*/ 92877 h 107427"/>
                <a:gd name="connsiteX4" fmla="*/ 147161 w 311213"/>
                <a:gd name="connsiteY4" fmla="*/ 41156 h 107427"/>
                <a:gd name="connsiteX5" fmla="*/ 79439 w 311213"/>
                <a:gd name="connsiteY5" fmla="*/ 1532 h 107427"/>
                <a:gd name="connsiteX6" fmla="*/ 17526 w 311213"/>
                <a:gd name="connsiteY6" fmla="*/ 17343 h 107427"/>
                <a:gd name="connsiteX7" fmla="*/ 0 w 311213"/>
                <a:gd name="connsiteY7" fmla="*/ 56682 h 107427"/>
                <a:gd name="connsiteX8" fmla="*/ 1715 w 311213"/>
                <a:gd name="connsiteY8" fmla="*/ 68397 h 107427"/>
                <a:gd name="connsiteX9" fmla="*/ 3429 w 311213"/>
                <a:gd name="connsiteY9" fmla="*/ 72208 h 107427"/>
                <a:gd name="connsiteX10" fmla="*/ 2381 w 311213"/>
                <a:gd name="connsiteY10" fmla="*/ 56777 h 107427"/>
                <a:gd name="connsiteX11" fmla="*/ 20479 w 311213"/>
                <a:gd name="connsiteY11" fmla="*/ 20582 h 107427"/>
                <a:gd name="connsiteX12" fmla="*/ 78200 w 311213"/>
                <a:gd name="connsiteY12" fmla="*/ 7152 h 107427"/>
                <a:gd name="connsiteX13" fmla="*/ 142589 w 311213"/>
                <a:gd name="connsiteY13" fmla="*/ 45252 h 107427"/>
                <a:gd name="connsiteX14" fmla="*/ 200882 w 311213"/>
                <a:gd name="connsiteY14" fmla="*/ 97544 h 107427"/>
                <a:gd name="connsiteX15" fmla="*/ 301657 w 311213"/>
                <a:gd name="connsiteY15" fmla="*/ 82114 h 107427"/>
                <a:gd name="connsiteX16" fmla="*/ 309086 w 311213"/>
                <a:gd name="connsiteY16" fmla="*/ 72589 h 107427"/>
                <a:gd name="connsiteX17" fmla="*/ 311182 w 311213"/>
                <a:gd name="connsiteY17" fmla="*/ 69636 h 1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213" h="107427">
                  <a:moveTo>
                    <a:pt x="311182" y="69636"/>
                  </a:moveTo>
                  <a:cubicBezTo>
                    <a:pt x="310706" y="69636"/>
                    <a:pt x="307562" y="73922"/>
                    <a:pt x="300228" y="80685"/>
                  </a:cubicBezTo>
                  <a:cubicBezTo>
                    <a:pt x="289760" y="90131"/>
                    <a:pt x="277140" y="96868"/>
                    <a:pt x="263462" y="100306"/>
                  </a:cubicBezTo>
                  <a:cubicBezTo>
                    <a:pt x="243383" y="105722"/>
                    <a:pt x="221971" y="103055"/>
                    <a:pt x="203835" y="92877"/>
                  </a:cubicBezTo>
                  <a:cubicBezTo>
                    <a:pt x="183356" y="81637"/>
                    <a:pt x="166688" y="60968"/>
                    <a:pt x="147161" y="41156"/>
                  </a:cubicBezTo>
                  <a:cubicBezTo>
                    <a:pt x="129169" y="21333"/>
                    <a:pt x="105537" y="7503"/>
                    <a:pt x="79439" y="1532"/>
                  </a:cubicBezTo>
                  <a:cubicBezTo>
                    <a:pt x="57464" y="-3054"/>
                    <a:pt x="34604" y="2784"/>
                    <a:pt x="17526" y="17343"/>
                  </a:cubicBezTo>
                  <a:cubicBezTo>
                    <a:pt x="6534" y="27493"/>
                    <a:pt x="191" y="41719"/>
                    <a:pt x="0" y="56682"/>
                  </a:cubicBezTo>
                  <a:cubicBezTo>
                    <a:pt x="-9" y="60650"/>
                    <a:pt x="572" y="64598"/>
                    <a:pt x="1715" y="68397"/>
                  </a:cubicBezTo>
                  <a:cubicBezTo>
                    <a:pt x="2067" y="69754"/>
                    <a:pt x="2648" y="71042"/>
                    <a:pt x="3429" y="72208"/>
                  </a:cubicBezTo>
                  <a:cubicBezTo>
                    <a:pt x="2658" y="67101"/>
                    <a:pt x="2305" y="61941"/>
                    <a:pt x="2381" y="56777"/>
                  </a:cubicBezTo>
                  <a:cubicBezTo>
                    <a:pt x="3467" y="42814"/>
                    <a:pt x="9963" y="29827"/>
                    <a:pt x="20479" y="20582"/>
                  </a:cubicBezTo>
                  <a:cubicBezTo>
                    <a:pt x="36700" y="7619"/>
                    <a:pt x="57922" y="2684"/>
                    <a:pt x="78200" y="7152"/>
                  </a:cubicBezTo>
                  <a:cubicBezTo>
                    <a:pt x="103003" y="13096"/>
                    <a:pt x="125444" y="26373"/>
                    <a:pt x="142589" y="45252"/>
                  </a:cubicBezTo>
                  <a:cubicBezTo>
                    <a:pt x="161639" y="64302"/>
                    <a:pt x="178880" y="85733"/>
                    <a:pt x="200882" y="97544"/>
                  </a:cubicBezTo>
                  <a:cubicBezTo>
                    <a:pt x="234210" y="115104"/>
                    <a:pt x="275101" y="108843"/>
                    <a:pt x="301657" y="82114"/>
                  </a:cubicBezTo>
                  <a:cubicBezTo>
                    <a:pt x="304409" y="79166"/>
                    <a:pt x="306896" y="75979"/>
                    <a:pt x="309086" y="72589"/>
                  </a:cubicBezTo>
                  <a:cubicBezTo>
                    <a:pt x="310706" y="70969"/>
                    <a:pt x="311372" y="69731"/>
                    <a:pt x="311182" y="69636"/>
                  </a:cubicBezTo>
                  <a:close/>
                </a:path>
              </a:pathLst>
            </a:custGeom>
            <a:solidFill>
              <a:srgbClr val="455A64"/>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93A2D1D6-ABF1-48FD-05E5-784A71F3F274}"/>
                </a:ext>
              </a:extLst>
            </p:cNvPr>
            <p:cNvSpPr/>
            <p:nvPr/>
          </p:nvSpPr>
          <p:spPr>
            <a:xfrm>
              <a:off x="4282960" y="801406"/>
              <a:ext cx="70463" cy="161068"/>
            </a:xfrm>
            <a:custGeom>
              <a:avLst/>
              <a:gdLst>
                <a:gd name="connsiteX0" fmla="*/ 11291 w 70463"/>
                <a:gd name="connsiteY0" fmla="*/ 161069 h 161068"/>
                <a:gd name="connsiteX1" fmla="*/ 16910 w 70463"/>
                <a:gd name="connsiteY1" fmla="*/ 154782 h 161068"/>
                <a:gd name="connsiteX2" fmla="*/ 21959 w 70463"/>
                <a:gd name="connsiteY2" fmla="*/ 132303 h 161068"/>
                <a:gd name="connsiteX3" fmla="*/ 6147 w 70463"/>
                <a:gd name="connsiteY3" fmla="*/ 60675 h 161068"/>
                <a:gd name="connsiteX4" fmla="*/ 16244 w 70463"/>
                <a:gd name="connsiteY4" fmla="*/ 23814 h 161068"/>
                <a:gd name="connsiteX5" fmla="*/ 41390 w 70463"/>
                <a:gd name="connsiteY5" fmla="*/ 5621 h 161068"/>
                <a:gd name="connsiteX6" fmla="*/ 62535 w 70463"/>
                <a:gd name="connsiteY6" fmla="*/ 4478 h 161068"/>
                <a:gd name="connsiteX7" fmla="*/ 70441 w 70463"/>
                <a:gd name="connsiteY7" fmla="*/ 6669 h 161068"/>
                <a:gd name="connsiteX8" fmla="*/ 63297 w 70463"/>
                <a:gd name="connsiteY8" fmla="*/ 2192 h 161068"/>
                <a:gd name="connsiteX9" fmla="*/ 40247 w 70463"/>
                <a:gd name="connsiteY9" fmla="*/ 1335 h 161068"/>
                <a:gd name="connsiteX10" fmla="*/ 11672 w 70463"/>
                <a:gd name="connsiteY10" fmla="*/ 20385 h 161068"/>
                <a:gd name="connsiteX11" fmla="*/ 51 w 70463"/>
                <a:gd name="connsiteY11" fmla="*/ 60675 h 161068"/>
                <a:gd name="connsiteX12" fmla="*/ 8909 w 70463"/>
                <a:gd name="connsiteY12" fmla="*/ 101157 h 161068"/>
                <a:gd name="connsiteX13" fmla="*/ 17672 w 70463"/>
                <a:gd name="connsiteY13" fmla="*/ 132399 h 161068"/>
                <a:gd name="connsiteX14" fmla="*/ 11291 w 70463"/>
                <a:gd name="connsiteY14" fmla="*/ 161069 h 1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63" h="161068">
                  <a:moveTo>
                    <a:pt x="11291" y="161069"/>
                  </a:moveTo>
                  <a:cubicBezTo>
                    <a:pt x="11291" y="161069"/>
                    <a:pt x="14148" y="159545"/>
                    <a:pt x="16910" y="154782"/>
                  </a:cubicBezTo>
                  <a:cubicBezTo>
                    <a:pt x="20635" y="147900"/>
                    <a:pt x="22387" y="140119"/>
                    <a:pt x="21959" y="132303"/>
                  </a:cubicBezTo>
                  <a:cubicBezTo>
                    <a:pt x="21959" y="111920"/>
                    <a:pt x="6147" y="88774"/>
                    <a:pt x="6147" y="60675"/>
                  </a:cubicBezTo>
                  <a:cubicBezTo>
                    <a:pt x="5652" y="47643"/>
                    <a:pt x="9176" y="34776"/>
                    <a:pt x="16244" y="23814"/>
                  </a:cubicBezTo>
                  <a:cubicBezTo>
                    <a:pt x="22359" y="15112"/>
                    <a:pt x="31207" y="8707"/>
                    <a:pt x="41390" y="5621"/>
                  </a:cubicBezTo>
                  <a:cubicBezTo>
                    <a:pt x="48219" y="3410"/>
                    <a:pt x="55506" y="3017"/>
                    <a:pt x="62535" y="4478"/>
                  </a:cubicBezTo>
                  <a:cubicBezTo>
                    <a:pt x="67583" y="5716"/>
                    <a:pt x="70155" y="7145"/>
                    <a:pt x="70441" y="6669"/>
                  </a:cubicBezTo>
                  <a:cubicBezTo>
                    <a:pt x="70727" y="6192"/>
                    <a:pt x="68345" y="4192"/>
                    <a:pt x="63297" y="2192"/>
                  </a:cubicBezTo>
                  <a:cubicBezTo>
                    <a:pt x="55877" y="-403"/>
                    <a:pt x="47838" y="-701"/>
                    <a:pt x="40247" y="1335"/>
                  </a:cubicBezTo>
                  <a:cubicBezTo>
                    <a:pt x="28798" y="4180"/>
                    <a:pt x="18701" y="10914"/>
                    <a:pt x="11672" y="20385"/>
                  </a:cubicBezTo>
                  <a:cubicBezTo>
                    <a:pt x="3566" y="32216"/>
                    <a:pt x="-511" y="46345"/>
                    <a:pt x="51" y="60675"/>
                  </a:cubicBezTo>
                  <a:cubicBezTo>
                    <a:pt x="537" y="74593"/>
                    <a:pt x="3537" y="88308"/>
                    <a:pt x="8909" y="101157"/>
                  </a:cubicBezTo>
                  <a:cubicBezTo>
                    <a:pt x="13205" y="111136"/>
                    <a:pt x="16148" y="121642"/>
                    <a:pt x="17672" y="132399"/>
                  </a:cubicBezTo>
                  <a:cubicBezTo>
                    <a:pt x="18530" y="142384"/>
                    <a:pt x="16301" y="152391"/>
                    <a:pt x="11291" y="161069"/>
                  </a:cubicBezTo>
                  <a:close/>
                </a:path>
              </a:pathLst>
            </a:custGeom>
            <a:solidFill>
              <a:srgbClr val="455A64"/>
            </a:solidFill>
            <a:ln w="9525" cap="flat">
              <a:noFill/>
              <a:prstDash val="solid"/>
              <a:miter/>
            </a:ln>
          </p:spPr>
          <p:txBody>
            <a:bodyPr rtlCol="0" anchor="ctr"/>
            <a:lstStyle/>
            <a:p>
              <a:endParaRPr lang="en-IN"/>
            </a:p>
          </p:txBody>
        </p:sp>
      </p:grpSp>
      <p:grpSp>
        <p:nvGrpSpPr>
          <p:cNvPr id="189" name="Graphic 32">
            <a:extLst>
              <a:ext uri="{FF2B5EF4-FFF2-40B4-BE49-F238E27FC236}">
                <a16:creationId xmlns:a16="http://schemas.microsoft.com/office/drawing/2014/main" id="{FBAE0B9D-0F52-FC8C-BDD6-503FF1AE8170}"/>
              </a:ext>
            </a:extLst>
          </p:cNvPr>
          <p:cNvGrpSpPr/>
          <p:nvPr/>
        </p:nvGrpSpPr>
        <p:grpSpPr>
          <a:xfrm>
            <a:off x="2969137" y="1650180"/>
            <a:ext cx="3241238" cy="2969072"/>
            <a:chOff x="2969137" y="1650180"/>
            <a:chExt cx="3241238" cy="2969072"/>
          </a:xfrm>
          <a:solidFill>
            <a:srgbClr val="FFD45E"/>
          </a:solidFill>
        </p:grpSpPr>
        <p:sp>
          <p:nvSpPr>
            <p:cNvPr id="190" name="Freeform: Shape 189">
              <a:extLst>
                <a:ext uri="{FF2B5EF4-FFF2-40B4-BE49-F238E27FC236}">
                  <a16:creationId xmlns:a16="http://schemas.microsoft.com/office/drawing/2014/main" id="{E3A2F683-BFEB-4F7B-E5D5-121460F93F81}"/>
                </a:ext>
              </a:extLst>
            </p:cNvPr>
            <p:cNvSpPr/>
            <p:nvPr/>
          </p:nvSpPr>
          <p:spPr>
            <a:xfrm>
              <a:off x="3176178" y="2778988"/>
              <a:ext cx="2753148" cy="871804"/>
            </a:xfrm>
            <a:custGeom>
              <a:avLst/>
              <a:gdLst>
                <a:gd name="connsiteX0" fmla="*/ 1376772 w 2753148"/>
                <a:gd name="connsiteY0" fmla="*/ 0 h 871804"/>
                <a:gd name="connsiteX1" fmla="*/ 1362579 w 2753148"/>
                <a:gd name="connsiteY1" fmla="*/ 0 h 871804"/>
                <a:gd name="connsiteX2" fmla="*/ 1321050 w 2753148"/>
                <a:gd name="connsiteY2" fmla="*/ 571 h 871804"/>
                <a:gd name="connsiteX3" fmla="*/ 1161221 w 2753148"/>
                <a:gd name="connsiteY3" fmla="*/ 5905 h 871804"/>
                <a:gd name="connsiteX4" fmla="*/ 909094 w 2753148"/>
                <a:gd name="connsiteY4" fmla="*/ 26861 h 871804"/>
                <a:gd name="connsiteX5" fmla="*/ 752694 w 2753148"/>
                <a:gd name="connsiteY5" fmla="*/ 48578 h 871804"/>
                <a:gd name="connsiteX6" fmla="*/ 578958 w 2753148"/>
                <a:gd name="connsiteY6" fmla="*/ 82201 h 871804"/>
                <a:gd name="connsiteX7" fmla="*/ 391125 w 2753148"/>
                <a:gd name="connsiteY7" fmla="*/ 133445 h 871804"/>
                <a:gd name="connsiteX8" fmla="*/ 196338 w 2753148"/>
                <a:gd name="connsiteY8" fmla="*/ 213741 h 871804"/>
                <a:gd name="connsiteX9" fmla="*/ 102993 w 2753148"/>
                <a:gd name="connsiteY9" fmla="*/ 273463 h 871804"/>
                <a:gd name="connsiteX10" fmla="*/ 26793 w 2753148"/>
                <a:gd name="connsiteY10" fmla="*/ 357092 h 871804"/>
                <a:gd name="connsiteX11" fmla="*/ 19745 w 2753148"/>
                <a:gd name="connsiteY11" fmla="*/ 369665 h 871804"/>
                <a:gd name="connsiteX12" fmla="*/ 14411 w 2753148"/>
                <a:gd name="connsiteY12" fmla="*/ 383096 h 871804"/>
                <a:gd name="connsiteX13" fmla="*/ 11649 w 2753148"/>
                <a:gd name="connsiteY13" fmla="*/ 389858 h 871804"/>
                <a:gd name="connsiteX14" fmla="*/ 9839 w 2753148"/>
                <a:gd name="connsiteY14" fmla="*/ 396907 h 871804"/>
                <a:gd name="connsiteX15" fmla="*/ 6505 w 2753148"/>
                <a:gd name="connsiteY15" fmla="*/ 411004 h 871804"/>
                <a:gd name="connsiteX16" fmla="*/ 9363 w 2753148"/>
                <a:gd name="connsiteY16" fmla="*/ 469202 h 871804"/>
                <a:gd name="connsiteX17" fmla="*/ 73371 w 2753148"/>
                <a:gd name="connsiteY17" fmla="*/ 569023 h 871804"/>
                <a:gd name="connsiteX18" fmla="*/ 288064 w 2753148"/>
                <a:gd name="connsiteY18" fmla="*/ 696849 h 871804"/>
                <a:gd name="connsiteX19" fmla="*/ 538286 w 2753148"/>
                <a:gd name="connsiteY19" fmla="*/ 776002 h 871804"/>
                <a:gd name="connsiteX20" fmla="*/ 1084354 w 2753148"/>
                <a:gd name="connsiteY20" fmla="*/ 856393 h 871804"/>
                <a:gd name="connsiteX21" fmla="*/ 1636804 w 2753148"/>
                <a:gd name="connsiteY21" fmla="*/ 858583 h 871804"/>
                <a:gd name="connsiteX22" fmla="*/ 2146963 w 2753148"/>
                <a:gd name="connsiteY22" fmla="*/ 791908 h 871804"/>
                <a:gd name="connsiteX23" fmla="*/ 2378230 w 2753148"/>
                <a:gd name="connsiteY23" fmla="*/ 729520 h 871804"/>
                <a:gd name="connsiteX24" fmla="*/ 2585018 w 2753148"/>
                <a:gd name="connsiteY24" fmla="*/ 639413 h 871804"/>
                <a:gd name="connsiteX25" fmla="*/ 2672172 w 2753148"/>
                <a:gd name="connsiteY25" fmla="*/ 577405 h 871804"/>
                <a:gd name="connsiteX26" fmla="*/ 2735227 w 2753148"/>
                <a:gd name="connsiteY26" fmla="*/ 497014 h 871804"/>
                <a:gd name="connsiteX27" fmla="*/ 2739990 w 2753148"/>
                <a:gd name="connsiteY27" fmla="*/ 485394 h 871804"/>
                <a:gd name="connsiteX28" fmla="*/ 2743990 w 2753148"/>
                <a:gd name="connsiteY28" fmla="*/ 473583 h 871804"/>
                <a:gd name="connsiteX29" fmla="*/ 2746848 w 2753148"/>
                <a:gd name="connsiteY29" fmla="*/ 461581 h 871804"/>
                <a:gd name="connsiteX30" fmla="*/ 2748276 w 2753148"/>
                <a:gd name="connsiteY30" fmla="*/ 455581 h 871804"/>
                <a:gd name="connsiteX31" fmla="*/ 2748276 w 2753148"/>
                <a:gd name="connsiteY31" fmla="*/ 449389 h 871804"/>
                <a:gd name="connsiteX32" fmla="*/ 2744657 w 2753148"/>
                <a:gd name="connsiteY32" fmla="*/ 401764 h 871804"/>
                <a:gd name="connsiteX33" fmla="*/ 2724559 w 2753148"/>
                <a:gd name="connsiteY33" fmla="*/ 358807 h 871804"/>
                <a:gd name="connsiteX34" fmla="*/ 2695032 w 2753148"/>
                <a:gd name="connsiteY34" fmla="*/ 322516 h 871804"/>
                <a:gd name="connsiteX35" fmla="*/ 2625309 w 2753148"/>
                <a:gd name="connsiteY35" fmla="*/ 265366 h 871804"/>
                <a:gd name="connsiteX36" fmla="*/ 2551395 w 2753148"/>
                <a:gd name="connsiteY36" fmla="*/ 221361 h 871804"/>
                <a:gd name="connsiteX37" fmla="*/ 2407377 w 2753148"/>
                <a:gd name="connsiteY37" fmla="*/ 157163 h 871804"/>
                <a:gd name="connsiteX38" fmla="*/ 2165823 w 2753148"/>
                <a:gd name="connsiteY38" fmla="*/ 82677 h 871804"/>
                <a:gd name="connsiteX39" fmla="*/ 2009708 w 2753148"/>
                <a:gd name="connsiteY39" fmla="*/ 48387 h 871804"/>
                <a:gd name="connsiteX40" fmla="*/ 1968846 w 2753148"/>
                <a:gd name="connsiteY40" fmla="*/ 40767 h 871804"/>
                <a:gd name="connsiteX41" fmla="*/ 1954844 w 2753148"/>
                <a:gd name="connsiteY41" fmla="*/ 38100 h 871804"/>
                <a:gd name="connsiteX42" fmla="*/ 2009898 w 2753148"/>
                <a:gd name="connsiteY42" fmla="*/ 47625 h 871804"/>
                <a:gd name="connsiteX43" fmla="*/ 2166299 w 2753148"/>
                <a:gd name="connsiteY43" fmla="*/ 81058 h 871804"/>
                <a:gd name="connsiteX44" fmla="*/ 2408329 w 2753148"/>
                <a:gd name="connsiteY44" fmla="*/ 154781 h 871804"/>
                <a:gd name="connsiteX45" fmla="*/ 2552919 w 2753148"/>
                <a:gd name="connsiteY45" fmla="*/ 218694 h 871804"/>
                <a:gd name="connsiteX46" fmla="*/ 2627214 w 2753148"/>
                <a:gd name="connsiteY46" fmla="*/ 262795 h 871804"/>
                <a:gd name="connsiteX47" fmla="*/ 2697604 w 2753148"/>
                <a:gd name="connsiteY47" fmla="*/ 320612 h 871804"/>
                <a:gd name="connsiteX48" fmla="*/ 2727512 w 2753148"/>
                <a:gd name="connsiteY48" fmla="*/ 357283 h 871804"/>
                <a:gd name="connsiteX49" fmla="*/ 2748372 w 2753148"/>
                <a:gd name="connsiteY49" fmla="*/ 401193 h 871804"/>
                <a:gd name="connsiteX50" fmla="*/ 2752182 w 2753148"/>
                <a:gd name="connsiteY50" fmla="*/ 450723 h 871804"/>
                <a:gd name="connsiteX51" fmla="*/ 2751705 w 2753148"/>
                <a:gd name="connsiteY51" fmla="*/ 457009 h 871804"/>
                <a:gd name="connsiteX52" fmla="*/ 2750277 w 2753148"/>
                <a:gd name="connsiteY52" fmla="*/ 463201 h 871804"/>
                <a:gd name="connsiteX53" fmla="*/ 2747324 w 2753148"/>
                <a:gd name="connsiteY53" fmla="*/ 475488 h 871804"/>
                <a:gd name="connsiteX54" fmla="*/ 2743228 w 2753148"/>
                <a:gd name="connsiteY54" fmla="*/ 487585 h 871804"/>
                <a:gd name="connsiteX55" fmla="*/ 2738466 w 2753148"/>
                <a:gd name="connsiteY55" fmla="*/ 499491 h 871804"/>
                <a:gd name="connsiteX56" fmla="*/ 2674553 w 2753148"/>
                <a:gd name="connsiteY56" fmla="*/ 581215 h 871804"/>
                <a:gd name="connsiteX57" fmla="*/ 2586732 w 2753148"/>
                <a:gd name="connsiteY57" fmla="*/ 643890 h 871804"/>
                <a:gd name="connsiteX58" fmla="*/ 2379468 w 2753148"/>
                <a:gd name="connsiteY58" fmla="*/ 734568 h 871804"/>
                <a:gd name="connsiteX59" fmla="*/ 2147725 w 2753148"/>
                <a:gd name="connsiteY59" fmla="*/ 797338 h 871804"/>
                <a:gd name="connsiteX60" fmla="*/ 1636899 w 2753148"/>
                <a:gd name="connsiteY60" fmla="*/ 864013 h 871804"/>
                <a:gd name="connsiteX61" fmla="*/ 1083783 w 2753148"/>
                <a:gd name="connsiteY61" fmla="*/ 861917 h 871804"/>
                <a:gd name="connsiteX62" fmla="*/ 536857 w 2753148"/>
                <a:gd name="connsiteY62" fmla="*/ 781240 h 871804"/>
                <a:gd name="connsiteX63" fmla="*/ 285969 w 2753148"/>
                <a:gd name="connsiteY63" fmla="*/ 701802 h 871804"/>
                <a:gd name="connsiteX64" fmla="*/ 69942 w 2753148"/>
                <a:gd name="connsiteY64" fmla="*/ 572929 h 871804"/>
                <a:gd name="connsiteX65" fmla="*/ 4695 w 2753148"/>
                <a:gd name="connsiteY65" fmla="*/ 470821 h 871804"/>
                <a:gd name="connsiteX66" fmla="*/ 1838 w 2753148"/>
                <a:gd name="connsiteY66" fmla="*/ 410908 h 871804"/>
                <a:gd name="connsiteX67" fmla="*/ 5362 w 2753148"/>
                <a:gd name="connsiteY67" fmla="*/ 396335 h 871804"/>
                <a:gd name="connsiteX68" fmla="*/ 7172 w 2753148"/>
                <a:gd name="connsiteY68" fmla="*/ 389096 h 871804"/>
                <a:gd name="connsiteX69" fmla="*/ 9934 w 2753148"/>
                <a:gd name="connsiteY69" fmla="*/ 382143 h 871804"/>
                <a:gd name="connsiteX70" fmla="*/ 15554 w 2753148"/>
                <a:gd name="connsiteY70" fmla="*/ 368427 h 871804"/>
                <a:gd name="connsiteX71" fmla="*/ 22698 w 2753148"/>
                <a:gd name="connsiteY71" fmla="*/ 355473 h 871804"/>
                <a:gd name="connsiteX72" fmla="*/ 100326 w 2753148"/>
                <a:gd name="connsiteY72" fmla="*/ 270700 h 871804"/>
                <a:gd name="connsiteX73" fmla="*/ 194433 w 2753148"/>
                <a:gd name="connsiteY73" fmla="*/ 210693 h 871804"/>
                <a:gd name="connsiteX74" fmla="*/ 389886 w 2753148"/>
                <a:gd name="connsiteY74" fmla="*/ 130397 h 871804"/>
                <a:gd name="connsiteX75" fmla="*/ 578100 w 2753148"/>
                <a:gd name="connsiteY75" fmla="*/ 79343 h 871804"/>
                <a:gd name="connsiteX76" fmla="*/ 752217 w 2753148"/>
                <a:gd name="connsiteY76" fmla="*/ 46101 h 871804"/>
                <a:gd name="connsiteX77" fmla="*/ 908808 w 2753148"/>
                <a:gd name="connsiteY77" fmla="*/ 24670 h 871804"/>
                <a:gd name="connsiteX78" fmla="*/ 1161126 w 2753148"/>
                <a:gd name="connsiteY78" fmla="*/ 4572 h 871804"/>
                <a:gd name="connsiteX79" fmla="*/ 1321050 w 2753148"/>
                <a:gd name="connsiteY79" fmla="*/ 95 h 871804"/>
                <a:gd name="connsiteX80" fmla="*/ 1376772 w 2753148"/>
                <a:gd name="connsiteY80" fmla="*/ 95 h 8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753148" h="871804">
                  <a:moveTo>
                    <a:pt x="1376772" y="0"/>
                  </a:moveTo>
                  <a:lnTo>
                    <a:pt x="1362579" y="0"/>
                  </a:lnTo>
                  <a:lnTo>
                    <a:pt x="1321050" y="571"/>
                  </a:lnTo>
                  <a:cubicBezTo>
                    <a:pt x="1284474" y="1143"/>
                    <a:pt x="1230563" y="2572"/>
                    <a:pt x="1161221" y="5905"/>
                  </a:cubicBezTo>
                  <a:cubicBezTo>
                    <a:pt x="1091879" y="9239"/>
                    <a:pt x="1007106" y="15430"/>
                    <a:pt x="909094" y="26861"/>
                  </a:cubicBezTo>
                  <a:cubicBezTo>
                    <a:pt x="860231" y="32766"/>
                    <a:pt x="807843" y="39433"/>
                    <a:pt x="752694" y="48578"/>
                  </a:cubicBezTo>
                  <a:cubicBezTo>
                    <a:pt x="697544" y="57721"/>
                    <a:pt x="639441" y="68389"/>
                    <a:pt x="578958" y="82201"/>
                  </a:cubicBezTo>
                  <a:cubicBezTo>
                    <a:pt x="518474" y="96012"/>
                    <a:pt x="455133" y="112395"/>
                    <a:pt x="391125" y="133445"/>
                  </a:cubicBezTo>
                  <a:cubicBezTo>
                    <a:pt x="324059" y="154696"/>
                    <a:pt x="258899" y="181556"/>
                    <a:pt x="196338" y="213741"/>
                  </a:cubicBezTo>
                  <a:cubicBezTo>
                    <a:pt x="163525" y="230857"/>
                    <a:pt x="132292" y="250850"/>
                    <a:pt x="102993" y="273463"/>
                  </a:cubicBezTo>
                  <a:cubicBezTo>
                    <a:pt x="72475" y="296208"/>
                    <a:pt x="46605" y="324593"/>
                    <a:pt x="26793" y="357092"/>
                  </a:cubicBezTo>
                  <a:cubicBezTo>
                    <a:pt x="24412" y="361283"/>
                    <a:pt x="21936" y="365379"/>
                    <a:pt x="19745" y="369665"/>
                  </a:cubicBezTo>
                  <a:lnTo>
                    <a:pt x="14411" y="383096"/>
                  </a:lnTo>
                  <a:lnTo>
                    <a:pt x="11649" y="389858"/>
                  </a:lnTo>
                  <a:cubicBezTo>
                    <a:pt x="10887" y="392144"/>
                    <a:pt x="10506" y="394525"/>
                    <a:pt x="9839" y="396907"/>
                  </a:cubicBezTo>
                  <a:lnTo>
                    <a:pt x="6505" y="411004"/>
                  </a:lnTo>
                  <a:cubicBezTo>
                    <a:pt x="3409" y="430387"/>
                    <a:pt x="4381" y="450209"/>
                    <a:pt x="9363" y="469202"/>
                  </a:cubicBezTo>
                  <a:cubicBezTo>
                    <a:pt x="18888" y="507778"/>
                    <a:pt x="44129" y="541020"/>
                    <a:pt x="73371" y="569023"/>
                  </a:cubicBezTo>
                  <a:cubicBezTo>
                    <a:pt x="132997" y="625126"/>
                    <a:pt x="209102" y="664273"/>
                    <a:pt x="288064" y="696849"/>
                  </a:cubicBezTo>
                  <a:cubicBezTo>
                    <a:pt x="369398" y="729386"/>
                    <a:pt x="453037" y="755847"/>
                    <a:pt x="538286" y="776002"/>
                  </a:cubicBezTo>
                  <a:cubicBezTo>
                    <a:pt x="717737" y="818026"/>
                    <a:pt x="900407" y="844925"/>
                    <a:pt x="1084354" y="856393"/>
                  </a:cubicBezTo>
                  <a:cubicBezTo>
                    <a:pt x="1268272" y="868813"/>
                    <a:pt x="1452791" y="869547"/>
                    <a:pt x="1636804" y="858583"/>
                  </a:cubicBezTo>
                  <a:cubicBezTo>
                    <a:pt x="1808264" y="848963"/>
                    <a:pt x="1978790" y="826675"/>
                    <a:pt x="2146963" y="791908"/>
                  </a:cubicBezTo>
                  <a:cubicBezTo>
                    <a:pt x="2225154" y="775421"/>
                    <a:pt x="2302354" y="754589"/>
                    <a:pt x="2378230" y="729520"/>
                  </a:cubicBezTo>
                  <a:cubicBezTo>
                    <a:pt x="2449954" y="706345"/>
                    <a:pt x="2519210" y="676161"/>
                    <a:pt x="2585018" y="639413"/>
                  </a:cubicBezTo>
                  <a:cubicBezTo>
                    <a:pt x="2615936" y="621506"/>
                    <a:pt x="2645121" y="600751"/>
                    <a:pt x="2672172" y="577405"/>
                  </a:cubicBezTo>
                  <a:cubicBezTo>
                    <a:pt x="2698470" y="555203"/>
                    <a:pt x="2719930" y="527837"/>
                    <a:pt x="2735227" y="497014"/>
                  </a:cubicBezTo>
                  <a:lnTo>
                    <a:pt x="2739990" y="485394"/>
                  </a:lnTo>
                  <a:cubicBezTo>
                    <a:pt x="2741685" y="481594"/>
                    <a:pt x="2743028" y="477641"/>
                    <a:pt x="2743990" y="473583"/>
                  </a:cubicBezTo>
                  <a:lnTo>
                    <a:pt x="2746848" y="461581"/>
                  </a:lnTo>
                  <a:cubicBezTo>
                    <a:pt x="2747324" y="459581"/>
                    <a:pt x="2747991" y="457581"/>
                    <a:pt x="2748276" y="455581"/>
                  </a:cubicBezTo>
                  <a:lnTo>
                    <a:pt x="2748276" y="449389"/>
                  </a:lnTo>
                  <a:cubicBezTo>
                    <a:pt x="2750286" y="433435"/>
                    <a:pt x="2749048" y="417233"/>
                    <a:pt x="2744657" y="401764"/>
                  </a:cubicBezTo>
                  <a:cubicBezTo>
                    <a:pt x="2740018" y="386572"/>
                    <a:pt x="2733246" y="372104"/>
                    <a:pt x="2724559" y="358807"/>
                  </a:cubicBezTo>
                  <a:cubicBezTo>
                    <a:pt x="2715825" y="345843"/>
                    <a:pt x="2705947" y="333699"/>
                    <a:pt x="2695032" y="322516"/>
                  </a:cubicBezTo>
                  <a:cubicBezTo>
                    <a:pt x="2673791" y="301142"/>
                    <a:pt x="2650435" y="281997"/>
                    <a:pt x="2625309" y="265366"/>
                  </a:cubicBezTo>
                  <a:cubicBezTo>
                    <a:pt x="2601572" y="249231"/>
                    <a:pt x="2576893" y="234544"/>
                    <a:pt x="2551395" y="221361"/>
                  </a:cubicBezTo>
                  <a:cubicBezTo>
                    <a:pt x="2504760" y="197005"/>
                    <a:pt x="2456669" y="175565"/>
                    <a:pt x="2407377" y="157163"/>
                  </a:cubicBezTo>
                  <a:cubicBezTo>
                    <a:pt x="2328357" y="127711"/>
                    <a:pt x="2247709" y="102841"/>
                    <a:pt x="2165823" y="82677"/>
                  </a:cubicBezTo>
                  <a:cubicBezTo>
                    <a:pt x="2098481" y="65913"/>
                    <a:pt x="2045617" y="55245"/>
                    <a:pt x="2009708" y="48387"/>
                  </a:cubicBezTo>
                  <a:cubicBezTo>
                    <a:pt x="1991801" y="44863"/>
                    <a:pt x="1977990" y="42577"/>
                    <a:pt x="1968846" y="40767"/>
                  </a:cubicBezTo>
                  <a:lnTo>
                    <a:pt x="1954844" y="38100"/>
                  </a:lnTo>
                  <a:cubicBezTo>
                    <a:pt x="1954844" y="38100"/>
                    <a:pt x="1973894" y="40862"/>
                    <a:pt x="2009898" y="47625"/>
                  </a:cubicBezTo>
                  <a:cubicBezTo>
                    <a:pt x="2045903" y="54388"/>
                    <a:pt x="2098767" y="64484"/>
                    <a:pt x="2166299" y="81058"/>
                  </a:cubicBezTo>
                  <a:cubicBezTo>
                    <a:pt x="2248357" y="100841"/>
                    <a:pt x="2329176" y="125463"/>
                    <a:pt x="2408329" y="154781"/>
                  </a:cubicBezTo>
                  <a:cubicBezTo>
                    <a:pt x="2457802" y="173069"/>
                    <a:pt x="2506094" y="194415"/>
                    <a:pt x="2552919" y="218694"/>
                  </a:cubicBezTo>
                  <a:cubicBezTo>
                    <a:pt x="2578531" y="231924"/>
                    <a:pt x="2603335" y="246650"/>
                    <a:pt x="2627214" y="262795"/>
                  </a:cubicBezTo>
                  <a:cubicBezTo>
                    <a:pt x="2652579" y="279625"/>
                    <a:pt x="2676163" y="298999"/>
                    <a:pt x="2697604" y="320612"/>
                  </a:cubicBezTo>
                  <a:cubicBezTo>
                    <a:pt x="2708643" y="331927"/>
                    <a:pt x="2718644" y="344195"/>
                    <a:pt x="2727512" y="357283"/>
                  </a:cubicBezTo>
                  <a:cubicBezTo>
                    <a:pt x="2736513" y="370856"/>
                    <a:pt x="2743543" y="385639"/>
                    <a:pt x="2748372" y="401193"/>
                  </a:cubicBezTo>
                  <a:cubicBezTo>
                    <a:pt x="2752972" y="417281"/>
                    <a:pt x="2754268" y="434121"/>
                    <a:pt x="2752182" y="450723"/>
                  </a:cubicBezTo>
                  <a:lnTo>
                    <a:pt x="2751705" y="457009"/>
                  </a:lnTo>
                  <a:cubicBezTo>
                    <a:pt x="2751705" y="459105"/>
                    <a:pt x="2750753" y="461105"/>
                    <a:pt x="2750277" y="463201"/>
                  </a:cubicBezTo>
                  <a:lnTo>
                    <a:pt x="2747324" y="475488"/>
                  </a:lnTo>
                  <a:cubicBezTo>
                    <a:pt x="2746352" y="479641"/>
                    <a:pt x="2744981" y="483689"/>
                    <a:pt x="2743228" y="487585"/>
                  </a:cubicBezTo>
                  <a:lnTo>
                    <a:pt x="2738466" y="499491"/>
                  </a:lnTo>
                  <a:cubicBezTo>
                    <a:pt x="2722949" y="530800"/>
                    <a:pt x="2701204" y="558613"/>
                    <a:pt x="2674553" y="581215"/>
                  </a:cubicBezTo>
                  <a:cubicBezTo>
                    <a:pt x="2647321" y="604828"/>
                    <a:pt x="2617917" y="625812"/>
                    <a:pt x="2586732" y="643890"/>
                  </a:cubicBezTo>
                  <a:cubicBezTo>
                    <a:pt x="2520791" y="680847"/>
                    <a:pt x="2451363" y="711222"/>
                    <a:pt x="2379468" y="734568"/>
                  </a:cubicBezTo>
                  <a:cubicBezTo>
                    <a:pt x="2303449" y="759800"/>
                    <a:pt x="2226087" y="780755"/>
                    <a:pt x="2147725" y="797338"/>
                  </a:cubicBezTo>
                  <a:cubicBezTo>
                    <a:pt x="1979332" y="832152"/>
                    <a:pt x="1808587" y="854431"/>
                    <a:pt x="1636899" y="864013"/>
                  </a:cubicBezTo>
                  <a:cubicBezTo>
                    <a:pt x="1452667" y="875062"/>
                    <a:pt x="1267920" y="874357"/>
                    <a:pt x="1083783" y="861917"/>
                  </a:cubicBezTo>
                  <a:cubicBezTo>
                    <a:pt x="899531" y="850402"/>
                    <a:pt x="716584" y="823408"/>
                    <a:pt x="536857" y="781240"/>
                  </a:cubicBezTo>
                  <a:cubicBezTo>
                    <a:pt x="451361" y="761067"/>
                    <a:pt x="367493" y="734511"/>
                    <a:pt x="285969" y="701802"/>
                  </a:cubicBezTo>
                  <a:cubicBezTo>
                    <a:pt x="206816" y="668846"/>
                    <a:pt x="130330" y="629698"/>
                    <a:pt x="69942" y="572929"/>
                  </a:cubicBezTo>
                  <a:cubicBezTo>
                    <a:pt x="40319" y="544354"/>
                    <a:pt x="14316" y="510635"/>
                    <a:pt x="4695" y="470821"/>
                  </a:cubicBezTo>
                  <a:cubicBezTo>
                    <a:pt x="-382" y="451266"/>
                    <a:pt x="-1353" y="430863"/>
                    <a:pt x="1838" y="410908"/>
                  </a:cubicBezTo>
                  <a:lnTo>
                    <a:pt x="5362" y="396335"/>
                  </a:lnTo>
                  <a:cubicBezTo>
                    <a:pt x="5934" y="393859"/>
                    <a:pt x="6410" y="391478"/>
                    <a:pt x="7172" y="389096"/>
                  </a:cubicBezTo>
                  <a:lnTo>
                    <a:pt x="9934" y="382143"/>
                  </a:lnTo>
                  <a:lnTo>
                    <a:pt x="15554" y="368427"/>
                  </a:lnTo>
                  <a:cubicBezTo>
                    <a:pt x="17745" y="364046"/>
                    <a:pt x="20316" y="359759"/>
                    <a:pt x="22698" y="355473"/>
                  </a:cubicBezTo>
                  <a:cubicBezTo>
                    <a:pt x="42910" y="322507"/>
                    <a:pt x="69265" y="293732"/>
                    <a:pt x="100326" y="270700"/>
                  </a:cubicBezTo>
                  <a:cubicBezTo>
                    <a:pt x="129892" y="247993"/>
                    <a:pt x="161372" y="227914"/>
                    <a:pt x="194433" y="210693"/>
                  </a:cubicBezTo>
                  <a:cubicBezTo>
                    <a:pt x="257203" y="178460"/>
                    <a:pt x="322583" y="151600"/>
                    <a:pt x="389886" y="130397"/>
                  </a:cubicBezTo>
                  <a:cubicBezTo>
                    <a:pt x="454466" y="109442"/>
                    <a:pt x="517521" y="93059"/>
                    <a:pt x="578100" y="79343"/>
                  </a:cubicBezTo>
                  <a:cubicBezTo>
                    <a:pt x="638679" y="65627"/>
                    <a:pt x="696972" y="54769"/>
                    <a:pt x="752217" y="46101"/>
                  </a:cubicBezTo>
                  <a:cubicBezTo>
                    <a:pt x="807462" y="37433"/>
                    <a:pt x="859850" y="30385"/>
                    <a:pt x="908808" y="24670"/>
                  </a:cubicBezTo>
                  <a:cubicBezTo>
                    <a:pt x="1006916" y="13716"/>
                    <a:pt x="1091784" y="7906"/>
                    <a:pt x="1161126" y="4572"/>
                  </a:cubicBezTo>
                  <a:cubicBezTo>
                    <a:pt x="1230468" y="1238"/>
                    <a:pt x="1284474" y="381"/>
                    <a:pt x="1321050" y="95"/>
                  </a:cubicBezTo>
                  <a:lnTo>
                    <a:pt x="1376772" y="95"/>
                  </a:lnTo>
                  <a:close/>
                </a:path>
              </a:pathLst>
            </a:custGeom>
            <a:solidFill>
              <a:srgbClr val="FFD45E"/>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2352A919-991F-37DB-8BB6-58462213C57E}"/>
                </a:ext>
              </a:extLst>
            </p:cNvPr>
            <p:cNvSpPr/>
            <p:nvPr/>
          </p:nvSpPr>
          <p:spPr>
            <a:xfrm>
              <a:off x="2969137" y="1988508"/>
              <a:ext cx="3241238" cy="1025604"/>
            </a:xfrm>
            <a:custGeom>
              <a:avLst/>
              <a:gdLst>
                <a:gd name="connsiteX0" fmla="*/ 805430 w 3241238"/>
                <a:gd name="connsiteY0" fmla="*/ 68771 h 1025604"/>
                <a:gd name="connsiteX1" fmla="*/ 789428 w 3241238"/>
                <a:gd name="connsiteY1" fmla="*/ 72104 h 1025604"/>
                <a:gd name="connsiteX2" fmla="*/ 742374 w 3241238"/>
                <a:gd name="connsiteY2" fmla="*/ 81629 h 1025604"/>
                <a:gd name="connsiteX3" fmla="*/ 562923 w 3241238"/>
                <a:gd name="connsiteY3" fmla="*/ 124587 h 1025604"/>
                <a:gd name="connsiteX4" fmla="*/ 288413 w 3241238"/>
                <a:gd name="connsiteY4" fmla="*/ 221837 h 1025604"/>
                <a:gd name="connsiteX5" fmla="*/ 209736 w 3241238"/>
                <a:gd name="connsiteY5" fmla="*/ 261652 h 1025604"/>
                <a:gd name="connsiteX6" fmla="*/ 130774 w 3241238"/>
                <a:gd name="connsiteY6" fmla="*/ 312325 h 1025604"/>
                <a:gd name="connsiteX7" fmla="*/ 57908 w 3241238"/>
                <a:gd name="connsiteY7" fmla="*/ 379000 h 1025604"/>
                <a:gd name="connsiteX8" fmla="*/ 8473 w 3241238"/>
                <a:gd name="connsiteY8" fmla="*/ 469678 h 1025604"/>
                <a:gd name="connsiteX9" fmla="*/ 16379 w 3241238"/>
                <a:gd name="connsiteY9" fmla="*/ 576263 h 1025604"/>
                <a:gd name="connsiteX10" fmla="*/ 82292 w 3241238"/>
                <a:gd name="connsiteY10" fmla="*/ 668560 h 1025604"/>
                <a:gd name="connsiteX11" fmla="*/ 286317 w 3241238"/>
                <a:gd name="connsiteY11" fmla="*/ 798767 h 1025604"/>
                <a:gd name="connsiteX12" fmla="*/ 800667 w 3241238"/>
                <a:gd name="connsiteY12" fmla="*/ 950119 h 1025604"/>
                <a:gd name="connsiteX13" fmla="*/ 1391217 w 3241238"/>
                <a:gd name="connsiteY13" fmla="*/ 1015270 h 1025604"/>
                <a:gd name="connsiteX14" fmla="*/ 2029392 w 3241238"/>
                <a:gd name="connsiteY14" fmla="*/ 1003935 h 1025604"/>
                <a:gd name="connsiteX15" fmla="*/ 2658519 w 3241238"/>
                <a:gd name="connsiteY15" fmla="*/ 901351 h 1025604"/>
                <a:gd name="connsiteX16" fmla="*/ 2945031 w 3241238"/>
                <a:gd name="connsiteY16" fmla="*/ 803053 h 1025604"/>
                <a:gd name="connsiteX17" fmla="*/ 3073523 w 3241238"/>
                <a:gd name="connsiteY17" fmla="*/ 734473 h 1025604"/>
                <a:gd name="connsiteX18" fmla="*/ 3182584 w 3241238"/>
                <a:gd name="connsiteY18" fmla="*/ 642461 h 1025604"/>
                <a:gd name="connsiteX19" fmla="*/ 3236686 w 3241238"/>
                <a:gd name="connsiteY19" fmla="*/ 517493 h 1025604"/>
                <a:gd name="connsiteX20" fmla="*/ 3236115 w 3241238"/>
                <a:gd name="connsiteY20" fmla="*/ 500443 h 1025604"/>
                <a:gd name="connsiteX21" fmla="*/ 3234305 w 3241238"/>
                <a:gd name="connsiteY21" fmla="*/ 483584 h 1025604"/>
                <a:gd name="connsiteX22" fmla="*/ 3230590 w 3241238"/>
                <a:gd name="connsiteY22" fmla="*/ 467011 h 1025604"/>
                <a:gd name="connsiteX23" fmla="*/ 3225161 w 3241238"/>
                <a:gd name="connsiteY23" fmla="*/ 451009 h 1025604"/>
                <a:gd name="connsiteX24" fmla="*/ 3192490 w 3241238"/>
                <a:gd name="connsiteY24" fmla="*/ 392621 h 1025604"/>
                <a:gd name="connsiteX25" fmla="*/ 3095811 w 3241238"/>
                <a:gd name="connsiteY25" fmla="*/ 303371 h 1025604"/>
                <a:gd name="connsiteX26" fmla="*/ 2985226 w 3241238"/>
                <a:gd name="connsiteY26" fmla="*/ 238696 h 1025604"/>
                <a:gd name="connsiteX27" fmla="*/ 2758722 w 3241238"/>
                <a:gd name="connsiteY27" fmla="*/ 149828 h 1025604"/>
                <a:gd name="connsiteX28" fmla="*/ 2541361 w 3241238"/>
                <a:gd name="connsiteY28" fmla="*/ 92678 h 1025604"/>
                <a:gd name="connsiteX29" fmla="*/ 1868801 w 3241238"/>
                <a:gd name="connsiteY29" fmla="*/ 6953 h 1025604"/>
                <a:gd name="connsiteX30" fmla="*/ 1684301 w 3241238"/>
                <a:gd name="connsiteY30" fmla="*/ 1619 h 1025604"/>
                <a:gd name="connsiteX31" fmla="*/ 1636677 w 3241238"/>
                <a:gd name="connsiteY31" fmla="*/ 571 h 1025604"/>
                <a:gd name="connsiteX32" fmla="*/ 1620389 w 3241238"/>
                <a:gd name="connsiteY32" fmla="*/ 0 h 1025604"/>
                <a:gd name="connsiteX33" fmla="*/ 1636677 w 3241238"/>
                <a:gd name="connsiteY33" fmla="*/ 0 h 1025604"/>
                <a:gd name="connsiteX34" fmla="*/ 1684301 w 3241238"/>
                <a:gd name="connsiteY34" fmla="*/ 571 h 1025604"/>
                <a:gd name="connsiteX35" fmla="*/ 1868896 w 3241238"/>
                <a:gd name="connsiteY35" fmla="*/ 5048 h 1025604"/>
                <a:gd name="connsiteX36" fmla="*/ 2542123 w 3241238"/>
                <a:gd name="connsiteY36" fmla="*/ 89345 h 1025604"/>
                <a:gd name="connsiteX37" fmla="*/ 2759865 w 3241238"/>
                <a:gd name="connsiteY37" fmla="*/ 146495 h 1025604"/>
                <a:gd name="connsiteX38" fmla="*/ 2987036 w 3241238"/>
                <a:gd name="connsiteY38" fmla="*/ 235458 h 1025604"/>
                <a:gd name="connsiteX39" fmla="*/ 3098288 w 3241238"/>
                <a:gd name="connsiteY39" fmla="*/ 299657 h 1025604"/>
                <a:gd name="connsiteX40" fmla="*/ 3195919 w 3241238"/>
                <a:gd name="connsiteY40" fmla="*/ 389668 h 1025604"/>
                <a:gd name="connsiteX41" fmla="*/ 3229257 w 3241238"/>
                <a:gd name="connsiteY41" fmla="*/ 449199 h 1025604"/>
                <a:gd name="connsiteX42" fmla="*/ 3234781 w 3241238"/>
                <a:gd name="connsiteY42" fmla="*/ 465582 h 1025604"/>
                <a:gd name="connsiteX43" fmla="*/ 3238686 w 3241238"/>
                <a:gd name="connsiteY43" fmla="*/ 482537 h 1025604"/>
                <a:gd name="connsiteX44" fmla="*/ 3240496 w 3241238"/>
                <a:gd name="connsiteY44" fmla="*/ 499872 h 1025604"/>
                <a:gd name="connsiteX45" fmla="*/ 3241163 w 3241238"/>
                <a:gd name="connsiteY45" fmla="*/ 517303 h 1025604"/>
                <a:gd name="connsiteX46" fmla="*/ 3224590 w 3241238"/>
                <a:gd name="connsiteY46" fmla="*/ 585502 h 1025604"/>
                <a:gd name="connsiteX47" fmla="*/ 3186490 w 3241238"/>
                <a:gd name="connsiteY47" fmla="*/ 645128 h 1025604"/>
                <a:gd name="connsiteX48" fmla="*/ 3076381 w 3241238"/>
                <a:gd name="connsiteY48" fmla="*/ 738092 h 1025604"/>
                <a:gd name="connsiteX49" fmla="*/ 2946364 w 3241238"/>
                <a:gd name="connsiteY49" fmla="*/ 807625 h 1025604"/>
                <a:gd name="connsiteX50" fmla="*/ 2659185 w 3241238"/>
                <a:gd name="connsiteY50" fmla="*/ 906399 h 1025604"/>
                <a:gd name="connsiteX51" fmla="*/ 2029202 w 3241238"/>
                <a:gd name="connsiteY51" fmla="*/ 1009174 h 1025604"/>
                <a:gd name="connsiteX52" fmla="*/ 1391027 w 3241238"/>
                <a:gd name="connsiteY52" fmla="*/ 1020413 h 1025604"/>
                <a:gd name="connsiteX53" fmla="*/ 800477 w 3241238"/>
                <a:gd name="connsiteY53" fmla="*/ 954976 h 1025604"/>
                <a:gd name="connsiteX54" fmla="*/ 284984 w 3241238"/>
                <a:gd name="connsiteY54" fmla="*/ 802576 h 1025604"/>
                <a:gd name="connsiteX55" fmla="*/ 80006 w 3241238"/>
                <a:gd name="connsiteY55" fmla="*/ 671227 h 1025604"/>
                <a:gd name="connsiteX56" fmla="*/ 13331 w 3241238"/>
                <a:gd name="connsiteY56" fmla="*/ 577691 h 1025604"/>
                <a:gd name="connsiteX57" fmla="*/ 5520 w 3241238"/>
                <a:gd name="connsiteY57" fmla="*/ 468725 h 1025604"/>
                <a:gd name="connsiteX58" fmla="*/ 55717 w 3241238"/>
                <a:gd name="connsiteY58" fmla="*/ 376904 h 1025604"/>
                <a:gd name="connsiteX59" fmla="*/ 129345 w 3241238"/>
                <a:gd name="connsiteY59" fmla="*/ 309467 h 1025604"/>
                <a:gd name="connsiteX60" fmla="*/ 208689 w 3241238"/>
                <a:gd name="connsiteY60" fmla="*/ 258794 h 1025604"/>
                <a:gd name="connsiteX61" fmla="*/ 287651 w 3241238"/>
                <a:gd name="connsiteY61" fmla="*/ 218980 h 1025604"/>
                <a:gd name="connsiteX62" fmla="*/ 563209 w 3241238"/>
                <a:gd name="connsiteY62" fmla="*/ 122492 h 1025604"/>
                <a:gd name="connsiteX63" fmla="*/ 743041 w 3241238"/>
                <a:gd name="connsiteY63" fmla="*/ 80391 h 1025604"/>
                <a:gd name="connsiteX64" fmla="*/ 805430 w 3241238"/>
                <a:gd name="connsiteY64" fmla="*/ 68771 h 102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1238" h="1025604">
                  <a:moveTo>
                    <a:pt x="805430" y="68771"/>
                  </a:moveTo>
                  <a:cubicBezTo>
                    <a:pt x="805430" y="68771"/>
                    <a:pt x="800001" y="70009"/>
                    <a:pt x="789428" y="72104"/>
                  </a:cubicBezTo>
                  <a:cubicBezTo>
                    <a:pt x="778855" y="74200"/>
                    <a:pt x="763044" y="77248"/>
                    <a:pt x="742374" y="81629"/>
                  </a:cubicBezTo>
                  <a:cubicBezTo>
                    <a:pt x="701036" y="90202"/>
                    <a:pt x="640171" y="103442"/>
                    <a:pt x="562923" y="124587"/>
                  </a:cubicBezTo>
                  <a:cubicBezTo>
                    <a:pt x="468997" y="149695"/>
                    <a:pt x="377205" y="182213"/>
                    <a:pt x="288413" y="221837"/>
                  </a:cubicBezTo>
                  <a:cubicBezTo>
                    <a:pt x="262600" y="233648"/>
                    <a:pt x="236121" y="246697"/>
                    <a:pt x="209736" y="261652"/>
                  </a:cubicBezTo>
                  <a:cubicBezTo>
                    <a:pt x="182380" y="276882"/>
                    <a:pt x="156011" y="293799"/>
                    <a:pt x="130774" y="312325"/>
                  </a:cubicBezTo>
                  <a:cubicBezTo>
                    <a:pt x="104067" y="331756"/>
                    <a:pt x="79626" y="354120"/>
                    <a:pt x="57908" y="379000"/>
                  </a:cubicBezTo>
                  <a:cubicBezTo>
                    <a:pt x="34770" y="405089"/>
                    <a:pt x="17865" y="436093"/>
                    <a:pt x="8473" y="469678"/>
                  </a:cubicBezTo>
                  <a:cubicBezTo>
                    <a:pt x="-705" y="505111"/>
                    <a:pt x="2074" y="542573"/>
                    <a:pt x="16379" y="576263"/>
                  </a:cubicBezTo>
                  <a:cubicBezTo>
                    <a:pt x="31670" y="611286"/>
                    <a:pt x="54123" y="642728"/>
                    <a:pt x="82292" y="668560"/>
                  </a:cubicBezTo>
                  <a:cubicBezTo>
                    <a:pt x="138680" y="722567"/>
                    <a:pt x="210213" y="763810"/>
                    <a:pt x="286317" y="798767"/>
                  </a:cubicBezTo>
                  <a:cubicBezTo>
                    <a:pt x="439765" y="868490"/>
                    <a:pt x="614930" y="915257"/>
                    <a:pt x="800667" y="950119"/>
                  </a:cubicBezTo>
                  <a:cubicBezTo>
                    <a:pt x="995777" y="985419"/>
                    <a:pt x="1193097" y="1007192"/>
                    <a:pt x="1391217" y="1015270"/>
                  </a:cubicBezTo>
                  <a:cubicBezTo>
                    <a:pt x="1603968" y="1024833"/>
                    <a:pt x="1817109" y="1021052"/>
                    <a:pt x="2029392" y="1003935"/>
                  </a:cubicBezTo>
                  <a:cubicBezTo>
                    <a:pt x="2247134" y="985742"/>
                    <a:pt x="2459065" y="953738"/>
                    <a:pt x="2658519" y="901351"/>
                  </a:cubicBezTo>
                  <a:cubicBezTo>
                    <a:pt x="2756512" y="876329"/>
                    <a:pt x="2852324" y="843458"/>
                    <a:pt x="2945031" y="803053"/>
                  </a:cubicBezTo>
                  <a:cubicBezTo>
                    <a:pt x="2989493" y="783384"/>
                    <a:pt x="3032432" y="760457"/>
                    <a:pt x="3073523" y="734473"/>
                  </a:cubicBezTo>
                  <a:cubicBezTo>
                    <a:pt x="3114138" y="709241"/>
                    <a:pt x="3150875" y="678247"/>
                    <a:pt x="3182584" y="642461"/>
                  </a:cubicBezTo>
                  <a:cubicBezTo>
                    <a:pt x="3212969" y="606933"/>
                    <a:pt x="3235353" y="563404"/>
                    <a:pt x="3236686" y="517493"/>
                  </a:cubicBezTo>
                  <a:cubicBezTo>
                    <a:pt x="3236877" y="511807"/>
                    <a:pt x="3236686" y="506111"/>
                    <a:pt x="3236115" y="500443"/>
                  </a:cubicBezTo>
                  <a:cubicBezTo>
                    <a:pt x="3235895" y="494786"/>
                    <a:pt x="3235296" y="489156"/>
                    <a:pt x="3234305" y="483584"/>
                  </a:cubicBezTo>
                  <a:lnTo>
                    <a:pt x="3230590" y="467011"/>
                  </a:lnTo>
                  <a:cubicBezTo>
                    <a:pt x="3229152" y="461553"/>
                    <a:pt x="3227342" y="456209"/>
                    <a:pt x="3225161" y="451009"/>
                  </a:cubicBezTo>
                  <a:cubicBezTo>
                    <a:pt x="3217027" y="430130"/>
                    <a:pt x="3206025" y="410480"/>
                    <a:pt x="3192490" y="392621"/>
                  </a:cubicBezTo>
                  <a:cubicBezTo>
                    <a:pt x="3164820" y="358283"/>
                    <a:pt x="3132245" y="328213"/>
                    <a:pt x="3095811" y="303371"/>
                  </a:cubicBezTo>
                  <a:cubicBezTo>
                    <a:pt x="3060559" y="279168"/>
                    <a:pt x="3023602" y="257556"/>
                    <a:pt x="2985226" y="238696"/>
                  </a:cubicBezTo>
                  <a:cubicBezTo>
                    <a:pt x="2912141" y="203254"/>
                    <a:pt x="2836408" y="173536"/>
                    <a:pt x="2758722" y="149828"/>
                  </a:cubicBezTo>
                  <a:cubicBezTo>
                    <a:pt x="2684046" y="126492"/>
                    <a:pt x="2611275" y="107918"/>
                    <a:pt x="2541361" y="92678"/>
                  </a:cubicBezTo>
                  <a:cubicBezTo>
                    <a:pt x="2319857" y="45958"/>
                    <a:pt x="2094934" y="17297"/>
                    <a:pt x="1868801" y="6953"/>
                  </a:cubicBezTo>
                  <a:cubicBezTo>
                    <a:pt x="1788791" y="2858"/>
                    <a:pt x="1726497" y="2667"/>
                    <a:pt x="1684301" y="1619"/>
                  </a:cubicBezTo>
                  <a:lnTo>
                    <a:pt x="1636677" y="571"/>
                  </a:lnTo>
                  <a:lnTo>
                    <a:pt x="1620389" y="0"/>
                  </a:lnTo>
                  <a:cubicBezTo>
                    <a:pt x="1620389" y="0"/>
                    <a:pt x="1625913" y="0"/>
                    <a:pt x="1636677" y="0"/>
                  </a:cubicBezTo>
                  <a:lnTo>
                    <a:pt x="1684301" y="571"/>
                  </a:lnTo>
                  <a:cubicBezTo>
                    <a:pt x="1726497" y="1333"/>
                    <a:pt x="1789076" y="1143"/>
                    <a:pt x="1868896" y="5048"/>
                  </a:cubicBezTo>
                  <a:cubicBezTo>
                    <a:pt x="2095229" y="14688"/>
                    <a:pt x="2320400" y="42872"/>
                    <a:pt x="2542123" y="89345"/>
                  </a:cubicBezTo>
                  <a:cubicBezTo>
                    <a:pt x="2612132" y="104775"/>
                    <a:pt x="2684998" y="123158"/>
                    <a:pt x="2759865" y="146495"/>
                  </a:cubicBezTo>
                  <a:cubicBezTo>
                    <a:pt x="2837798" y="170164"/>
                    <a:pt x="2913751" y="199911"/>
                    <a:pt x="2987036" y="235458"/>
                  </a:cubicBezTo>
                  <a:cubicBezTo>
                    <a:pt x="3025641" y="254108"/>
                    <a:pt x="3062826" y="275568"/>
                    <a:pt x="3098288" y="299657"/>
                  </a:cubicBezTo>
                  <a:cubicBezTo>
                    <a:pt x="3135064" y="324717"/>
                    <a:pt x="3167954" y="355044"/>
                    <a:pt x="3195919" y="389668"/>
                  </a:cubicBezTo>
                  <a:cubicBezTo>
                    <a:pt x="3209749" y="407861"/>
                    <a:pt x="3220980" y="427901"/>
                    <a:pt x="3229257" y="449199"/>
                  </a:cubicBezTo>
                  <a:cubicBezTo>
                    <a:pt x="3231524" y="454504"/>
                    <a:pt x="3233372" y="459981"/>
                    <a:pt x="3234781" y="465582"/>
                  </a:cubicBezTo>
                  <a:lnTo>
                    <a:pt x="3238686" y="482537"/>
                  </a:lnTo>
                  <a:cubicBezTo>
                    <a:pt x="3239725" y="488261"/>
                    <a:pt x="3240325" y="494052"/>
                    <a:pt x="3240496" y="499872"/>
                  </a:cubicBezTo>
                  <a:cubicBezTo>
                    <a:pt x="3241144" y="505654"/>
                    <a:pt x="3241372" y="511483"/>
                    <a:pt x="3241163" y="517303"/>
                  </a:cubicBezTo>
                  <a:cubicBezTo>
                    <a:pt x="3240230" y="540915"/>
                    <a:pt x="3234591" y="564099"/>
                    <a:pt x="3224590" y="585502"/>
                  </a:cubicBezTo>
                  <a:cubicBezTo>
                    <a:pt x="3214741" y="607066"/>
                    <a:pt x="3201920" y="627136"/>
                    <a:pt x="3186490" y="645128"/>
                  </a:cubicBezTo>
                  <a:cubicBezTo>
                    <a:pt x="3154505" y="681314"/>
                    <a:pt x="3117414" y="712632"/>
                    <a:pt x="3076381" y="738092"/>
                  </a:cubicBezTo>
                  <a:cubicBezTo>
                    <a:pt x="3034851" y="764505"/>
                    <a:pt x="2991389" y="787746"/>
                    <a:pt x="2946364" y="807625"/>
                  </a:cubicBezTo>
                  <a:cubicBezTo>
                    <a:pt x="2853438" y="848182"/>
                    <a:pt x="2757398" y="881205"/>
                    <a:pt x="2659185" y="906399"/>
                  </a:cubicBezTo>
                  <a:cubicBezTo>
                    <a:pt x="2459160" y="958882"/>
                    <a:pt x="2247229" y="990981"/>
                    <a:pt x="2029202" y="1009174"/>
                  </a:cubicBezTo>
                  <a:cubicBezTo>
                    <a:pt x="1816918" y="1026281"/>
                    <a:pt x="1603777" y="1030034"/>
                    <a:pt x="1391027" y="1020413"/>
                  </a:cubicBezTo>
                  <a:cubicBezTo>
                    <a:pt x="1192907" y="1012212"/>
                    <a:pt x="995587" y="990343"/>
                    <a:pt x="800477" y="954976"/>
                  </a:cubicBezTo>
                  <a:cubicBezTo>
                    <a:pt x="614263" y="919829"/>
                    <a:pt x="438527" y="872871"/>
                    <a:pt x="284984" y="802576"/>
                  </a:cubicBezTo>
                  <a:cubicBezTo>
                    <a:pt x="208784" y="767048"/>
                    <a:pt x="136870" y="725900"/>
                    <a:pt x="80006" y="671227"/>
                  </a:cubicBezTo>
                  <a:cubicBezTo>
                    <a:pt x="51520" y="645023"/>
                    <a:pt x="28813" y="613162"/>
                    <a:pt x="13331" y="577691"/>
                  </a:cubicBezTo>
                  <a:cubicBezTo>
                    <a:pt x="-1189" y="543220"/>
                    <a:pt x="-3934" y="504920"/>
                    <a:pt x="5520" y="468725"/>
                  </a:cubicBezTo>
                  <a:cubicBezTo>
                    <a:pt x="15048" y="434702"/>
                    <a:pt x="32217" y="403288"/>
                    <a:pt x="55717" y="376904"/>
                  </a:cubicBezTo>
                  <a:cubicBezTo>
                    <a:pt x="77625" y="351711"/>
                    <a:pt x="102327" y="329079"/>
                    <a:pt x="129345" y="309467"/>
                  </a:cubicBezTo>
                  <a:cubicBezTo>
                    <a:pt x="154698" y="290922"/>
                    <a:pt x="181199" y="273996"/>
                    <a:pt x="208689" y="258794"/>
                  </a:cubicBezTo>
                  <a:cubicBezTo>
                    <a:pt x="235168" y="243840"/>
                    <a:pt x="261743" y="230791"/>
                    <a:pt x="287651" y="218980"/>
                  </a:cubicBezTo>
                  <a:cubicBezTo>
                    <a:pt x="376786" y="179537"/>
                    <a:pt x="468931" y="147266"/>
                    <a:pt x="563209" y="122492"/>
                  </a:cubicBezTo>
                  <a:cubicBezTo>
                    <a:pt x="640647" y="101632"/>
                    <a:pt x="701607" y="88678"/>
                    <a:pt x="743041" y="80391"/>
                  </a:cubicBezTo>
                  <a:cubicBezTo>
                    <a:pt x="784475" y="72104"/>
                    <a:pt x="805430" y="68771"/>
                    <a:pt x="805430" y="68771"/>
                  </a:cubicBezTo>
                  <a:close/>
                </a:path>
              </a:pathLst>
            </a:custGeom>
            <a:solidFill>
              <a:srgbClr val="FFD45E"/>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96D62E2E-B0AC-D798-1E4D-7A3C0248D18A}"/>
                </a:ext>
              </a:extLst>
            </p:cNvPr>
            <p:cNvSpPr/>
            <p:nvPr/>
          </p:nvSpPr>
          <p:spPr>
            <a:xfrm>
              <a:off x="3428397" y="3462501"/>
              <a:ext cx="2297892" cy="728428"/>
            </a:xfrm>
            <a:custGeom>
              <a:avLst/>
              <a:gdLst>
                <a:gd name="connsiteX0" fmla="*/ 680116 w 2297892"/>
                <a:gd name="connsiteY0" fmla="*/ 32004 h 728428"/>
                <a:gd name="connsiteX1" fmla="*/ 632491 w 2297892"/>
                <a:gd name="connsiteY1" fmla="*/ 39529 h 728428"/>
                <a:gd name="connsiteX2" fmla="*/ 496950 w 2297892"/>
                <a:gd name="connsiteY2" fmla="*/ 65151 h 728428"/>
                <a:gd name="connsiteX3" fmla="*/ 287400 w 2297892"/>
                <a:gd name="connsiteY3" fmla="*/ 124301 h 728428"/>
                <a:gd name="connsiteX4" fmla="*/ 162623 w 2297892"/>
                <a:gd name="connsiteY4" fmla="*/ 178594 h 728428"/>
                <a:gd name="connsiteX5" fmla="*/ 99377 w 2297892"/>
                <a:gd name="connsiteY5" fmla="*/ 217265 h 728428"/>
                <a:gd name="connsiteX6" fmla="*/ 41179 w 2297892"/>
                <a:gd name="connsiteY6" fmla="*/ 269081 h 728428"/>
                <a:gd name="connsiteX7" fmla="*/ 18129 w 2297892"/>
                <a:gd name="connsiteY7" fmla="*/ 302228 h 728428"/>
                <a:gd name="connsiteX8" fmla="*/ 3936 w 2297892"/>
                <a:gd name="connsiteY8" fmla="*/ 340328 h 728428"/>
                <a:gd name="connsiteX9" fmla="*/ 2317 w 2297892"/>
                <a:gd name="connsiteY9" fmla="*/ 350710 h 728428"/>
                <a:gd name="connsiteX10" fmla="*/ 1650 w 2297892"/>
                <a:gd name="connsiteY10" fmla="*/ 361188 h 728428"/>
                <a:gd name="connsiteX11" fmla="*/ 3174 w 2297892"/>
                <a:gd name="connsiteY11" fmla="*/ 382238 h 728428"/>
                <a:gd name="connsiteX12" fmla="*/ 8699 w 2297892"/>
                <a:gd name="connsiteY12" fmla="*/ 402908 h 728428"/>
                <a:gd name="connsiteX13" fmla="*/ 12699 w 2297892"/>
                <a:gd name="connsiteY13" fmla="*/ 412909 h 728428"/>
                <a:gd name="connsiteX14" fmla="*/ 14700 w 2297892"/>
                <a:gd name="connsiteY14" fmla="*/ 417957 h 728428"/>
                <a:gd name="connsiteX15" fmla="*/ 17367 w 2297892"/>
                <a:gd name="connsiteY15" fmla="*/ 422624 h 728428"/>
                <a:gd name="connsiteX16" fmla="*/ 74517 w 2297892"/>
                <a:gd name="connsiteY16" fmla="*/ 489966 h 728428"/>
                <a:gd name="connsiteX17" fmla="*/ 151288 w 2297892"/>
                <a:gd name="connsiteY17" fmla="*/ 541496 h 728428"/>
                <a:gd name="connsiteX18" fmla="*/ 330834 w 2297892"/>
                <a:gd name="connsiteY18" fmla="*/ 616458 h 728428"/>
                <a:gd name="connsiteX19" fmla="*/ 530859 w 2297892"/>
                <a:gd name="connsiteY19" fmla="*/ 667607 h 728428"/>
                <a:gd name="connsiteX20" fmla="*/ 971486 w 2297892"/>
                <a:gd name="connsiteY20" fmla="*/ 720281 h 728428"/>
                <a:gd name="connsiteX21" fmla="*/ 1447736 w 2297892"/>
                <a:gd name="connsiteY21" fmla="*/ 711994 h 728428"/>
                <a:gd name="connsiteX22" fmla="*/ 1917033 w 2297892"/>
                <a:gd name="connsiteY22" fmla="*/ 631127 h 728428"/>
                <a:gd name="connsiteX23" fmla="*/ 2128488 w 2297892"/>
                <a:gd name="connsiteY23" fmla="*/ 550545 h 728428"/>
                <a:gd name="connsiteX24" fmla="*/ 2220404 w 2297892"/>
                <a:gd name="connsiteY24" fmla="*/ 491204 h 728428"/>
                <a:gd name="connsiteX25" fmla="*/ 2240502 w 2297892"/>
                <a:gd name="connsiteY25" fmla="*/ 473107 h 728428"/>
                <a:gd name="connsiteX26" fmla="*/ 2258695 w 2297892"/>
                <a:gd name="connsiteY26" fmla="*/ 453485 h 728428"/>
                <a:gd name="connsiteX27" fmla="*/ 2285746 w 2297892"/>
                <a:gd name="connsiteY27" fmla="*/ 408242 h 728428"/>
                <a:gd name="connsiteX28" fmla="*/ 2281554 w 2297892"/>
                <a:gd name="connsiteY28" fmla="*/ 307753 h 728428"/>
                <a:gd name="connsiteX29" fmla="*/ 2216022 w 2297892"/>
                <a:gd name="connsiteY29" fmla="*/ 231553 h 728428"/>
                <a:gd name="connsiteX30" fmla="*/ 2045715 w 2297892"/>
                <a:gd name="connsiteY30" fmla="*/ 138398 h 728428"/>
                <a:gd name="connsiteX31" fmla="*/ 1872456 w 2297892"/>
                <a:gd name="connsiteY31" fmla="*/ 82868 h 728428"/>
                <a:gd name="connsiteX32" fmla="*/ 1708245 w 2297892"/>
                <a:gd name="connsiteY32" fmla="*/ 47530 h 728428"/>
                <a:gd name="connsiteX33" fmla="*/ 1203420 w 2297892"/>
                <a:gd name="connsiteY33" fmla="*/ 1334 h 728428"/>
                <a:gd name="connsiteX34" fmla="*/ 1017396 w 2297892"/>
                <a:gd name="connsiteY34" fmla="*/ 381 h 728428"/>
                <a:gd name="connsiteX35" fmla="*/ 1203420 w 2297892"/>
                <a:gd name="connsiteY35" fmla="*/ 381 h 728428"/>
                <a:gd name="connsiteX36" fmla="*/ 1708245 w 2297892"/>
                <a:gd name="connsiteY36" fmla="*/ 45625 h 728428"/>
                <a:gd name="connsiteX37" fmla="*/ 1872741 w 2297892"/>
                <a:gd name="connsiteY37" fmla="*/ 80867 h 728428"/>
                <a:gd name="connsiteX38" fmla="*/ 2046858 w 2297892"/>
                <a:gd name="connsiteY38" fmla="*/ 136779 h 728428"/>
                <a:gd name="connsiteX39" fmla="*/ 2217832 w 2297892"/>
                <a:gd name="connsiteY39" fmla="*/ 230219 h 728428"/>
                <a:gd name="connsiteX40" fmla="*/ 2284507 w 2297892"/>
                <a:gd name="connsiteY40" fmla="*/ 307467 h 728428"/>
                <a:gd name="connsiteX41" fmla="*/ 2288794 w 2297892"/>
                <a:gd name="connsiteY41" fmla="*/ 410051 h 728428"/>
                <a:gd name="connsiteX42" fmla="*/ 2261362 w 2297892"/>
                <a:gd name="connsiteY42" fmla="*/ 456057 h 728428"/>
                <a:gd name="connsiteX43" fmla="*/ 2242883 w 2297892"/>
                <a:gd name="connsiteY43" fmla="*/ 475964 h 728428"/>
                <a:gd name="connsiteX44" fmla="*/ 2222690 w 2297892"/>
                <a:gd name="connsiteY44" fmla="*/ 494157 h 728428"/>
                <a:gd name="connsiteX45" fmla="*/ 2130202 w 2297892"/>
                <a:gd name="connsiteY45" fmla="*/ 553974 h 728428"/>
                <a:gd name="connsiteX46" fmla="*/ 1918271 w 2297892"/>
                <a:gd name="connsiteY46" fmla="*/ 634841 h 728428"/>
                <a:gd name="connsiteX47" fmla="*/ 1448498 w 2297892"/>
                <a:gd name="connsiteY47" fmla="*/ 715804 h 728428"/>
                <a:gd name="connsiteX48" fmla="*/ 971676 w 2297892"/>
                <a:gd name="connsiteY48" fmla="*/ 724091 h 728428"/>
                <a:gd name="connsiteX49" fmla="*/ 530764 w 2297892"/>
                <a:gd name="connsiteY49" fmla="*/ 671227 h 728428"/>
                <a:gd name="connsiteX50" fmla="*/ 330739 w 2297892"/>
                <a:gd name="connsiteY50" fmla="*/ 619792 h 728428"/>
                <a:gd name="connsiteX51" fmla="*/ 150717 w 2297892"/>
                <a:gd name="connsiteY51" fmla="*/ 544544 h 728428"/>
                <a:gd name="connsiteX52" fmla="*/ 73659 w 2297892"/>
                <a:gd name="connsiteY52" fmla="*/ 492633 h 728428"/>
                <a:gd name="connsiteX53" fmla="*/ 15938 w 2297892"/>
                <a:gd name="connsiteY53" fmla="*/ 424529 h 728428"/>
                <a:gd name="connsiteX54" fmla="*/ 13176 w 2297892"/>
                <a:gd name="connsiteY54" fmla="*/ 419767 h 728428"/>
                <a:gd name="connsiteX55" fmla="*/ 11175 w 2297892"/>
                <a:gd name="connsiteY55" fmla="*/ 414623 h 728428"/>
                <a:gd name="connsiteX56" fmla="*/ 7080 w 2297892"/>
                <a:gd name="connsiteY56" fmla="*/ 404527 h 728428"/>
                <a:gd name="connsiteX57" fmla="*/ 1555 w 2297892"/>
                <a:gd name="connsiteY57" fmla="*/ 383477 h 728428"/>
                <a:gd name="connsiteX58" fmla="*/ 31 w 2297892"/>
                <a:gd name="connsiteY58" fmla="*/ 361950 h 728428"/>
                <a:gd name="connsiteX59" fmla="*/ 698 w 2297892"/>
                <a:gd name="connsiteY59" fmla="*/ 351282 h 728428"/>
                <a:gd name="connsiteX60" fmla="*/ 2412 w 2297892"/>
                <a:gd name="connsiteY60" fmla="*/ 340805 h 728428"/>
                <a:gd name="connsiteX61" fmla="*/ 16795 w 2297892"/>
                <a:gd name="connsiteY61" fmla="*/ 301657 h 728428"/>
                <a:gd name="connsiteX62" fmla="*/ 40131 w 2297892"/>
                <a:gd name="connsiteY62" fmla="*/ 268224 h 728428"/>
                <a:gd name="connsiteX63" fmla="*/ 98710 w 2297892"/>
                <a:gd name="connsiteY63" fmla="*/ 216122 h 728428"/>
                <a:gd name="connsiteX64" fmla="*/ 162337 w 2297892"/>
                <a:gd name="connsiteY64" fmla="*/ 177356 h 728428"/>
                <a:gd name="connsiteX65" fmla="*/ 286353 w 2297892"/>
                <a:gd name="connsiteY65" fmla="*/ 122968 h 728428"/>
                <a:gd name="connsiteX66" fmla="*/ 496569 w 2297892"/>
                <a:gd name="connsiteY66" fmla="*/ 64199 h 728428"/>
                <a:gd name="connsiteX67" fmla="*/ 632205 w 2297892"/>
                <a:gd name="connsiteY67" fmla="*/ 39148 h 728428"/>
                <a:gd name="connsiteX68" fmla="*/ 680116 w 2297892"/>
                <a:gd name="connsiteY68" fmla="*/ 32004 h 72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97892" h="728428">
                  <a:moveTo>
                    <a:pt x="680116" y="32004"/>
                  </a:moveTo>
                  <a:lnTo>
                    <a:pt x="632491" y="39529"/>
                  </a:lnTo>
                  <a:cubicBezTo>
                    <a:pt x="601344" y="44482"/>
                    <a:pt x="555529" y="52388"/>
                    <a:pt x="496950" y="65151"/>
                  </a:cubicBezTo>
                  <a:cubicBezTo>
                    <a:pt x="425932" y="80467"/>
                    <a:pt x="355942" y="100232"/>
                    <a:pt x="287400" y="124301"/>
                  </a:cubicBezTo>
                  <a:cubicBezTo>
                    <a:pt x="244614" y="139513"/>
                    <a:pt x="202923" y="157658"/>
                    <a:pt x="162623" y="178594"/>
                  </a:cubicBezTo>
                  <a:cubicBezTo>
                    <a:pt x="140668" y="190005"/>
                    <a:pt x="119532" y="202921"/>
                    <a:pt x="99377" y="217265"/>
                  </a:cubicBezTo>
                  <a:cubicBezTo>
                    <a:pt x="77984" y="232153"/>
                    <a:pt x="58448" y="249555"/>
                    <a:pt x="41179" y="269081"/>
                  </a:cubicBezTo>
                  <a:cubicBezTo>
                    <a:pt x="32330" y="279273"/>
                    <a:pt x="24606" y="290389"/>
                    <a:pt x="18129" y="302228"/>
                  </a:cubicBezTo>
                  <a:cubicBezTo>
                    <a:pt x="11461" y="314125"/>
                    <a:pt x="6680" y="326974"/>
                    <a:pt x="3936" y="340328"/>
                  </a:cubicBezTo>
                  <a:cubicBezTo>
                    <a:pt x="3460" y="343757"/>
                    <a:pt x="2603" y="347186"/>
                    <a:pt x="2317" y="350710"/>
                  </a:cubicBezTo>
                  <a:lnTo>
                    <a:pt x="1650" y="361188"/>
                  </a:lnTo>
                  <a:cubicBezTo>
                    <a:pt x="1650" y="368141"/>
                    <a:pt x="2603" y="375190"/>
                    <a:pt x="3174" y="382238"/>
                  </a:cubicBezTo>
                  <a:cubicBezTo>
                    <a:pt x="4651" y="389220"/>
                    <a:pt x="6489" y="396116"/>
                    <a:pt x="8699" y="402908"/>
                  </a:cubicBezTo>
                  <a:lnTo>
                    <a:pt x="12699" y="412909"/>
                  </a:lnTo>
                  <a:lnTo>
                    <a:pt x="14700" y="417957"/>
                  </a:lnTo>
                  <a:lnTo>
                    <a:pt x="17367" y="422624"/>
                  </a:lnTo>
                  <a:cubicBezTo>
                    <a:pt x="31987" y="448485"/>
                    <a:pt x="51380" y="471335"/>
                    <a:pt x="74517" y="489966"/>
                  </a:cubicBezTo>
                  <a:cubicBezTo>
                    <a:pt x="98348" y="509626"/>
                    <a:pt x="124066" y="526885"/>
                    <a:pt x="151288" y="541496"/>
                  </a:cubicBezTo>
                  <a:cubicBezTo>
                    <a:pt x="208610" y="572148"/>
                    <a:pt x="268731" y="597246"/>
                    <a:pt x="330834" y="616458"/>
                  </a:cubicBezTo>
                  <a:cubicBezTo>
                    <a:pt x="396500" y="637223"/>
                    <a:pt x="463279" y="654301"/>
                    <a:pt x="530859" y="667607"/>
                  </a:cubicBezTo>
                  <a:cubicBezTo>
                    <a:pt x="676220" y="696125"/>
                    <a:pt x="823505" y="713737"/>
                    <a:pt x="971486" y="720281"/>
                  </a:cubicBezTo>
                  <a:cubicBezTo>
                    <a:pt x="1130239" y="728110"/>
                    <a:pt x="1289345" y="725338"/>
                    <a:pt x="1447736" y="711994"/>
                  </a:cubicBezTo>
                  <a:cubicBezTo>
                    <a:pt x="1610423" y="697897"/>
                    <a:pt x="1768728" y="673036"/>
                    <a:pt x="1917033" y="631127"/>
                  </a:cubicBezTo>
                  <a:cubicBezTo>
                    <a:pt x="1989937" y="611095"/>
                    <a:pt x="2060746" y="584111"/>
                    <a:pt x="2128488" y="550545"/>
                  </a:cubicBezTo>
                  <a:cubicBezTo>
                    <a:pt x="2161082" y="533972"/>
                    <a:pt x="2191886" y="514093"/>
                    <a:pt x="2220404" y="491204"/>
                  </a:cubicBezTo>
                  <a:cubicBezTo>
                    <a:pt x="2227643" y="485775"/>
                    <a:pt x="2233834" y="479108"/>
                    <a:pt x="2240502" y="473107"/>
                  </a:cubicBezTo>
                  <a:cubicBezTo>
                    <a:pt x="2247169" y="467106"/>
                    <a:pt x="2252598" y="459962"/>
                    <a:pt x="2258695" y="453485"/>
                  </a:cubicBezTo>
                  <a:cubicBezTo>
                    <a:pt x="2269972" y="439874"/>
                    <a:pt x="2279097" y="424615"/>
                    <a:pt x="2285746" y="408242"/>
                  </a:cubicBezTo>
                  <a:cubicBezTo>
                    <a:pt x="2298947" y="375714"/>
                    <a:pt x="2297423" y="339061"/>
                    <a:pt x="2281554" y="307753"/>
                  </a:cubicBezTo>
                  <a:cubicBezTo>
                    <a:pt x="2265295" y="278035"/>
                    <a:pt x="2242969" y="252070"/>
                    <a:pt x="2216022" y="231553"/>
                  </a:cubicBezTo>
                  <a:cubicBezTo>
                    <a:pt x="2163540" y="189833"/>
                    <a:pt x="2103913" y="161735"/>
                    <a:pt x="2045715" y="138398"/>
                  </a:cubicBezTo>
                  <a:cubicBezTo>
                    <a:pt x="1989194" y="116253"/>
                    <a:pt x="1931320" y="97708"/>
                    <a:pt x="1872456" y="82868"/>
                  </a:cubicBezTo>
                  <a:cubicBezTo>
                    <a:pt x="1815877" y="68294"/>
                    <a:pt x="1760918" y="56769"/>
                    <a:pt x="1708245" y="47530"/>
                  </a:cubicBezTo>
                  <a:cubicBezTo>
                    <a:pt x="1541424" y="19041"/>
                    <a:pt x="1372641" y="3591"/>
                    <a:pt x="1203420" y="1334"/>
                  </a:cubicBezTo>
                  <a:lnTo>
                    <a:pt x="1017396" y="381"/>
                  </a:lnTo>
                  <a:cubicBezTo>
                    <a:pt x="1017396" y="381"/>
                    <a:pt x="1083595" y="-476"/>
                    <a:pt x="1203420" y="381"/>
                  </a:cubicBezTo>
                  <a:cubicBezTo>
                    <a:pt x="1372622" y="2200"/>
                    <a:pt x="1541414" y="17326"/>
                    <a:pt x="1708245" y="45625"/>
                  </a:cubicBezTo>
                  <a:cubicBezTo>
                    <a:pt x="1761108" y="55150"/>
                    <a:pt x="1816068" y="66294"/>
                    <a:pt x="1872741" y="80867"/>
                  </a:cubicBezTo>
                  <a:cubicBezTo>
                    <a:pt x="1931911" y="95774"/>
                    <a:pt x="1990070" y="114453"/>
                    <a:pt x="2046858" y="136779"/>
                  </a:cubicBezTo>
                  <a:cubicBezTo>
                    <a:pt x="2105152" y="160115"/>
                    <a:pt x="2164969" y="188214"/>
                    <a:pt x="2217832" y="230219"/>
                  </a:cubicBezTo>
                  <a:cubicBezTo>
                    <a:pt x="2245245" y="250984"/>
                    <a:pt x="2267972" y="277311"/>
                    <a:pt x="2284507" y="307467"/>
                  </a:cubicBezTo>
                  <a:cubicBezTo>
                    <a:pt x="2300709" y="339433"/>
                    <a:pt x="2302281" y="376847"/>
                    <a:pt x="2288794" y="410051"/>
                  </a:cubicBezTo>
                  <a:cubicBezTo>
                    <a:pt x="2282021" y="426682"/>
                    <a:pt x="2272772" y="442198"/>
                    <a:pt x="2261362" y="456057"/>
                  </a:cubicBezTo>
                  <a:cubicBezTo>
                    <a:pt x="2255170" y="462629"/>
                    <a:pt x="2249550" y="469773"/>
                    <a:pt x="2242883" y="475964"/>
                  </a:cubicBezTo>
                  <a:cubicBezTo>
                    <a:pt x="2236215" y="482156"/>
                    <a:pt x="2230024" y="488728"/>
                    <a:pt x="2222690" y="494157"/>
                  </a:cubicBezTo>
                  <a:cubicBezTo>
                    <a:pt x="2194010" y="517246"/>
                    <a:pt x="2163016" y="537286"/>
                    <a:pt x="2130202" y="553974"/>
                  </a:cubicBezTo>
                  <a:cubicBezTo>
                    <a:pt x="2062308" y="587645"/>
                    <a:pt x="1991337" y="614725"/>
                    <a:pt x="1918271" y="634841"/>
                  </a:cubicBezTo>
                  <a:cubicBezTo>
                    <a:pt x="1764566" y="676485"/>
                    <a:pt x="1607280" y="703583"/>
                    <a:pt x="1448498" y="715804"/>
                  </a:cubicBezTo>
                  <a:cubicBezTo>
                    <a:pt x="1289916" y="729148"/>
                    <a:pt x="1130620" y="731920"/>
                    <a:pt x="971676" y="724091"/>
                  </a:cubicBezTo>
                  <a:cubicBezTo>
                    <a:pt x="823601" y="717433"/>
                    <a:pt x="676220" y="699764"/>
                    <a:pt x="530764" y="671227"/>
                  </a:cubicBezTo>
                  <a:cubicBezTo>
                    <a:pt x="463194" y="657778"/>
                    <a:pt x="396414" y="640613"/>
                    <a:pt x="330739" y="619792"/>
                  </a:cubicBezTo>
                  <a:cubicBezTo>
                    <a:pt x="268446" y="600570"/>
                    <a:pt x="208162" y="575367"/>
                    <a:pt x="150717" y="544544"/>
                  </a:cubicBezTo>
                  <a:cubicBezTo>
                    <a:pt x="123399" y="529790"/>
                    <a:pt x="97596" y="512407"/>
                    <a:pt x="73659" y="492633"/>
                  </a:cubicBezTo>
                  <a:cubicBezTo>
                    <a:pt x="50256" y="473821"/>
                    <a:pt x="30664" y="450704"/>
                    <a:pt x="15938" y="424529"/>
                  </a:cubicBezTo>
                  <a:lnTo>
                    <a:pt x="13176" y="419767"/>
                  </a:lnTo>
                  <a:lnTo>
                    <a:pt x="11175" y="414623"/>
                  </a:lnTo>
                  <a:lnTo>
                    <a:pt x="7080" y="404527"/>
                  </a:lnTo>
                  <a:cubicBezTo>
                    <a:pt x="4508" y="397669"/>
                    <a:pt x="3460" y="390430"/>
                    <a:pt x="1555" y="383477"/>
                  </a:cubicBezTo>
                  <a:cubicBezTo>
                    <a:pt x="-350" y="376523"/>
                    <a:pt x="31" y="369094"/>
                    <a:pt x="31" y="361950"/>
                  </a:cubicBezTo>
                  <a:lnTo>
                    <a:pt x="698" y="351282"/>
                  </a:lnTo>
                  <a:cubicBezTo>
                    <a:pt x="698" y="347758"/>
                    <a:pt x="1841" y="344329"/>
                    <a:pt x="2412" y="340805"/>
                  </a:cubicBezTo>
                  <a:cubicBezTo>
                    <a:pt x="5127" y="327079"/>
                    <a:pt x="9975" y="313868"/>
                    <a:pt x="16795" y="301657"/>
                  </a:cubicBezTo>
                  <a:cubicBezTo>
                    <a:pt x="23367" y="289722"/>
                    <a:pt x="31187" y="278511"/>
                    <a:pt x="40131" y="268224"/>
                  </a:cubicBezTo>
                  <a:cubicBezTo>
                    <a:pt x="57495" y="248574"/>
                    <a:pt x="77164" y="231077"/>
                    <a:pt x="98710" y="216122"/>
                  </a:cubicBezTo>
                  <a:cubicBezTo>
                    <a:pt x="119017" y="201768"/>
                    <a:pt x="140268" y="188814"/>
                    <a:pt x="162337" y="177356"/>
                  </a:cubicBezTo>
                  <a:cubicBezTo>
                    <a:pt x="202371" y="156382"/>
                    <a:pt x="243804" y="138208"/>
                    <a:pt x="286353" y="122968"/>
                  </a:cubicBezTo>
                  <a:cubicBezTo>
                    <a:pt x="355114" y="98946"/>
                    <a:pt x="425322" y="79315"/>
                    <a:pt x="496569" y="64199"/>
                  </a:cubicBezTo>
                  <a:cubicBezTo>
                    <a:pt x="555148" y="51626"/>
                    <a:pt x="601344" y="43910"/>
                    <a:pt x="632205" y="39148"/>
                  </a:cubicBezTo>
                  <a:cubicBezTo>
                    <a:pt x="663066" y="34385"/>
                    <a:pt x="680116" y="32004"/>
                    <a:pt x="680116" y="32004"/>
                  </a:cubicBezTo>
                  <a:close/>
                </a:path>
              </a:pathLst>
            </a:custGeom>
            <a:solidFill>
              <a:srgbClr val="FFD45E"/>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7C328A73-60EB-CF5E-C098-38F2C18589FC}"/>
                </a:ext>
              </a:extLst>
            </p:cNvPr>
            <p:cNvSpPr/>
            <p:nvPr/>
          </p:nvSpPr>
          <p:spPr>
            <a:xfrm>
              <a:off x="3752749" y="4111944"/>
              <a:ext cx="1599538" cy="507308"/>
            </a:xfrm>
            <a:custGeom>
              <a:avLst/>
              <a:gdLst>
                <a:gd name="connsiteX0" fmla="*/ 1599538 w 1599538"/>
                <a:gd name="connsiteY0" fmla="*/ 253814 h 507308"/>
                <a:gd name="connsiteX1" fmla="*/ 1591632 w 1599538"/>
                <a:gd name="connsiteY1" fmla="*/ 219047 h 507308"/>
                <a:gd name="connsiteX2" fmla="*/ 1521814 w 1599538"/>
                <a:gd name="connsiteY2" fmla="*/ 145514 h 507308"/>
                <a:gd name="connsiteX3" fmla="*/ 1164436 w 1599538"/>
                <a:gd name="connsiteY3" fmla="*/ 29595 h 507308"/>
                <a:gd name="connsiteX4" fmla="*/ 904975 w 1599538"/>
                <a:gd name="connsiteY4" fmla="*/ 4163 h 507308"/>
                <a:gd name="connsiteX5" fmla="*/ 605414 w 1599538"/>
                <a:gd name="connsiteY5" fmla="*/ 9688 h 507308"/>
                <a:gd name="connsiteX6" fmla="*/ 444346 w 1599538"/>
                <a:gd name="connsiteY6" fmla="*/ 28738 h 507308"/>
                <a:gd name="connsiteX7" fmla="*/ 278992 w 1599538"/>
                <a:gd name="connsiteY7" fmla="*/ 63695 h 507308"/>
                <a:gd name="connsiteX8" fmla="*/ 196220 w 1599538"/>
                <a:gd name="connsiteY8" fmla="*/ 89793 h 507308"/>
                <a:gd name="connsiteX9" fmla="*/ 115353 w 1599538"/>
                <a:gd name="connsiteY9" fmla="*/ 125036 h 507308"/>
                <a:gd name="connsiteX10" fmla="*/ 42105 w 1599538"/>
                <a:gd name="connsiteY10" fmla="*/ 175804 h 507308"/>
                <a:gd name="connsiteX11" fmla="*/ 2386 w 1599538"/>
                <a:gd name="connsiteY11" fmla="*/ 253909 h 507308"/>
                <a:gd name="connsiteX12" fmla="*/ 42010 w 1599538"/>
                <a:gd name="connsiteY12" fmla="*/ 332109 h 507308"/>
                <a:gd name="connsiteX13" fmla="*/ 114400 w 1599538"/>
                <a:gd name="connsiteY13" fmla="*/ 382687 h 507308"/>
                <a:gd name="connsiteX14" fmla="*/ 195267 w 1599538"/>
                <a:gd name="connsiteY14" fmla="*/ 417929 h 507308"/>
                <a:gd name="connsiteX15" fmla="*/ 278040 w 1599538"/>
                <a:gd name="connsiteY15" fmla="*/ 444123 h 507308"/>
                <a:gd name="connsiteX16" fmla="*/ 443489 w 1599538"/>
                <a:gd name="connsiteY16" fmla="*/ 479080 h 507308"/>
                <a:gd name="connsiteX17" fmla="*/ 604557 w 1599538"/>
                <a:gd name="connsiteY17" fmla="*/ 498130 h 507308"/>
                <a:gd name="connsiteX18" fmla="*/ 904213 w 1599538"/>
                <a:gd name="connsiteY18" fmla="*/ 503654 h 507308"/>
                <a:gd name="connsiteX19" fmla="*/ 1164436 w 1599538"/>
                <a:gd name="connsiteY19" fmla="*/ 477937 h 507308"/>
                <a:gd name="connsiteX20" fmla="*/ 1521909 w 1599538"/>
                <a:gd name="connsiteY20" fmla="*/ 362017 h 507308"/>
                <a:gd name="connsiteX21" fmla="*/ 1591632 w 1599538"/>
                <a:gd name="connsiteY21" fmla="*/ 288484 h 507308"/>
                <a:gd name="connsiteX22" fmla="*/ 1599538 w 1599538"/>
                <a:gd name="connsiteY22" fmla="*/ 253814 h 507308"/>
                <a:gd name="connsiteX23" fmla="*/ 1598871 w 1599538"/>
                <a:gd name="connsiteY23" fmla="*/ 262862 h 507308"/>
                <a:gd name="connsiteX24" fmla="*/ 1596871 w 1599538"/>
                <a:gd name="connsiteY24" fmla="*/ 273911 h 507308"/>
                <a:gd name="connsiteX25" fmla="*/ 1591918 w 1599538"/>
                <a:gd name="connsiteY25" fmla="*/ 288580 h 507308"/>
                <a:gd name="connsiteX26" fmla="*/ 1522290 w 1599538"/>
                <a:gd name="connsiteY26" fmla="*/ 362684 h 507308"/>
                <a:gd name="connsiteX27" fmla="*/ 1164627 w 1599538"/>
                <a:gd name="connsiteY27" fmla="*/ 479366 h 507308"/>
                <a:gd name="connsiteX28" fmla="*/ 904594 w 1599538"/>
                <a:gd name="connsiteY28" fmla="*/ 505083 h 507308"/>
                <a:gd name="connsiteX29" fmla="*/ 604747 w 1599538"/>
                <a:gd name="connsiteY29" fmla="*/ 499749 h 507308"/>
                <a:gd name="connsiteX30" fmla="*/ 443584 w 1599538"/>
                <a:gd name="connsiteY30" fmla="*/ 480699 h 507308"/>
                <a:gd name="connsiteX31" fmla="*/ 277944 w 1599538"/>
                <a:gd name="connsiteY31" fmla="*/ 445838 h 507308"/>
                <a:gd name="connsiteX32" fmla="*/ 194982 w 1599538"/>
                <a:gd name="connsiteY32" fmla="*/ 419644 h 507308"/>
                <a:gd name="connsiteX33" fmla="*/ 113829 w 1599538"/>
                <a:gd name="connsiteY33" fmla="*/ 384306 h 507308"/>
                <a:gd name="connsiteX34" fmla="*/ 40105 w 1599538"/>
                <a:gd name="connsiteY34" fmla="*/ 333252 h 507308"/>
                <a:gd name="connsiteX35" fmla="*/ 12102 w 1599538"/>
                <a:gd name="connsiteY35" fmla="*/ 297533 h 507308"/>
                <a:gd name="connsiteX36" fmla="*/ 12102 w 1599538"/>
                <a:gd name="connsiteY36" fmla="*/ 209713 h 507308"/>
                <a:gd name="connsiteX37" fmla="*/ 40677 w 1599538"/>
                <a:gd name="connsiteY37" fmla="*/ 174089 h 507308"/>
                <a:gd name="connsiteX38" fmla="*/ 114400 w 1599538"/>
                <a:gd name="connsiteY38" fmla="*/ 123035 h 507308"/>
                <a:gd name="connsiteX39" fmla="*/ 195458 w 1599538"/>
                <a:gd name="connsiteY39" fmla="*/ 87698 h 507308"/>
                <a:gd name="connsiteX40" fmla="*/ 278516 w 1599538"/>
                <a:gd name="connsiteY40" fmla="*/ 61504 h 507308"/>
                <a:gd name="connsiteX41" fmla="*/ 444060 w 1599538"/>
                <a:gd name="connsiteY41" fmla="*/ 26642 h 507308"/>
                <a:gd name="connsiteX42" fmla="*/ 605223 w 1599538"/>
                <a:gd name="connsiteY42" fmla="*/ 7592 h 507308"/>
                <a:gd name="connsiteX43" fmla="*/ 905070 w 1599538"/>
                <a:gd name="connsiteY43" fmla="*/ 2258 h 507308"/>
                <a:gd name="connsiteX44" fmla="*/ 1165103 w 1599538"/>
                <a:gd name="connsiteY44" fmla="*/ 27881 h 507308"/>
                <a:gd name="connsiteX45" fmla="*/ 1522766 w 1599538"/>
                <a:gd name="connsiteY45" fmla="*/ 144562 h 507308"/>
                <a:gd name="connsiteX46" fmla="*/ 1592395 w 1599538"/>
                <a:gd name="connsiteY46" fmla="*/ 218666 h 507308"/>
                <a:gd name="connsiteX47" fmla="*/ 1597347 w 1599538"/>
                <a:gd name="connsiteY47" fmla="*/ 233335 h 507308"/>
                <a:gd name="connsiteX48" fmla="*/ 1599348 w 1599538"/>
                <a:gd name="connsiteY48" fmla="*/ 244384 h 507308"/>
                <a:gd name="connsiteX49" fmla="*/ 1599538 w 1599538"/>
                <a:gd name="connsiteY49" fmla="*/ 253814 h 50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99538" h="507308">
                  <a:moveTo>
                    <a:pt x="1599538" y="253814"/>
                  </a:moveTo>
                  <a:cubicBezTo>
                    <a:pt x="1599033" y="241841"/>
                    <a:pt x="1596357" y="230058"/>
                    <a:pt x="1591632" y="219047"/>
                  </a:cubicBezTo>
                  <a:cubicBezTo>
                    <a:pt x="1582774" y="197235"/>
                    <a:pt x="1559057" y="170089"/>
                    <a:pt x="1521814" y="145514"/>
                  </a:cubicBezTo>
                  <a:cubicBezTo>
                    <a:pt x="1447043" y="96270"/>
                    <a:pt x="1321789" y="54932"/>
                    <a:pt x="1164436" y="29595"/>
                  </a:cubicBezTo>
                  <a:cubicBezTo>
                    <a:pt x="1078540" y="15927"/>
                    <a:pt x="991891" y="7430"/>
                    <a:pt x="904975" y="4163"/>
                  </a:cubicBezTo>
                  <a:cubicBezTo>
                    <a:pt x="805105" y="10"/>
                    <a:pt x="705064" y="1858"/>
                    <a:pt x="605414" y="9688"/>
                  </a:cubicBezTo>
                  <a:cubicBezTo>
                    <a:pt x="552741" y="13783"/>
                    <a:pt x="498924" y="19880"/>
                    <a:pt x="444346" y="28738"/>
                  </a:cubicBezTo>
                  <a:cubicBezTo>
                    <a:pt x="388625" y="37320"/>
                    <a:pt x="333418" y="48988"/>
                    <a:pt x="278992" y="63695"/>
                  </a:cubicBezTo>
                  <a:cubicBezTo>
                    <a:pt x="251274" y="71124"/>
                    <a:pt x="223557" y="79792"/>
                    <a:pt x="196220" y="89793"/>
                  </a:cubicBezTo>
                  <a:cubicBezTo>
                    <a:pt x="168512" y="99737"/>
                    <a:pt x="141499" y="111510"/>
                    <a:pt x="115353" y="125036"/>
                  </a:cubicBezTo>
                  <a:cubicBezTo>
                    <a:pt x="88730" y="138542"/>
                    <a:pt x="64089" y="155620"/>
                    <a:pt x="42105" y="175804"/>
                  </a:cubicBezTo>
                  <a:cubicBezTo>
                    <a:pt x="20484" y="195997"/>
                    <a:pt x="2862" y="223429"/>
                    <a:pt x="2386" y="253909"/>
                  </a:cubicBezTo>
                  <a:cubicBezTo>
                    <a:pt x="1910" y="284389"/>
                    <a:pt x="20388" y="311821"/>
                    <a:pt x="42010" y="332109"/>
                  </a:cubicBezTo>
                  <a:cubicBezTo>
                    <a:pt x="63737" y="352169"/>
                    <a:pt x="88092" y="369180"/>
                    <a:pt x="114400" y="382687"/>
                  </a:cubicBezTo>
                  <a:cubicBezTo>
                    <a:pt x="140527" y="396251"/>
                    <a:pt x="167550" y="408023"/>
                    <a:pt x="195267" y="417929"/>
                  </a:cubicBezTo>
                  <a:cubicBezTo>
                    <a:pt x="222604" y="428026"/>
                    <a:pt x="250322" y="436979"/>
                    <a:pt x="278040" y="444123"/>
                  </a:cubicBezTo>
                  <a:cubicBezTo>
                    <a:pt x="332503" y="458830"/>
                    <a:pt x="387739" y="470498"/>
                    <a:pt x="443489" y="479080"/>
                  </a:cubicBezTo>
                  <a:cubicBezTo>
                    <a:pt x="498067" y="487748"/>
                    <a:pt x="551883" y="493844"/>
                    <a:pt x="604557" y="498130"/>
                  </a:cubicBezTo>
                  <a:cubicBezTo>
                    <a:pt x="704236" y="506007"/>
                    <a:pt x="804305" y="507855"/>
                    <a:pt x="904213" y="503654"/>
                  </a:cubicBezTo>
                  <a:cubicBezTo>
                    <a:pt x="991395" y="500321"/>
                    <a:pt x="1078292" y="491729"/>
                    <a:pt x="1164436" y="477937"/>
                  </a:cubicBezTo>
                  <a:cubicBezTo>
                    <a:pt x="1321980" y="452600"/>
                    <a:pt x="1447043" y="411262"/>
                    <a:pt x="1521909" y="362017"/>
                  </a:cubicBezTo>
                  <a:cubicBezTo>
                    <a:pt x="1559152" y="337443"/>
                    <a:pt x="1582774" y="310297"/>
                    <a:pt x="1591632" y="288484"/>
                  </a:cubicBezTo>
                  <a:cubicBezTo>
                    <a:pt x="1596347" y="277502"/>
                    <a:pt x="1599033" y="265758"/>
                    <a:pt x="1599538" y="253814"/>
                  </a:cubicBezTo>
                  <a:cubicBezTo>
                    <a:pt x="1599538" y="255242"/>
                    <a:pt x="1599538" y="257624"/>
                    <a:pt x="1598871" y="262862"/>
                  </a:cubicBezTo>
                  <a:cubicBezTo>
                    <a:pt x="1598652" y="266615"/>
                    <a:pt x="1597976" y="270320"/>
                    <a:pt x="1596871" y="273911"/>
                  </a:cubicBezTo>
                  <a:cubicBezTo>
                    <a:pt x="1595766" y="278969"/>
                    <a:pt x="1594109" y="283893"/>
                    <a:pt x="1591918" y="288580"/>
                  </a:cubicBezTo>
                  <a:cubicBezTo>
                    <a:pt x="1583155" y="310583"/>
                    <a:pt x="1559533" y="337919"/>
                    <a:pt x="1522290" y="362684"/>
                  </a:cubicBezTo>
                  <a:cubicBezTo>
                    <a:pt x="1447424" y="412214"/>
                    <a:pt x="1322265" y="453839"/>
                    <a:pt x="1164627" y="479366"/>
                  </a:cubicBezTo>
                  <a:cubicBezTo>
                    <a:pt x="1078540" y="493110"/>
                    <a:pt x="991710" y="501702"/>
                    <a:pt x="904594" y="505083"/>
                  </a:cubicBezTo>
                  <a:cubicBezTo>
                    <a:pt x="804629" y="509303"/>
                    <a:pt x="704502" y="507521"/>
                    <a:pt x="604747" y="499749"/>
                  </a:cubicBezTo>
                  <a:cubicBezTo>
                    <a:pt x="552074" y="495558"/>
                    <a:pt x="498258" y="489557"/>
                    <a:pt x="443584" y="480699"/>
                  </a:cubicBezTo>
                  <a:cubicBezTo>
                    <a:pt x="387758" y="472203"/>
                    <a:pt x="332456" y="460563"/>
                    <a:pt x="277944" y="445838"/>
                  </a:cubicBezTo>
                  <a:cubicBezTo>
                    <a:pt x="250131" y="438408"/>
                    <a:pt x="222414" y="429740"/>
                    <a:pt x="194982" y="419644"/>
                  </a:cubicBezTo>
                  <a:cubicBezTo>
                    <a:pt x="167188" y="409652"/>
                    <a:pt x="140079" y="397841"/>
                    <a:pt x="113829" y="384306"/>
                  </a:cubicBezTo>
                  <a:cubicBezTo>
                    <a:pt x="87063" y="370695"/>
                    <a:pt x="62260" y="353521"/>
                    <a:pt x="40105" y="333252"/>
                  </a:cubicBezTo>
                  <a:cubicBezTo>
                    <a:pt x="28989" y="322860"/>
                    <a:pt x="19541" y="310811"/>
                    <a:pt x="12102" y="297533"/>
                  </a:cubicBezTo>
                  <a:cubicBezTo>
                    <a:pt x="-4034" y="270482"/>
                    <a:pt x="-4034" y="236764"/>
                    <a:pt x="12102" y="209713"/>
                  </a:cubicBezTo>
                  <a:cubicBezTo>
                    <a:pt x="19731" y="196435"/>
                    <a:pt x="29370" y="184414"/>
                    <a:pt x="40677" y="174089"/>
                  </a:cubicBezTo>
                  <a:cubicBezTo>
                    <a:pt x="62832" y="153820"/>
                    <a:pt x="87635" y="136647"/>
                    <a:pt x="114400" y="123035"/>
                  </a:cubicBezTo>
                  <a:cubicBezTo>
                    <a:pt x="140622" y="109519"/>
                    <a:pt x="167702" y="97708"/>
                    <a:pt x="195458" y="87698"/>
                  </a:cubicBezTo>
                  <a:cubicBezTo>
                    <a:pt x="222985" y="77601"/>
                    <a:pt x="250703" y="68648"/>
                    <a:pt x="278516" y="61504"/>
                  </a:cubicBezTo>
                  <a:cubicBezTo>
                    <a:pt x="333008" y="46835"/>
                    <a:pt x="388272" y="35196"/>
                    <a:pt x="444060" y="26642"/>
                  </a:cubicBezTo>
                  <a:cubicBezTo>
                    <a:pt x="498734" y="17974"/>
                    <a:pt x="552550" y="11879"/>
                    <a:pt x="605223" y="7592"/>
                  </a:cubicBezTo>
                  <a:cubicBezTo>
                    <a:pt x="704969" y="-228"/>
                    <a:pt x="805105" y="-2009"/>
                    <a:pt x="905070" y="2258"/>
                  </a:cubicBezTo>
                  <a:cubicBezTo>
                    <a:pt x="992186" y="5564"/>
                    <a:pt x="1079016" y="14126"/>
                    <a:pt x="1165103" y="27881"/>
                  </a:cubicBezTo>
                  <a:cubicBezTo>
                    <a:pt x="1322646" y="53408"/>
                    <a:pt x="1447900" y="95032"/>
                    <a:pt x="1522766" y="144562"/>
                  </a:cubicBezTo>
                  <a:cubicBezTo>
                    <a:pt x="1560009" y="169327"/>
                    <a:pt x="1583631" y="196664"/>
                    <a:pt x="1592395" y="218666"/>
                  </a:cubicBezTo>
                  <a:cubicBezTo>
                    <a:pt x="1594566" y="223362"/>
                    <a:pt x="1596233" y="228277"/>
                    <a:pt x="1597347" y="233335"/>
                  </a:cubicBezTo>
                  <a:cubicBezTo>
                    <a:pt x="1598452" y="236926"/>
                    <a:pt x="1599129" y="240631"/>
                    <a:pt x="1599348" y="244384"/>
                  </a:cubicBezTo>
                  <a:cubicBezTo>
                    <a:pt x="1599253" y="249908"/>
                    <a:pt x="1599443" y="252385"/>
                    <a:pt x="1599538" y="253814"/>
                  </a:cubicBezTo>
                  <a:close/>
                </a:path>
              </a:pathLst>
            </a:custGeom>
            <a:solidFill>
              <a:srgbClr val="FFD45E"/>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6840EA06-2F89-B4D9-4101-289CE8DA0DB8}"/>
                </a:ext>
              </a:extLst>
            </p:cNvPr>
            <p:cNvSpPr/>
            <p:nvPr/>
          </p:nvSpPr>
          <p:spPr>
            <a:xfrm>
              <a:off x="3187255" y="2857950"/>
              <a:ext cx="60769" cy="60769"/>
            </a:xfrm>
            <a:custGeom>
              <a:avLst/>
              <a:gdLst>
                <a:gd name="connsiteX0" fmla="*/ 60770 w 60769"/>
                <a:gd name="connsiteY0" fmla="*/ 30480 h 60769"/>
                <a:gd name="connsiteX1" fmla="*/ 30290 w 60769"/>
                <a:gd name="connsiteY1" fmla="*/ 60769 h 60769"/>
                <a:gd name="connsiteX2" fmla="*/ 0 w 60769"/>
                <a:gd name="connsiteY2" fmla="*/ 30289 h 60769"/>
                <a:gd name="connsiteX3" fmla="*/ 30385 w 60769"/>
                <a:gd name="connsiteY3" fmla="*/ 0 h 60769"/>
                <a:gd name="connsiteX4" fmla="*/ 60770 w 60769"/>
                <a:gd name="connsiteY4" fmla="*/ 30384 h 60769"/>
                <a:gd name="connsiteX5" fmla="*/ 60770 w 60769"/>
                <a:gd name="connsiteY5" fmla="*/ 30480 h 6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69" h="60769">
                  <a:moveTo>
                    <a:pt x="60770" y="30480"/>
                  </a:moveTo>
                  <a:cubicBezTo>
                    <a:pt x="60712" y="47263"/>
                    <a:pt x="47073" y="60827"/>
                    <a:pt x="30290" y="60769"/>
                  </a:cubicBezTo>
                  <a:cubicBezTo>
                    <a:pt x="13507" y="60712"/>
                    <a:pt x="-48" y="47072"/>
                    <a:pt x="0" y="30289"/>
                  </a:cubicBezTo>
                  <a:cubicBezTo>
                    <a:pt x="57" y="13545"/>
                    <a:pt x="13640" y="0"/>
                    <a:pt x="30385" y="0"/>
                  </a:cubicBezTo>
                  <a:cubicBezTo>
                    <a:pt x="47168" y="0"/>
                    <a:pt x="60770" y="13601"/>
                    <a:pt x="60770" y="30384"/>
                  </a:cubicBezTo>
                  <a:cubicBezTo>
                    <a:pt x="60770" y="30413"/>
                    <a:pt x="60770" y="30451"/>
                    <a:pt x="60770" y="30480"/>
                  </a:cubicBezTo>
                  <a:close/>
                </a:path>
              </a:pathLst>
            </a:custGeom>
            <a:solidFill>
              <a:srgbClr val="FFD45E"/>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9D9E808F-D9E4-3C92-0082-0728BB26F914}"/>
                </a:ext>
              </a:extLst>
            </p:cNvPr>
            <p:cNvSpPr/>
            <p:nvPr/>
          </p:nvSpPr>
          <p:spPr>
            <a:xfrm>
              <a:off x="5937218" y="2878619"/>
              <a:ext cx="60769" cy="60769"/>
            </a:xfrm>
            <a:custGeom>
              <a:avLst/>
              <a:gdLst>
                <a:gd name="connsiteX0" fmla="*/ 60769 w 60769"/>
                <a:gd name="connsiteY0" fmla="*/ 30385 h 60769"/>
                <a:gd name="connsiteX1" fmla="*/ 30385 w 60769"/>
                <a:gd name="connsiteY1" fmla="*/ 60770 h 60769"/>
                <a:gd name="connsiteX2" fmla="*/ 0 w 60769"/>
                <a:gd name="connsiteY2" fmla="*/ 30385 h 60769"/>
                <a:gd name="connsiteX3" fmla="*/ 30385 w 60769"/>
                <a:gd name="connsiteY3" fmla="*/ 0 h 60769"/>
                <a:gd name="connsiteX4" fmla="*/ 60769 w 60769"/>
                <a:gd name="connsiteY4" fmla="*/ 30385 h 6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9" h="60769">
                  <a:moveTo>
                    <a:pt x="60769" y="30385"/>
                  </a:moveTo>
                  <a:cubicBezTo>
                    <a:pt x="60769" y="47166"/>
                    <a:pt x="47166" y="60770"/>
                    <a:pt x="30385" y="60770"/>
                  </a:cubicBezTo>
                  <a:cubicBezTo>
                    <a:pt x="13604" y="60770"/>
                    <a:pt x="0" y="47166"/>
                    <a:pt x="0" y="30385"/>
                  </a:cubicBezTo>
                  <a:cubicBezTo>
                    <a:pt x="0" y="13604"/>
                    <a:pt x="13604" y="0"/>
                    <a:pt x="30385" y="0"/>
                  </a:cubicBezTo>
                  <a:cubicBezTo>
                    <a:pt x="47166" y="0"/>
                    <a:pt x="60769" y="13604"/>
                    <a:pt x="60769" y="30385"/>
                  </a:cubicBezTo>
                  <a:close/>
                </a:path>
              </a:pathLst>
            </a:custGeom>
            <a:solidFill>
              <a:srgbClr val="FFD45E"/>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80D5A4C2-A846-B775-EC20-70D79EA7D6C2}"/>
                </a:ext>
              </a:extLst>
            </p:cNvPr>
            <p:cNvSpPr/>
            <p:nvPr/>
          </p:nvSpPr>
          <p:spPr>
            <a:xfrm>
              <a:off x="4696777" y="3999140"/>
              <a:ext cx="60960" cy="60960"/>
            </a:xfrm>
            <a:custGeom>
              <a:avLst/>
              <a:gdLst>
                <a:gd name="connsiteX0" fmla="*/ 60960 w 60960"/>
                <a:gd name="connsiteY0" fmla="*/ 30385 h 60960"/>
                <a:gd name="connsiteX1" fmla="*/ 30575 w 60960"/>
                <a:gd name="connsiteY1" fmla="*/ 60960 h 60960"/>
                <a:gd name="connsiteX2" fmla="*/ 0 w 60960"/>
                <a:gd name="connsiteY2" fmla="*/ 30575 h 60960"/>
                <a:gd name="connsiteX3" fmla="*/ 30385 w 60960"/>
                <a:gd name="connsiteY3" fmla="*/ 0 h 60960"/>
                <a:gd name="connsiteX4" fmla="*/ 30575 w 60960"/>
                <a:gd name="connsiteY4" fmla="*/ 0 h 60960"/>
                <a:gd name="connsiteX5" fmla="*/ 60960 w 60960"/>
                <a:gd name="connsiteY5" fmla="*/ 3038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 h="60960">
                  <a:moveTo>
                    <a:pt x="60960" y="30385"/>
                  </a:moveTo>
                  <a:cubicBezTo>
                    <a:pt x="61017" y="47215"/>
                    <a:pt x="47406" y="60903"/>
                    <a:pt x="30575" y="60960"/>
                  </a:cubicBezTo>
                  <a:cubicBezTo>
                    <a:pt x="13745" y="61008"/>
                    <a:pt x="57" y="47406"/>
                    <a:pt x="0" y="30575"/>
                  </a:cubicBezTo>
                  <a:cubicBezTo>
                    <a:pt x="-48" y="13745"/>
                    <a:pt x="13554" y="57"/>
                    <a:pt x="30385" y="0"/>
                  </a:cubicBezTo>
                  <a:cubicBezTo>
                    <a:pt x="30451" y="0"/>
                    <a:pt x="30509" y="0"/>
                    <a:pt x="30575" y="0"/>
                  </a:cubicBezTo>
                  <a:cubicBezTo>
                    <a:pt x="47358" y="0"/>
                    <a:pt x="60960" y="13601"/>
                    <a:pt x="60960" y="30385"/>
                  </a:cubicBezTo>
                  <a:close/>
                </a:path>
              </a:pathLst>
            </a:custGeom>
            <a:solidFill>
              <a:srgbClr val="FFD45E"/>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5C2649C7-4B76-D801-69B3-7E4C5A42B5FB}"/>
                </a:ext>
              </a:extLst>
            </p:cNvPr>
            <p:cNvSpPr/>
            <p:nvPr/>
          </p:nvSpPr>
          <p:spPr>
            <a:xfrm>
              <a:off x="3803808" y="3232854"/>
              <a:ext cx="30479" cy="30480"/>
            </a:xfrm>
            <a:custGeom>
              <a:avLst/>
              <a:gdLst>
                <a:gd name="connsiteX0" fmla="*/ 30480 w 30479"/>
                <a:gd name="connsiteY0" fmla="*/ 15240 h 30480"/>
                <a:gd name="connsiteX1" fmla="*/ 15240 w 30479"/>
                <a:gd name="connsiteY1" fmla="*/ 30480 h 30480"/>
                <a:gd name="connsiteX2" fmla="*/ 0 w 30479"/>
                <a:gd name="connsiteY2" fmla="*/ 15240 h 30480"/>
                <a:gd name="connsiteX3" fmla="*/ 15240 w 30479"/>
                <a:gd name="connsiteY3" fmla="*/ 0 h 30480"/>
                <a:gd name="connsiteX4" fmla="*/ 30480 w 30479"/>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80">
                  <a:moveTo>
                    <a:pt x="30480" y="15240"/>
                  </a:moveTo>
                  <a:cubicBezTo>
                    <a:pt x="30480" y="23660"/>
                    <a:pt x="23660" y="30480"/>
                    <a:pt x="15240" y="30480"/>
                  </a:cubicBezTo>
                  <a:cubicBezTo>
                    <a:pt x="6820" y="30480"/>
                    <a:pt x="0" y="23660"/>
                    <a:pt x="0" y="15240"/>
                  </a:cubicBezTo>
                  <a:cubicBezTo>
                    <a:pt x="0" y="6820"/>
                    <a:pt x="6820" y="0"/>
                    <a:pt x="15240" y="0"/>
                  </a:cubicBezTo>
                  <a:cubicBezTo>
                    <a:pt x="23660" y="0"/>
                    <a:pt x="30480" y="6820"/>
                    <a:pt x="30480" y="15240"/>
                  </a:cubicBezTo>
                  <a:close/>
                </a:path>
              </a:pathLst>
            </a:custGeom>
            <a:solidFill>
              <a:srgbClr val="FFD45E"/>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69755DC6-19DC-1202-3257-8CC4671315C9}"/>
                </a:ext>
              </a:extLst>
            </p:cNvPr>
            <p:cNvSpPr/>
            <p:nvPr/>
          </p:nvSpPr>
          <p:spPr>
            <a:xfrm>
              <a:off x="5694616" y="3601281"/>
              <a:ext cx="30480" cy="30480"/>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15335 w 30480"/>
                <a:gd name="connsiteY4" fmla="*/ 0 h 30480"/>
                <a:gd name="connsiteX5" fmla="*/ 30480 w 30480"/>
                <a:gd name="connsiteY5" fmla="*/ 15240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 h="30480">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48"/>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DA319000-D525-28C1-C247-B2FC3ED7D35B}"/>
                </a:ext>
              </a:extLst>
            </p:cNvPr>
            <p:cNvSpPr/>
            <p:nvPr/>
          </p:nvSpPr>
          <p:spPr>
            <a:xfrm>
              <a:off x="4493895" y="4304512"/>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15335 w 30479"/>
                <a:gd name="connsiteY4" fmla="*/ 0 h 30479"/>
                <a:gd name="connsiteX5" fmla="*/ 30480 w 30479"/>
                <a:gd name="connsiteY5" fmla="*/ 1524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9" h="30479">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57"/>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04557C46-B018-0FD0-0EA7-BC1AE0FB87F5}"/>
                </a:ext>
              </a:extLst>
            </p:cNvPr>
            <p:cNvSpPr/>
            <p:nvPr/>
          </p:nvSpPr>
          <p:spPr>
            <a:xfrm>
              <a:off x="3723513" y="1650180"/>
              <a:ext cx="15240" cy="15240"/>
            </a:xfrm>
            <a:custGeom>
              <a:avLst/>
              <a:gdLst>
                <a:gd name="connsiteX0" fmla="*/ 15240 w 15240"/>
                <a:gd name="connsiteY0" fmla="*/ 7620 h 15240"/>
                <a:gd name="connsiteX1" fmla="*/ 7620 w 15240"/>
                <a:gd name="connsiteY1" fmla="*/ 15240 h 15240"/>
                <a:gd name="connsiteX2" fmla="*/ 0 w 15240"/>
                <a:gd name="connsiteY2" fmla="*/ 7620 h 15240"/>
                <a:gd name="connsiteX3" fmla="*/ 7620 w 15240"/>
                <a:gd name="connsiteY3" fmla="*/ 0 h 15240"/>
                <a:gd name="connsiteX4" fmla="*/ 15240 w 15240"/>
                <a:gd name="connsiteY4" fmla="*/ 762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 h="15240">
                  <a:moveTo>
                    <a:pt x="15240" y="7620"/>
                  </a:moveTo>
                  <a:cubicBezTo>
                    <a:pt x="15240" y="11828"/>
                    <a:pt x="11828" y="15240"/>
                    <a:pt x="7620" y="15240"/>
                  </a:cubicBezTo>
                  <a:cubicBezTo>
                    <a:pt x="3412" y="15240"/>
                    <a:pt x="0" y="11828"/>
                    <a:pt x="0" y="7620"/>
                  </a:cubicBezTo>
                  <a:cubicBezTo>
                    <a:pt x="0" y="3412"/>
                    <a:pt x="3412" y="0"/>
                    <a:pt x="7620" y="0"/>
                  </a:cubicBezTo>
                  <a:cubicBezTo>
                    <a:pt x="11828" y="0"/>
                    <a:pt x="15240" y="3412"/>
                    <a:pt x="15240" y="7620"/>
                  </a:cubicBezTo>
                  <a:close/>
                </a:path>
              </a:pathLst>
            </a:custGeom>
            <a:solidFill>
              <a:srgbClr val="FFD45E"/>
            </a:solidFill>
            <a:ln w="9525" cap="flat">
              <a:noFill/>
              <a:prstDash val="solid"/>
              <a:miter/>
            </a:ln>
          </p:spPr>
          <p:txBody>
            <a:bodyPr rtlCol="0" anchor="ctr"/>
            <a:lstStyle/>
            <a:p>
              <a:endParaRPr lang="en-IN"/>
            </a:p>
          </p:txBody>
        </p:sp>
      </p:grpSp>
      <p:grpSp>
        <p:nvGrpSpPr>
          <p:cNvPr id="201" name="Graphic 32">
            <a:extLst>
              <a:ext uri="{FF2B5EF4-FFF2-40B4-BE49-F238E27FC236}">
                <a16:creationId xmlns:a16="http://schemas.microsoft.com/office/drawing/2014/main" id="{CDE75EE4-CA1C-5F60-9F7B-E35998A271B3}"/>
              </a:ext>
            </a:extLst>
          </p:cNvPr>
          <p:cNvGrpSpPr/>
          <p:nvPr/>
        </p:nvGrpSpPr>
        <p:grpSpPr>
          <a:xfrm>
            <a:off x="2863595" y="1512353"/>
            <a:ext cx="3194304" cy="1385938"/>
            <a:chOff x="2863595" y="1512353"/>
            <a:chExt cx="3194304" cy="1385938"/>
          </a:xfrm>
        </p:grpSpPr>
        <p:sp>
          <p:nvSpPr>
            <p:cNvPr id="202" name="Freeform: Shape 201">
              <a:extLst>
                <a:ext uri="{FF2B5EF4-FFF2-40B4-BE49-F238E27FC236}">
                  <a16:creationId xmlns:a16="http://schemas.microsoft.com/office/drawing/2014/main" id="{15CC3A54-53CE-1750-6690-3F67B0B2E3EB}"/>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D45E"/>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CCC4396C-577C-303F-5E67-B0C3479D02FE}"/>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FFFF"/>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D1B5C4F7-E1E9-2F0F-A1A1-89607F9C7B03}"/>
                </a:ext>
              </a:extLst>
            </p:cNvPr>
            <p:cNvSpPr/>
            <p:nvPr/>
          </p:nvSpPr>
          <p:spPr>
            <a:xfrm>
              <a:off x="4061738" y="2719647"/>
              <a:ext cx="983082" cy="87100"/>
            </a:xfrm>
            <a:custGeom>
              <a:avLst/>
              <a:gdLst>
                <a:gd name="connsiteX0" fmla="*/ 983083 w 983082"/>
                <a:gd name="connsiteY0" fmla="*/ 0 h 87100"/>
                <a:gd name="connsiteX1" fmla="*/ 980701 w 983082"/>
                <a:gd name="connsiteY1" fmla="*/ 1143 h 87100"/>
                <a:gd name="connsiteX2" fmla="*/ 973748 w 983082"/>
                <a:gd name="connsiteY2" fmla="*/ 4096 h 87100"/>
                <a:gd name="connsiteX3" fmla="*/ 946697 w 983082"/>
                <a:gd name="connsiteY3" fmla="*/ 14859 h 87100"/>
                <a:gd name="connsiteX4" fmla="*/ 844494 w 983082"/>
                <a:gd name="connsiteY4" fmla="*/ 46863 h 87100"/>
                <a:gd name="connsiteX5" fmla="*/ 494164 w 983082"/>
                <a:gd name="connsiteY5" fmla="*/ 86868 h 87100"/>
                <a:gd name="connsiteX6" fmla="*/ 143073 w 983082"/>
                <a:gd name="connsiteY6" fmla="*/ 49339 h 87100"/>
                <a:gd name="connsiteX7" fmla="*/ 38298 w 983082"/>
                <a:gd name="connsiteY7" fmla="*/ 27337 h 87100"/>
                <a:gd name="connsiteX8" fmla="*/ 9723 w 983082"/>
                <a:gd name="connsiteY8" fmla="*/ 20574 h 87100"/>
                <a:gd name="connsiteX9" fmla="*/ 2388 w 983082"/>
                <a:gd name="connsiteY9" fmla="*/ 18669 h 87100"/>
                <a:gd name="connsiteX10" fmla="*/ 7 w 983082"/>
                <a:gd name="connsiteY10" fmla="*/ 17812 h 87100"/>
                <a:gd name="connsiteX11" fmla="*/ 2579 w 983082"/>
                <a:gd name="connsiteY11" fmla="*/ 17812 h 87100"/>
                <a:gd name="connsiteX12" fmla="*/ 10008 w 983082"/>
                <a:gd name="connsiteY12" fmla="*/ 19241 h 87100"/>
                <a:gd name="connsiteX13" fmla="*/ 38583 w 983082"/>
                <a:gd name="connsiteY13" fmla="*/ 25051 h 87100"/>
                <a:gd name="connsiteX14" fmla="*/ 143358 w 983082"/>
                <a:gd name="connsiteY14" fmla="*/ 45434 h 87100"/>
                <a:gd name="connsiteX15" fmla="*/ 493878 w 983082"/>
                <a:gd name="connsiteY15" fmla="*/ 81534 h 87100"/>
                <a:gd name="connsiteX16" fmla="*/ 843351 w 983082"/>
                <a:gd name="connsiteY16" fmla="*/ 43434 h 87100"/>
                <a:gd name="connsiteX17" fmla="*/ 945745 w 983082"/>
                <a:gd name="connsiteY17" fmla="*/ 12859 h 87100"/>
                <a:gd name="connsiteX18" fmla="*/ 973081 w 983082"/>
                <a:gd name="connsiteY18" fmla="*/ 3334 h 87100"/>
                <a:gd name="connsiteX19" fmla="*/ 980225 w 983082"/>
                <a:gd name="connsiteY19" fmla="*/ 857 h 87100"/>
                <a:gd name="connsiteX20" fmla="*/ 983083 w 983082"/>
                <a:gd name="connsiteY20" fmla="*/ 0 h 8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3082" h="87100">
                  <a:moveTo>
                    <a:pt x="983083" y="0"/>
                  </a:moveTo>
                  <a:cubicBezTo>
                    <a:pt x="982349" y="486"/>
                    <a:pt x="981549" y="876"/>
                    <a:pt x="980701" y="1143"/>
                  </a:cubicBezTo>
                  <a:lnTo>
                    <a:pt x="973748" y="4096"/>
                  </a:lnTo>
                  <a:cubicBezTo>
                    <a:pt x="967557" y="6572"/>
                    <a:pt x="958603" y="10573"/>
                    <a:pt x="946697" y="14859"/>
                  </a:cubicBezTo>
                  <a:cubicBezTo>
                    <a:pt x="913217" y="27308"/>
                    <a:pt x="879098" y="37986"/>
                    <a:pt x="844494" y="46863"/>
                  </a:cubicBezTo>
                  <a:cubicBezTo>
                    <a:pt x="729994" y="75619"/>
                    <a:pt x="612198" y="89068"/>
                    <a:pt x="494164" y="86868"/>
                  </a:cubicBezTo>
                  <a:cubicBezTo>
                    <a:pt x="376273" y="84496"/>
                    <a:pt x="258802" y="71942"/>
                    <a:pt x="143073" y="49339"/>
                  </a:cubicBezTo>
                  <a:cubicBezTo>
                    <a:pt x="98591" y="40862"/>
                    <a:pt x="62872" y="33052"/>
                    <a:pt x="38298" y="27337"/>
                  </a:cubicBezTo>
                  <a:cubicBezTo>
                    <a:pt x="26011" y="24575"/>
                    <a:pt x="16486" y="22193"/>
                    <a:pt x="9723" y="20574"/>
                  </a:cubicBezTo>
                  <a:lnTo>
                    <a:pt x="2388" y="18669"/>
                  </a:lnTo>
                  <a:cubicBezTo>
                    <a:pt x="769" y="18193"/>
                    <a:pt x="-88" y="17907"/>
                    <a:pt x="7" y="17812"/>
                  </a:cubicBezTo>
                  <a:lnTo>
                    <a:pt x="2579" y="17812"/>
                  </a:lnTo>
                  <a:lnTo>
                    <a:pt x="10008" y="19241"/>
                  </a:lnTo>
                  <a:lnTo>
                    <a:pt x="38583" y="25051"/>
                  </a:lnTo>
                  <a:cubicBezTo>
                    <a:pt x="63253" y="30194"/>
                    <a:pt x="99162" y="37529"/>
                    <a:pt x="143358" y="45434"/>
                  </a:cubicBezTo>
                  <a:cubicBezTo>
                    <a:pt x="259021" y="67018"/>
                    <a:pt x="376245" y="79086"/>
                    <a:pt x="493878" y="81534"/>
                  </a:cubicBezTo>
                  <a:cubicBezTo>
                    <a:pt x="611512" y="83773"/>
                    <a:pt x="728955" y="70971"/>
                    <a:pt x="843351" y="43434"/>
                  </a:cubicBezTo>
                  <a:cubicBezTo>
                    <a:pt x="887070" y="32385"/>
                    <a:pt x="921932" y="21336"/>
                    <a:pt x="945745" y="12859"/>
                  </a:cubicBezTo>
                  <a:cubicBezTo>
                    <a:pt x="957746" y="8954"/>
                    <a:pt x="966795" y="5239"/>
                    <a:pt x="973081" y="3334"/>
                  </a:cubicBezTo>
                  <a:lnTo>
                    <a:pt x="980225" y="857"/>
                  </a:lnTo>
                  <a:cubicBezTo>
                    <a:pt x="981111" y="371"/>
                    <a:pt x="982082" y="86"/>
                    <a:pt x="983083" y="0"/>
                  </a:cubicBezTo>
                  <a:close/>
                </a:path>
              </a:pathLst>
            </a:custGeom>
            <a:solidFill>
              <a:srgbClr val="FFD45E"/>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4AB56585-06B3-4404-743B-24E3C840B61A}"/>
                </a:ext>
              </a:extLst>
            </p:cNvPr>
            <p:cNvSpPr/>
            <p:nvPr/>
          </p:nvSpPr>
          <p:spPr>
            <a:xfrm>
              <a:off x="4360068" y="2484189"/>
              <a:ext cx="142112" cy="272753"/>
            </a:xfrm>
            <a:custGeom>
              <a:avLst/>
              <a:gdLst>
                <a:gd name="connsiteX0" fmla="*/ 142113 w 142112"/>
                <a:gd name="connsiteY0" fmla="*/ 264319 h 272753"/>
                <a:gd name="connsiteX1" fmla="*/ 0 w 142112"/>
                <a:gd name="connsiteY1" fmla="*/ 259556 h 272753"/>
                <a:gd name="connsiteX2" fmla="*/ 0 w 142112"/>
                <a:gd name="connsiteY2" fmla="*/ 7144 h 272753"/>
                <a:gd name="connsiteX3" fmla="*/ 142113 w 142112"/>
                <a:gd name="connsiteY3" fmla="*/ 7144 h 272753"/>
              </a:gdLst>
              <a:ahLst/>
              <a:cxnLst>
                <a:cxn ang="0">
                  <a:pos x="connsiteX0" y="connsiteY0"/>
                </a:cxn>
                <a:cxn ang="0">
                  <a:pos x="connsiteX1" y="connsiteY1"/>
                </a:cxn>
                <a:cxn ang="0">
                  <a:pos x="connsiteX2" y="connsiteY2"/>
                </a:cxn>
                <a:cxn ang="0">
                  <a:pos x="connsiteX3" y="connsiteY3"/>
                </a:cxn>
              </a:cxnLst>
              <a:rect l="l" t="t" r="r" b="b"/>
              <a:pathLst>
                <a:path w="142112" h="272753">
                  <a:moveTo>
                    <a:pt x="142113" y="264319"/>
                  </a:moveTo>
                  <a:cubicBezTo>
                    <a:pt x="95336" y="277006"/>
                    <a:pt x="45825" y="275349"/>
                    <a:pt x="0" y="259556"/>
                  </a:cubicBezTo>
                  <a:lnTo>
                    <a:pt x="0" y="7144"/>
                  </a:lnTo>
                  <a:cubicBezTo>
                    <a:pt x="46892" y="-2381"/>
                    <a:pt x="95221" y="-2381"/>
                    <a:pt x="142113" y="7144"/>
                  </a:cubicBezTo>
                  <a:close/>
                </a:path>
              </a:pathLst>
            </a:custGeom>
            <a:solidFill>
              <a:srgbClr val="FFD45E"/>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FA0EB994-D1ED-207C-F6C7-E48D524BAA9F}"/>
                </a:ext>
              </a:extLst>
            </p:cNvPr>
            <p:cNvSpPr/>
            <p:nvPr/>
          </p:nvSpPr>
          <p:spPr>
            <a:xfrm>
              <a:off x="4577238" y="2347545"/>
              <a:ext cx="155066" cy="403254"/>
            </a:xfrm>
            <a:custGeom>
              <a:avLst/>
              <a:gdLst>
                <a:gd name="connsiteX0" fmla="*/ 154495 w 155066"/>
                <a:gd name="connsiteY0" fmla="*/ 386008 h 403254"/>
                <a:gd name="connsiteX1" fmla="*/ 154495 w 155066"/>
                <a:gd name="connsiteY1" fmla="*/ 384007 h 403254"/>
                <a:gd name="connsiteX2" fmla="*/ 154495 w 155066"/>
                <a:gd name="connsiteY2" fmla="*/ 378578 h 403254"/>
                <a:gd name="connsiteX3" fmla="*/ 153829 w 155066"/>
                <a:gd name="connsiteY3" fmla="*/ 357433 h 403254"/>
                <a:gd name="connsiteX4" fmla="*/ 152305 w 155066"/>
                <a:gd name="connsiteY4" fmla="*/ 279042 h 403254"/>
                <a:gd name="connsiteX5" fmla="*/ 148304 w 155066"/>
                <a:gd name="connsiteY5" fmla="*/ 9675 h 403254"/>
                <a:gd name="connsiteX6" fmla="*/ 150209 w 155066"/>
                <a:gd name="connsiteY6" fmla="*/ 11961 h 403254"/>
                <a:gd name="connsiteX7" fmla="*/ 3048 w 155066"/>
                <a:gd name="connsiteY7" fmla="*/ 11961 h 403254"/>
                <a:gd name="connsiteX8" fmla="*/ 5048 w 155066"/>
                <a:gd name="connsiteY8" fmla="*/ 9580 h 403254"/>
                <a:gd name="connsiteX9" fmla="*/ 5048 w 155066"/>
                <a:gd name="connsiteY9" fmla="*/ 14533 h 403254"/>
                <a:gd name="connsiteX10" fmla="*/ 8954 w 155066"/>
                <a:gd name="connsiteY10" fmla="*/ 394675 h 403254"/>
                <a:gd name="connsiteX11" fmla="*/ 7525 w 155066"/>
                <a:gd name="connsiteY11" fmla="*/ 392961 h 403254"/>
                <a:gd name="connsiteX12" fmla="*/ 69533 w 155066"/>
                <a:gd name="connsiteY12" fmla="*/ 400581 h 403254"/>
                <a:gd name="connsiteX13" fmla="*/ 116300 w 155066"/>
                <a:gd name="connsiteY13" fmla="*/ 396676 h 403254"/>
                <a:gd name="connsiteX14" fmla="*/ 144875 w 155066"/>
                <a:gd name="connsiteY14" fmla="*/ 389151 h 403254"/>
                <a:gd name="connsiteX15" fmla="*/ 152019 w 155066"/>
                <a:gd name="connsiteY15" fmla="*/ 386674 h 403254"/>
                <a:gd name="connsiteX16" fmla="*/ 154686 w 155066"/>
                <a:gd name="connsiteY16" fmla="*/ 385913 h 403254"/>
                <a:gd name="connsiteX17" fmla="*/ 152400 w 155066"/>
                <a:gd name="connsiteY17" fmla="*/ 386960 h 403254"/>
                <a:gd name="connsiteX18" fmla="*/ 145161 w 155066"/>
                <a:gd name="connsiteY18" fmla="*/ 390104 h 403254"/>
                <a:gd name="connsiteX19" fmla="*/ 116586 w 155066"/>
                <a:gd name="connsiteY19" fmla="*/ 398581 h 403254"/>
                <a:gd name="connsiteX20" fmla="*/ 69437 w 155066"/>
                <a:gd name="connsiteY20" fmla="*/ 403248 h 403254"/>
                <a:gd name="connsiteX21" fmla="*/ 6763 w 155066"/>
                <a:gd name="connsiteY21" fmla="*/ 396390 h 403254"/>
                <a:gd name="connsiteX22" fmla="*/ 5429 w 155066"/>
                <a:gd name="connsiteY22" fmla="*/ 396390 h 403254"/>
                <a:gd name="connsiteX23" fmla="*/ 5429 w 155066"/>
                <a:gd name="connsiteY23" fmla="*/ 394485 h 403254"/>
                <a:gd name="connsiteX24" fmla="*/ 0 w 155066"/>
                <a:gd name="connsiteY24" fmla="*/ 14438 h 403254"/>
                <a:gd name="connsiteX25" fmla="*/ 0 w 155066"/>
                <a:gd name="connsiteY25" fmla="*/ 7294 h 403254"/>
                <a:gd name="connsiteX26" fmla="*/ 2096 w 155066"/>
                <a:gd name="connsiteY26" fmla="*/ 7294 h 403254"/>
                <a:gd name="connsiteX27" fmla="*/ 151067 w 155066"/>
                <a:gd name="connsiteY27" fmla="*/ 7294 h 403254"/>
                <a:gd name="connsiteX28" fmla="*/ 152971 w 155066"/>
                <a:gd name="connsiteY28" fmla="*/ 7770 h 403254"/>
                <a:gd name="connsiteX29" fmla="*/ 152971 w 155066"/>
                <a:gd name="connsiteY29" fmla="*/ 9675 h 403254"/>
                <a:gd name="connsiteX30" fmla="*/ 155067 w 155066"/>
                <a:gd name="connsiteY30" fmla="*/ 280280 h 403254"/>
                <a:gd name="connsiteX31" fmla="*/ 155067 w 155066"/>
                <a:gd name="connsiteY31" fmla="*/ 358290 h 403254"/>
                <a:gd name="connsiteX32" fmla="*/ 155067 w 155066"/>
                <a:gd name="connsiteY32" fmla="*/ 378959 h 403254"/>
                <a:gd name="connsiteX33" fmla="*/ 155067 w 155066"/>
                <a:gd name="connsiteY33" fmla="*/ 384293 h 403254"/>
                <a:gd name="connsiteX34" fmla="*/ 154495 w 155066"/>
                <a:gd name="connsiteY34" fmla="*/ 386008 h 40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5066" h="403254">
                  <a:moveTo>
                    <a:pt x="154495" y="386008"/>
                  </a:moveTo>
                  <a:cubicBezTo>
                    <a:pt x="154429" y="385341"/>
                    <a:pt x="154429" y="384674"/>
                    <a:pt x="154495" y="384007"/>
                  </a:cubicBezTo>
                  <a:cubicBezTo>
                    <a:pt x="154495" y="382579"/>
                    <a:pt x="154495" y="380769"/>
                    <a:pt x="154495" y="378578"/>
                  </a:cubicBezTo>
                  <a:cubicBezTo>
                    <a:pt x="154495" y="373435"/>
                    <a:pt x="154495" y="366386"/>
                    <a:pt x="153829" y="357433"/>
                  </a:cubicBezTo>
                  <a:cubicBezTo>
                    <a:pt x="153829" y="338859"/>
                    <a:pt x="152971" y="312284"/>
                    <a:pt x="152305" y="279042"/>
                  </a:cubicBezTo>
                  <a:cubicBezTo>
                    <a:pt x="151352" y="212367"/>
                    <a:pt x="149924" y="118355"/>
                    <a:pt x="148304" y="9675"/>
                  </a:cubicBezTo>
                  <a:lnTo>
                    <a:pt x="150209" y="11961"/>
                  </a:lnTo>
                  <a:cubicBezTo>
                    <a:pt x="101613" y="2474"/>
                    <a:pt x="51645" y="2474"/>
                    <a:pt x="3048" y="11961"/>
                  </a:cubicBezTo>
                  <a:lnTo>
                    <a:pt x="5048" y="9580"/>
                  </a:lnTo>
                  <a:lnTo>
                    <a:pt x="5048" y="14533"/>
                  </a:lnTo>
                  <a:cubicBezTo>
                    <a:pt x="6572" y="163694"/>
                    <a:pt x="8001" y="298473"/>
                    <a:pt x="8954" y="394675"/>
                  </a:cubicBezTo>
                  <a:lnTo>
                    <a:pt x="7525" y="392961"/>
                  </a:lnTo>
                  <a:cubicBezTo>
                    <a:pt x="27918" y="397400"/>
                    <a:pt x="48673" y="399943"/>
                    <a:pt x="69533" y="400581"/>
                  </a:cubicBezTo>
                  <a:cubicBezTo>
                    <a:pt x="85211" y="400857"/>
                    <a:pt x="100879" y="399543"/>
                    <a:pt x="116300" y="396676"/>
                  </a:cubicBezTo>
                  <a:cubicBezTo>
                    <a:pt x="125987" y="394809"/>
                    <a:pt x="135531" y="392304"/>
                    <a:pt x="144875" y="389151"/>
                  </a:cubicBezTo>
                  <a:lnTo>
                    <a:pt x="152019" y="386674"/>
                  </a:lnTo>
                  <a:cubicBezTo>
                    <a:pt x="152867" y="386303"/>
                    <a:pt x="153762" y="386046"/>
                    <a:pt x="154686" y="385913"/>
                  </a:cubicBezTo>
                  <a:lnTo>
                    <a:pt x="152400" y="386960"/>
                  </a:lnTo>
                  <a:lnTo>
                    <a:pt x="145161" y="390104"/>
                  </a:lnTo>
                  <a:cubicBezTo>
                    <a:pt x="135855" y="393628"/>
                    <a:pt x="126311" y="396466"/>
                    <a:pt x="116586" y="398581"/>
                  </a:cubicBezTo>
                  <a:cubicBezTo>
                    <a:pt x="101079" y="401800"/>
                    <a:pt x="85277" y="403362"/>
                    <a:pt x="69437" y="403248"/>
                  </a:cubicBezTo>
                  <a:cubicBezTo>
                    <a:pt x="48377" y="403001"/>
                    <a:pt x="27384" y="400695"/>
                    <a:pt x="6763" y="396390"/>
                  </a:cubicBezTo>
                  <a:lnTo>
                    <a:pt x="5429" y="396390"/>
                  </a:lnTo>
                  <a:lnTo>
                    <a:pt x="5429" y="394485"/>
                  </a:lnTo>
                  <a:cubicBezTo>
                    <a:pt x="4000" y="298282"/>
                    <a:pt x="2096" y="163599"/>
                    <a:pt x="0" y="14438"/>
                  </a:cubicBezTo>
                  <a:lnTo>
                    <a:pt x="0" y="7294"/>
                  </a:lnTo>
                  <a:lnTo>
                    <a:pt x="2096" y="7294"/>
                  </a:lnTo>
                  <a:cubicBezTo>
                    <a:pt x="51273" y="-2431"/>
                    <a:pt x="101889" y="-2431"/>
                    <a:pt x="151067" y="7294"/>
                  </a:cubicBezTo>
                  <a:lnTo>
                    <a:pt x="152971" y="7770"/>
                  </a:lnTo>
                  <a:lnTo>
                    <a:pt x="152971" y="9675"/>
                  </a:lnTo>
                  <a:cubicBezTo>
                    <a:pt x="153829" y="118832"/>
                    <a:pt x="154495" y="213034"/>
                    <a:pt x="155067" y="280280"/>
                  </a:cubicBezTo>
                  <a:cubicBezTo>
                    <a:pt x="155067" y="313332"/>
                    <a:pt x="155067" y="339716"/>
                    <a:pt x="155067" y="358290"/>
                  </a:cubicBezTo>
                  <a:cubicBezTo>
                    <a:pt x="155067" y="367053"/>
                    <a:pt x="155067" y="373911"/>
                    <a:pt x="155067" y="378959"/>
                  </a:cubicBezTo>
                  <a:cubicBezTo>
                    <a:pt x="155067" y="381055"/>
                    <a:pt x="155067" y="382865"/>
                    <a:pt x="155067" y="384293"/>
                  </a:cubicBezTo>
                  <a:cubicBezTo>
                    <a:pt x="155067" y="385722"/>
                    <a:pt x="154591" y="386008"/>
                    <a:pt x="154495" y="386008"/>
                  </a:cubicBezTo>
                  <a:close/>
                </a:path>
              </a:pathLst>
            </a:custGeom>
            <a:solidFill>
              <a:srgbClr val="FFD45E"/>
            </a:solid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73D4BBBA-FC92-8A90-D9DB-398E70C607A6}"/>
                </a:ext>
              </a:extLst>
            </p:cNvPr>
            <p:cNvSpPr/>
            <p:nvPr/>
          </p:nvSpPr>
          <p:spPr>
            <a:xfrm>
              <a:off x="4808029" y="2298689"/>
              <a:ext cx="142208" cy="426524"/>
            </a:xfrm>
            <a:custGeom>
              <a:avLst/>
              <a:gdLst>
                <a:gd name="connsiteX0" fmla="*/ 142208 w 142208"/>
                <a:gd name="connsiteY0" fmla="*/ 405241 h 426524"/>
                <a:gd name="connsiteX1" fmla="*/ 0 w 142208"/>
                <a:gd name="connsiteY1" fmla="*/ 425434 h 426524"/>
                <a:gd name="connsiteX2" fmla="*/ 0 w 142208"/>
                <a:gd name="connsiteY2" fmla="*/ 8430 h 426524"/>
                <a:gd name="connsiteX3" fmla="*/ 142208 w 142208"/>
                <a:gd name="connsiteY3" fmla="*/ 8430 h 426524"/>
              </a:gdLst>
              <a:ahLst/>
              <a:cxnLst>
                <a:cxn ang="0">
                  <a:pos x="connsiteX0" y="connsiteY0"/>
                </a:cxn>
                <a:cxn ang="0">
                  <a:pos x="connsiteX1" y="connsiteY1"/>
                </a:cxn>
                <a:cxn ang="0">
                  <a:pos x="connsiteX2" y="connsiteY2"/>
                </a:cxn>
                <a:cxn ang="0">
                  <a:pos x="connsiteX3" y="connsiteY3"/>
                </a:cxn>
              </a:cxnLst>
              <a:rect l="l" t="t" r="r" b="b"/>
              <a:pathLst>
                <a:path w="142208" h="426524">
                  <a:moveTo>
                    <a:pt x="142208" y="405241"/>
                  </a:moveTo>
                  <a:cubicBezTo>
                    <a:pt x="104108" y="425815"/>
                    <a:pt x="54102" y="428577"/>
                    <a:pt x="0" y="425434"/>
                  </a:cubicBezTo>
                  <a:lnTo>
                    <a:pt x="0" y="8430"/>
                  </a:lnTo>
                  <a:cubicBezTo>
                    <a:pt x="46739" y="-2810"/>
                    <a:pt x="95469" y="-2810"/>
                    <a:pt x="142208" y="8430"/>
                  </a:cubicBezTo>
                  <a:close/>
                </a:path>
              </a:pathLst>
            </a:custGeom>
            <a:solidFill>
              <a:srgbClr val="FFD45E"/>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3F3268E5-96B9-7965-2DD3-E27884C351B9}"/>
                </a:ext>
              </a:extLst>
            </p:cNvPr>
            <p:cNvSpPr/>
            <p:nvPr/>
          </p:nvSpPr>
          <p:spPr>
            <a:xfrm>
              <a:off x="4137469" y="2559514"/>
              <a:ext cx="142779" cy="168590"/>
            </a:xfrm>
            <a:custGeom>
              <a:avLst/>
              <a:gdLst>
                <a:gd name="connsiteX0" fmla="*/ 139255 w 142779"/>
                <a:gd name="connsiteY0" fmla="*/ 168419 h 168590"/>
                <a:gd name="connsiteX1" fmla="*/ 138779 w 142779"/>
                <a:gd name="connsiteY1" fmla="*/ 157656 h 168590"/>
                <a:gd name="connsiteX2" fmla="*/ 138208 w 142779"/>
                <a:gd name="connsiteY2" fmla="*/ 128509 h 168590"/>
                <a:gd name="connsiteX3" fmla="*/ 137160 w 142779"/>
                <a:gd name="connsiteY3" fmla="*/ 26211 h 168590"/>
                <a:gd name="connsiteX4" fmla="*/ 138493 w 142779"/>
                <a:gd name="connsiteY4" fmla="*/ 28211 h 168590"/>
                <a:gd name="connsiteX5" fmla="*/ 1619 w 142779"/>
                <a:gd name="connsiteY5" fmla="*/ 5446 h 168590"/>
                <a:gd name="connsiteX6" fmla="*/ 1619 w 142779"/>
                <a:gd name="connsiteY6" fmla="*/ 5446 h 168590"/>
                <a:gd name="connsiteX7" fmla="*/ 3905 w 142779"/>
                <a:gd name="connsiteY7" fmla="*/ 2970 h 168590"/>
                <a:gd name="connsiteX8" fmla="*/ 3905 w 142779"/>
                <a:gd name="connsiteY8" fmla="*/ 145178 h 168590"/>
                <a:gd name="connsiteX9" fmla="*/ 2667 w 142779"/>
                <a:gd name="connsiteY9" fmla="*/ 143273 h 168590"/>
                <a:gd name="connsiteX10" fmla="*/ 57531 w 142779"/>
                <a:gd name="connsiteY10" fmla="*/ 158894 h 168590"/>
                <a:gd name="connsiteX11" fmla="*/ 101441 w 142779"/>
                <a:gd name="connsiteY11" fmla="*/ 164895 h 168590"/>
                <a:gd name="connsiteX12" fmla="*/ 130016 w 142779"/>
                <a:gd name="connsiteY12" fmla="*/ 167276 h 168590"/>
                <a:gd name="connsiteX13" fmla="*/ 140113 w 142779"/>
                <a:gd name="connsiteY13" fmla="*/ 168419 h 168590"/>
                <a:gd name="connsiteX14" fmla="*/ 130016 w 142779"/>
                <a:gd name="connsiteY14" fmla="*/ 168419 h 168590"/>
                <a:gd name="connsiteX15" fmla="*/ 101441 w 142779"/>
                <a:gd name="connsiteY15" fmla="*/ 167181 h 168590"/>
                <a:gd name="connsiteX16" fmla="*/ 57245 w 142779"/>
                <a:gd name="connsiteY16" fmla="*/ 162132 h 168590"/>
                <a:gd name="connsiteX17" fmla="*/ 1238 w 142779"/>
                <a:gd name="connsiteY17" fmla="*/ 146988 h 168590"/>
                <a:gd name="connsiteX18" fmla="*/ 0 w 142779"/>
                <a:gd name="connsiteY18" fmla="*/ 146416 h 168590"/>
                <a:gd name="connsiteX19" fmla="*/ 0 w 142779"/>
                <a:gd name="connsiteY19" fmla="*/ 144987 h 168590"/>
                <a:gd name="connsiteX20" fmla="*/ 0 w 142779"/>
                <a:gd name="connsiteY20" fmla="*/ 2779 h 168590"/>
                <a:gd name="connsiteX21" fmla="*/ 0 w 142779"/>
                <a:gd name="connsiteY21" fmla="*/ 493 h 168590"/>
                <a:gd name="connsiteX22" fmla="*/ 2476 w 142779"/>
                <a:gd name="connsiteY22" fmla="*/ 493 h 168590"/>
                <a:gd name="connsiteX23" fmla="*/ 141351 w 142779"/>
                <a:gd name="connsiteY23" fmla="*/ 24211 h 168590"/>
                <a:gd name="connsiteX24" fmla="*/ 142780 w 142779"/>
                <a:gd name="connsiteY24" fmla="*/ 24687 h 168590"/>
                <a:gd name="connsiteX25" fmla="*/ 142780 w 142779"/>
                <a:gd name="connsiteY25" fmla="*/ 26211 h 168590"/>
                <a:gd name="connsiteX26" fmla="*/ 141637 w 142779"/>
                <a:gd name="connsiteY26" fmla="*/ 129938 h 168590"/>
                <a:gd name="connsiteX27" fmla="*/ 141065 w 142779"/>
                <a:gd name="connsiteY27" fmla="*/ 158513 h 168590"/>
                <a:gd name="connsiteX28" fmla="*/ 139255 w 142779"/>
                <a:gd name="connsiteY28" fmla="*/ 168419 h 16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779" h="168590">
                  <a:moveTo>
                    <a:pt x="139255" y="168419"/>
                  </a:moveTo>
                  <a:cubicBezTo>
                    <a:pt x="139255" y="168419"/>
                    <a:pt x="139255" y="164514"/>
                    <a:pt x="138779" y="157656"/>
                  </a:cubicBezTo>
                  <a:cubicBezTo>
                    <a:pt x="138303" y="150798"/>
                    <a:pt x="138779" y="140606"/>
                    <a:pt x="138208" y="128509"/>
                  </a:cubicBezTo>
                  <a:cubicBezTo>
                    <a:pt x="138208" y="103173"/>
                    <a:pt x="137541" y="68025"/>
                    <a:pt x="137160" y="26211"/>
                  </a:cubicBezTo>
                  <a:lnTo>
                    <a:pt x="138493" y="28211"/>
                  </a:lnTo>
                  <a:cubicBezTo>
                    <a:pt x="95107" y="10628"/>
                    <a:pt x="48368" y="2855"/>
                    <a:pt x="1619" y="5446"/>
                  </a:cubicBezTo>
                  <a:lnTo>
                    <a:pt x="1619" y="5446"/>
                  </a:lnTo>
                  <a:lnTo>
                    <a:pt x="3905" y="2970"/>
                  </a:lnTo>
                  <a:cubicBezTo>
                    <a:pt x="3905" y="55071"/>
                    <a:pt x="3905" y="103744"/>
                    <a:pt x="3905" y="145178"/>
                  </a:cubicBezTo>
                  <a:lnTo>
                    <a:pt x="2667" y="143273"/>
                  </a:lnTo>
                  <a:cubicBezTo>
                    <a:pt x="20345" y="150436"/>
                    <a:pt x="38738" y="155675"/>
                    <a:pt x="57531" y="158894"/>
                  </a:cubicBezTo>
                  <a:cubicBezTo>
                    <a:pt x="74390" y="161942"/>
                    <a:pt x="89154" y="163656"/>
                    <a:pt x="101441" y="164895"/>
                  </a:cubicBezTo>
                  <a:lnTo>
                    <a:pt x="130016" y="167276"/>
                  </a:lnTo>
                  <a:cubicBezTo>
                    <a:pt x="133398" y="167467"/>
                    <a:pt x="136769" y="167847"/>
                    <a:pt x="140113" y="168419"/>
                  </a:cubicBezTo>
                  <a:cubicBezTo>
                    <a:pt x="136750" y="168648"/>
                    <a:pt x="133378" y="168648"/>
                    <a:pt x="130016" y="168419"/>
                  </a:cubicBezTo>
                  <a:cubicBezTo>
                    <a:pt x="123349" y="168419"/>
                    <a:pt x="113729" y="168419"/>
                    <a:pt x="101441" y="167181"/>
                  </a:cubicBezTo>
                  <a:cubicBezTo>
                    <a:pt x="89154" y="165943"/>
                    <a:pt x="74200" y="164895"/>
                    <a:pt x="57245" y="162132"/>
                  </a:cubicBezTo>
                  <a:cubicBezTo>
                    <a:pt x="38062" y="159237"/>
                    <a:pt x="19269" y="154151"/>
                    <a:pt x="1238" y="146988"/>
                  </a:cubicBezTo>
                  <a:lnTo>
                    <a:pt x="0" y="146416"/>
                  </a:lnTo>
                  <a:lnTo>
                    <a:pt x="0" y="144987"/>
                  </a:lnTo>
                  <a:cubicBezTo>
                    <a:pt x="0" y="103554"/>
                    <a:pt x="0" y="54881"/>
                    <a:pt x="0" y="2779"/>
                  </a:cubicBezTo>
                  <a:lnTo>
                    <a:pt x="0" y="493"/>
                  </a:lnTo>
                  <a:lnTo>
                    <a:pt x="2476" y="493"/>
                  </a:lnTo>
                  <a:cubicBezTo>
                    <a:pt x="49968" y="-2164"/>
                    <a:pt x="97441" y="5942"/>
                    <a:pt x="141351" y="24211"/>
                  </a:cubicBezTo>
                  <a:lnTo>
                    <a:pt x="142780" y="24687"/>
                  </a:lnTo>
                  <a:lnTo>
                    <a:pt x="142780" y="26211"/>
                  </a:lnTo>
                  <a:cubicBezTo>
                    <a:pt x="142780" y="68597"/>
                    <a:pt x="141922" y="104221"/>
                    <a:pt x="141637" y="129938"/>
                  </a:cubicBezTo>
                  <a:cubicBezTo>
                    <a:pt x="141637" y="141844"/>
                    <a:pt x="141637" y="151369"/>
                    <a:pt x="141065" y="158513"/>
                  </a:cubicBezTo>
                  <a:cubicBezTo>
                    <a:pt x="140751" y="161866"/>
                    <a:pt x="140151" y="165180"/>
                    <a:pt x="139255" y="168419"/>
                  </a:cubicBezTo>
                  <a:close/>
                </a:path>
              </a:pathLst>
            </a:custGeom>
            <a:solidFill>
              <a:srgbClr val="FFD45E"/>
            </a:solid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F2C91586-EC6E-AF1E-CCAA-6F2387867BFE}"/>
                </a:ext>
              </a:extLst>
            </p:cNvPr>
            <p:cNvSpPr/>
            <p:nvPr/>
          </p:nvSpPr>
          <p:spPr>
            <a:xfrm>
              <a:off x="4154233" y="2347833"/>
              <a:ext cx="189166" cy="13003"/>
            </a:xfrm>
            <a:custGeom>
              <a:avLst/>
              <a:gdLst>
                <a:gd name="connsiteX0" fmla="*/ 189167 w 189166"/>
                <a:gd name="connsiteY0" fmla="*/ 11197 h 13003"/>
                <a:gd name="connsiteX1" fmla="*/ 161354 w 189166"/>
                <a:gd name="connsiteY1" fmla="*/ 12912 h 13003"/>
                <a:gd name="connsiteX2" fmla="*/ 94107 w 189166"/>
                <a:gd name="connsiteY2" fmla="*/ 11292 h 13003"/>
                <a:gd name="connsiteX3" fmla="*/ 27432 w 189166"/>
                <a:gd name="connsiteY3" fmla="*/ 5006 h 13003"/>
                <a:gd name="connsiteX4" fmla="*/ 0 w 189166"/>
                <a:gd name="connsiteY4" fmla="*/ 53 h 13003"/>
                <a:gd name="connsiteX5" fmla="*/ 27718 w 189166"/>
                <a:gd name="connsiteY5" fmla="*/ 1577 h 13003"/>
                <a:gd name="connsiteX6" fmla="*/ 94393 w 189166"/>
                <a:gd name="connsiteY6" fmla="*/ 6339 h 13003"/>
                <a:gd name="connsiteX7" fmla="*/ 161068 w 189166"/>
                <a:gd name="connsiteY7" fmla="*/ 9387 h 13003"/>
                <a:gd name="connsiteX8" fmla="*/ 189167 w 189166"/>
                <a:gd name="connsiteY8" fmla="*/ 11197 h 1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66" h="13003">
                  <a:moveTo>
                    <a:pt x="189167" y="11197"/>
                  </a:moveTo>
                  <a:cubicBezTo>
                    <a:pt x="179975" y="12674"/>
                    <a:pt x="170660" y="13245"/>
                    <a:pt x="161354" y="12912"/>
                  </a:cubicBezTo>
                  <a:cubicBezTo>
                    <a:pt x="144113" y="12912"/>
                    <a:pt x="120301" y="12912"/>
                    <a:pt x="94107" y="11292"/>
                  </a:cubicBezTo>
                  <a:cubicBezTo>
                    <a:pt x="67913" y="9673"/>
                    <a:pt x="44291" y="7292"/>
                    <a:pt x="27432" y="5006"/>
                  </a:cubicBezTo>
                  <a:cubicBezTo>
                    <a:pt x="18145" y="4263"/>
                    <a:pt x="8954" y="2606"/>
                    <a:pt x="0" y="53"/>
                  </a:cubicBezTo>
                  <a:cubicBezTo>
                    <a:pt x="9268" y="-176"/>
                    <a:pt x="18536" y="339"/>
                    <a:pt x="27718" y="1577"/>
                  </a:cubicBezTo>
                  <a:cubicBezTo>
                    <a:pt x="44863" y="2910"/>
                    <a:pt x="68485" y="4815"/>
                    <a:pt x="94393" y="6339"/>
                  </a:cubicBezTo>
                  <a:cubicBezTo>
                    <a:pt x="120301" y="7863"/>
                    <a:pt x="144209" y="8816"/>
                    <a:pt x="161068" y="9387"/>
                  </a:cubicBezTo>
                  <a:cubicBezTo>
                    <a:pt x="170469" y="9273"/>
                    <a:pt x="179861" y="9883"/>
                    <a:pt x="189167" y="11197"/>
                  </a:cubicBezTo>
                  <a:close/>
                </a:path>
              </a:pathLst>
            </a:custGeom>
            <a:solidFill>
              <a:srgbClr val="FFD45E"/>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C12D72C-F0ED-401E-0F40-63984D697DF4}"/>
                </a:ext>
              </a:extLst>
            </p:cNvPr>
            <p:cNvSpPr/>
            <p:nvPr/>
          </p:nvSpPr>
          <p:spPr>
            <a:xfrm>
              <a:off x="4156233" y="2376806"/>
              <a:ext cx="165925" cy="13882"/>
            </a:xfrm>
            <a:custGeom>
              <a:avLst/>
              <a:gdLst>
                <a:gd name="connsiteX0" fmla="*/ 165925 w 165925"/>
                <a:gd name="connsiteY0" fmla="*/ 13276 h 13882"/>
                <a:gd name="connsiteX1" fmla="*/ 141542 w 165925"/>
                <a:gd name="connsiteY1" fmla="*/ 13276 h 13882"/>
                <a:gd name="connsiteX2" fmla="*/ 82772 w 165925"/>
                <a:gd name="connsiteY2" fmla="*/ 9465 h 13882"/>
                <a:gd name="connsiteX3" fmla="*/ 24098 w 165925"/>
                <a:gd name="connsiteY3" fmla="*/ 4227 h 13882"/>
                <a:gd name="connsiteX4" fmla="*/ 0 w 165925"/>
                <a:gd name="connsiteY4" fmla="*/ 607 h 13882"/>
                <a:gd name="connsiteX5" fmla="*/ 24384 w 165925"/>
                <a:gd name="connsiteY5" fmla="*/ 607 h 13882"/>
                <a:gd name="connsiteX6" fmla="*/ 83153 w 165925"/>
                <a:gd name="connsiteY6" fmla="*/ 4417 h 13882"/>
                <a:gd name="connsiteX7" fmla="*/ 141732 w 165925"/>
                <a:gd name="connsiteY7" fmla="*/ 9656 h 13882"/>
                <a:gd name="connsiteX8" fmla="*/ 165925 w 165925"/>
                <a:gd name="connsiteY8" fmla="*/ 13276 h 1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25" h="13882">
                  <a:moveTo>
                    <a:pt x="165925" y="13276"/>
                  </a:moveTo>
                  <a:cubicBezTo>
                    <a:pt x="157820" y="14085"/>
                    <a:pt x="149647" y="14085"/>
                    <a:pt x="141542" y="13276"/>
                  </a:cubicBezTo>
                  <a:cubicBezTo>
                    <a:pt x="126492" y="12514"/>
                    <a:pt x="105727" y="11180"/>
                    <a:pt x="82772" y="9465"/>
                  </a:cubicBezTo>
                  <a:cubicBezTo>
                    <a:pt x="59817" y="7751"/>
                    <a:pt x="39052" y="5846"/>
                    <a:pt x="24098" y="4227"/>
                  </a:cubicBezTo>
                  <a:cubicBezTo>
                    <a:pt x="15964" y="3836"/>
                    <a:pt x="7887" y="2627"/>
                    <a:pt x="0" y="607"/>
                  </a:cubicBezTo>
                  <a:cubicBezTo>
                    <a:pt x="8106" y="-202"/>
                    <a:pt x="16278" y="-202"/>
                    <a:pt x="24384" y="607"/>
                  </a:cubicBezTo>
                  <a:cubicBezTo>
                    <a:pt x="39529" y="1369"/>
                    <a:pt x="60198" y="2703"/>
                    <a:pt x="83153" y="4417"/>
                  </a:cubicBezTo>
                  <a:cubicBezTo>
                    <a:pt x="106108" y="6132"/>
                    <a:pt x="126778" y="8037"/>
                    <a:pt x="141732" y="9656"/>
                  </a:cubicBezTo>
                  <a:cubicBezTo>
                    <a:pt x="149895" y="10066"/>
                    <a:pt x="158001" y="11275"/>
                    <a:pt x="165925" y="13276"/>
                  </a:cubicBezTo>
                  <a:close/>
                </a:path>
              </a:pathLst>
            </a:custGeom>
            <a:solidFill>
              <a:srgbClr val="FFD45E"/>
            </a:solid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585CD4D9-2A15-7F86-35DD-8638631C82ED}"/>
                </a:ext>
              </a:extLst>
            </p:cNvPr>
            <p:cNvSpPr/>
            <p:nvPr/>
          </p:nvSpPr>
          <p:spPr>
            <a:xfrm>
              <a:off x="4109180" y="2290546"/>
              <a:ext cx="274224" cy="140208"/>
            </a:xfrm>
            <a:custGeom>
              <a:avLst/>
              <a:gdLst>
                <a:gd name="connsiteX0" fmla="*/ 264985 w 274224"/>
                <a:gd name="connsiteY0" fmla="*/ 140208 h 140208"/>
                <a:gd name="connsiteX1" fmla="*/ 264985 w 274224"/>
                <a:gd name="connsiteY1" fmla="*/ 131350 h 140208"/>
                <a:gd name="connsiteX2" fmla="*/ 265938 w 274224"/>
                <a:gd name="connsiteY2" fmla="*/ 106775 h 140208"/>
                <a:gd name="connsiteX3" fmla="*/ 270129 w 274224"/>
                <a:gd name="connsiteY3" fmla="*/ 17717 h 140208"/>
                <a:gd name="connsiteX4" fmla="*/ 271939 w 274224"/>
                <a:gd name="connsiteY4" fmla="*/ 19717 h 140208"/>
                <a:gd name="connsiteX5" fmla="*/ 8763 w 274224"/>
                <a:gd name="connsiteY5" fmla="*/ 5048 h 140208"/>
                <a:gd name="connsiteX6" fmla="*/ 11525 w 274224"/>
                <a:gd name="connsiteY6" fmla="*/ 2762 h 140208"/>
                <a:gd name="connsiteX7" fmla="*/ 11525 w 274224"/>
                <a:gd name="connsiteY7" fmla="*/ 2762 h 140208"/>
                <a:gd name="connsiteX8" fmla="*/ 11525 w 274224"/>
                <a:gd name="connsiteY8" fmla="*/ 6572 h 140208"/>
                <a:gd name="connsiteX9" fmla="*/ 11525 w 274224"/>
                <a:gd name="connsiteY9" fmla="*/ 10573 h 140208"/>
                <a:gd name="connsiteX10" fmla="*/ 11049 w 274224"/>
                <a:gd name="connsiteY10" fmla="*/ 18574 h 140208"/>
                <a:gd name="connsiteX11" fmla="*/ 10096 w 274224"/>
                <a:gd name="connsiteY11" fmla="*/ 34480 h 140208"/>
                <a:gd name="connsiteX12" fmla="*/ 8287 w 274224"/>
                <a:gd name="connsiteY12" fmla="*/ 65627 h 140208"/>
                <a:gd name="connsiteX13" fmla="*/ 4763 w 274224"/>
                <a:gd name="connsiteY13" fmla="*/ 124873 h 140208"/>
                <a:gd name="connsiteX14" fmla="*/ 2762 w 274224"/>
                <a:gd name="connsiteY14" fmla="*/ 122396 h 140208"/>
                <a:gd name="connsiteX15" fmla="*/ 191167 w 274224"/>
                <a:gd name="connsiteY15" fmla="*/ 137541 h 140208"/>
                <a:gd name="connsiteX16" fmla="*/ 245745 w 274224"/>
                <a:gd name="connsiteY16" fmla="*/ 139160 h 140208"/>
                <a:gd name="connsiteX17" fmla="*/ 260033 w 274224"/>
                <a:gd name="connsiteY17" fmla="*/ 139636 h 140208"/>
                <a:gd name="connsiteX18" fmla="*/ 265271 w 274224"/>
                <a:gd name="connsiteY18" fmla="*/ 139636 h 140208"/>
                <a:gd name="connsiteX19" fmla="*/ 260509 w 274224"/>
                <a:gd name="connsiteY19" fmla="*/ 139636 h 140208"/>
                <a:gd name="connsiteX20" fmla="*/ 245745 w 274224"/>
                <a:gd name="connsiteY20" fmla="*/ 140113 h 140208"/>
                <a:gd name="connsiteX21" fmla="*/ 191071 w 274224"/>
                <a:gd name="connsiteY21" fmla="*/ 140113 h 140208"/>
                <a:gd name="connsiteX22" fmla="*/ 2191 w 274224"/>
                <a:gd name="connsiteY22" fmla="*/ 126682 h 140208"/>
                <a:gd name="connsiteX23" fmla="*/ 0 w 274224"/>
                <a:gd name="connsiteY23" fmla="*/ 126682 h 140208"/>
                <a:gd name="connsiteX24" fmla="*/ 0 w 274224"/>
                <a:gd name="connsiteY24" fmla="*/ 124396 h 140208"/>
                <a:gd name="connsiteX25" fmla="*/ 3334 w 274224"/>
                <a:gd name="connsiteY25" fmla="*/ 65151 h 140208"/>
                <a:gd name="connsiteX26" fmla="*/ 5143 w 274224"/>
                <a:gd name="connsiteY26" fmla="*/ 34004 h 140208"/>
                <a:gd name="connsiteX27" fmla="*/ 6001 w 274224"/>
                <a:gd name="connsiteY27" fmla="*/ 18097 h 140208"/>
                <a:gd name="connsiteX28" fmla="*/ 6001 w 274224"/>
                <a:gd name="connsiteY28" fmla="*/ 10096 h 140208"/>
                <a:gd name="connsiteX29" fmla="*/ 6001 w 274224"/>
                <a:gd name="connsiteY29" fmla="*/ 6096 h 140208"/>
                <a:gd name="connsiteX30" fmla="*/ 6001 w 274224"/>
                <a:gd name="connsiteY30" fmla="*/ 2286 h 140208"/>
                <a:gd name="connsiteX31" fmla="*/ 6001 w 274224"/>
                <a:gd name="connsiteY31" fmla="*/ 2286 h 140208"/>
                <a:gd name="connsiteX32" fmla="*/ 8763 w 274224"/>
                <a:gd name="connsiteY32" fmla="*/ 0 h 140208"/>
                <a:gd name="connsiteX33" fmla="*/ 272320 w 274224"/>
                <a:gd name="connsiteY33" fmla="*/ 16097 h 140208"/>
                <a:gd name="connsiteX34" fmla="*/ 274225 w 274224"/>
                <a:gd name="connsiteY34" fmla="*/ 16097 h 140208"/>
                <a:gd name="connsiteX35" fmla="*/ 274225 w 274224"/>
                <a:gd name="connsiteY35" fmla="*/ 18002 h 140208"/>
                <a:gd name="connsiteX36" fmla="*/ 268034 w 274224"/>
                <a:gd name="connsiteY36" fmla="*/ 107918 h 140208"/>
                <a:gd name="connsiteX37" fmla="*/ 266129 w 274224"/>
                <a:gd name="connsiteY37" fmla="*/ 132017 h 140208"/>
                <a:gd name="connsiteX38" fmla="*/ 264985 w 274224"/>
                <a:gd name="connsiteY38" fmla="*/ 140208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4224" h="140208">
                  <a:moveTo>
                    <a:pt x="264985" y="140208"/>
                  </a:moveTo>
                  <a:cubicBezTo>
                    <a:pt x="264985" y="140208"/>
                    <a:pt x="264985" y="136969"/>
                    <a:pt x="264985" y="131350"/>
                  </a:cubicBezTo>
                  <a:cubicBezTo>
                    <a:pt x="264985" y="125730"/>
                    <a:pt x="265462" y="117062"/>
                    <a:pt x="265938" y="106775"/>
                  </a:cubicBezTo>
                  <a:cubicBezTo>
                    <a:pt x="266890" y="85249"/>
                    <a:pt x="268319" y="54959"/>
                    <a:pt x="270129" y="17717"/>
                  </a:cubicBezTo>
                  <a:lnTo>
                    <a:pt x="271939" y="19717"/>
                  </a:lnTo>
                  <a:cubicBezTo>
                    <a:pt x="183985" y="20517"/>
                    <a:pt x="96079" y="15621"/>
                    <a:pt x="8763" y="5048"/>
                  </a:cubicBezTo>
                  <a:lnTo>
                    <a:pt x="11525" y="2762"/>
                  </a:lnTo>
                  <a:lnTo>
                    <a:pt x="11525" y="2762"/>
                  </a:lnTo>
                  <a:lnTo>
                    <a:pt x="11525" y="6572"/>
                  </a:lnTo>
                  <a:lnTo>
                    <a:pt x="11525" y="10573"/>
                  </a:lnTo>
                  <a:lnTo>
                    <a:pt x="11049" y="18574"/>
                  </a:lnTo>
                  <a:cubicBezTo>
                    <a:pt x="11049" y="23908"/>
                    <a:pt x="10477" y="29242"/>
                    <a:pt x="10096" y="34480"/>
                  </a:cubicBezTo>
                  <a:cubicBezTo>
                    <a:pt x="9525" y="45053"/>
                    <a:pt x="8954" y="55435"/>
                    <a:pt x="8287" y="65627"/>
                  </a:cubicBezTo>
                  <a:cubicBezTo>
                    <a:pt x="7048" y="86106"/>
                    <a:pt x="5905" y="105918"/>
                    <a:pt x="4763" y="124873"/>
                  </a:cubicBezTo>
                  <a:lnTo>
                    <a:pt x="2762" y="122396"/>
                  </a:lnTo>
                  <a:cubicBezTo>
                    <a:pt x="78962" y="131921"/>
                    <a:pt x="144589" y="135731"/>
                    <a:pt x="191167" y="137541"/>
                  </a:cubicBezTo>
                  <a:lnTo>
                    <a:pt x="245745" y="139160"/>
                  </a:lnTo>
                  <a:lnTo>
                    <a:pt x="260033" y="139636"/>
                  </a:lnTo>
                  <a:lnTo>
                    <a:pt x="265271" y="139636"/>
                  </a:lnTo>
                  <a:cubicBezTo>
                    <a:pt x="263690" y="139770"/>
                    <a:pt x="262090" y="139770"/>
                    <a:pt x="260509" y="139636"/>
                  </a:cubicBezTo>
                  <a:cubicBezTo>
                    <a:pt x="257270" y="139636"/>
                    <a:pt x="252127" y="139636"/>
                    <a:pt x="245745" y="140113"/>
                  </a:cubicBezTo>
                  <a:cubicBezTo>
                    <a:pt x="232981" y="140113"/>
                    <a:pt x="214408" y="140113"/>
                    <a:pt x="191071" y="140113"/>
                  </a:cubicBezTo>
                  <a:cubicBezTo>
                    <a:pt x="144399" y="139160"/>
                    <a:pt x="78486" y="135731"/>
                    <a:pt x="2191" y="126682"/>
                  </a:cubicBezTo>
                  <a:lnTo>
                    <a:pt x="0" y="126682"/>
                  </a:lnTo>
                  <a:lnTo>
                    <a:pt x="0" y="124396"/>
                  </a:lnTo>
                  <a:cubicBezTo>
                    <a:pt x="1048" y="105346"/>
                    <a:pt x="2191" y="85630"/>
                    <a:pt x="3334" y="65151"/>
                  </a:cubicBezTo>
                  <a:cubicBezTo>
                    <a:pt x="3905" y="54959"/>
                    <a:pt x="4477" y="44577"/>
                    <a:pt x="5143" y="34004"/>
                  </a:cubicBezTo>
                  <a:lnTo>
                    <a:pt x="6001" y="18097"/>
                  </a:lnTo>
                  <a:lnTo>
                    <a:pt x="6001" y="10096"/>
                  </a:lnTo>
                  <a:lnTo>
                    <a:pt x="6001" y="6096"/>
                  </a:lnTo>
                  <a:lnTo>
                    <a:pt x="6001" y="2286"/>
                  </a:lnTo>
                  <a:lnTo>
                    <a:pt x="6001" y="2286"/>
                  </a:lnTo>
                  <a:lnTo>
                    <a:pt x="8763" y="0"/>
                  </a:lnTo>
                  <a:cubicBezTo>
                    <a:pt x="96221" y="10525"/>
                    <a:pt x="184233" y="15897"/>
                    <a:pt x="272320" y="16097"/>
                  </a:cubicBezTo>
                  <a:lnTo>
                    <a:pt x="274225" y="16097"/>
                  </a:lnTo>
                  <a:lnTo>
                    <a:pt x="274225" y="18002"/>
                  </a:lnTo>
                  <a:cubicBezTo>
                    <a:pt x="271653" y="55531"/>
                    <a:pt x="269558" y="86201"/>
                    <a:pt x="268034" y="107918"/>
                  </a:cubicBezTo>
                  <a:cubicBezTo>
                    <a:pt x="267271" y="118015"/>
                    <a:pt x="266605" y="126111"/>
                    <a:pt x="266129" y="132017"/>
                  </a:cubicBezTo>
                  <a:cubicBezTo>
                    <a:pt x="266014" y="134779"/>
                    <a:pt x="265633" y="137522"/>
                    <a:pt x="264985" y="140208"/>
                  </a:cubicBezTo>
                  <a:close/>
                </a:path>
              </a:pathLst>
            </a:custGeom>
            <a:solidFill>
              <a:srgbClr val="FFD45E"/>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5CB811E4-BAE9-91B5-C3FA-8538F17772E9}"/>
                </a:ext>
              </a:extLst>
            </p:cNvPr>
            <p:cNvSpPr/>
            <p:nvPr/>
          </p:nvSpPr>
          <p:spPr>
            <a:xfrm>
              <a:off x="4374165" y="2430754"/>
              <a:ext cx="32480" cy="53435"/>
            </a:xfrm>
            <a:custGeom>
              <a:avLst/>
              <a:gdLst>
                <a:gd name="connsiteX0" fmla="*/ 32480 w 32480"/>
                <a:gd name="connsiteY0" fmla="*/ 53435 h 53435"/>
                <a:gd name="connsiteX1" fmla="*/ 14097 w 32480"/>
                <a:gd name="connsiteY1" fmla="*/ 28003 h 53435"/>
                <a:gd name="connsiteX2" fmla="*/ 0 w 32480"/>
                <a:gd name="connsiteY2" fmla="*/ 0 h 53435"/>
                <a:gd name="connsiteX3" fmla="*/ 18383 w 32480"/>
                <a:gd name="connsiteY3" fmla="*/ 25432 h 53435"/>
                <a:gd name="connsiteX4" fmla="*/ 32480 w 32480"/>
                <a:gd name="connsiteY4" fmla="*/ 53435 h 53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53435">
                  <a:moveTo>
                    <a:pt x="32480" y="53435"/>
                  </a:moveTo>
                  <a:cubicBezTo>
                    <a:pt x="25194" y="45853"/>
                    <a:pt x="19012" y="37300"/>
                    <a:pt x="14097" y="28003"/>
                  </a:cubicBezTo>
                  <a:cubicBezTo>
                    <a:pt x="7820" y="19555"/>
                    <a:pt x="3048" y="10077"/>
                    <a:pt x="0" y="0"/>
                  </a:cubicBezTo>
                  <a:cubicBezTo>
                    <a:pt x="7287" y="7582"/>
                    <a:pt x="13468" y="16135"/>
                    <a:pt x="18383" y="25432"/>
                  </a:cubicBezTo>
                  <a:cubicBezTo>
                    <a:pt x="24660" y="33880"/>
                    <a:pt x="29432" y="43358"/>
                    <a:pt x="32480" y="53435"/>
                  </a:cubicBezTo>
                  <a:close/>
                </a:path>
              </a:pathLst>
            </a:custGeom>
            <a:solidFill>
              <a:srgbClr val="FFD45E"/>
            </a:solid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4F871DB9-0AD7-ED79-D7C9-0DFD7C63FAFC}"/>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D45E"/>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A541C9ED-8CBF-5C9C-07D6-814FF4C7F195}"/>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FFFF"/>
            </a:solid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0119C5F-B3CA-4F4E-503F-61A0D6781B2D}"/>
                </a:ext>
              </a:extLst>
            </p:cNvPr>
            <p:cNvSpPr/>
            <p:nvPr/>
          </p:nvSpPr>
          <p:spPr>
            <a:xfrm>
              <a:off x="2926666" y="1758384"/>
              <a:ext cx="668353" cy="903446"/>
            </a:xfrm>
            <a:custGeom>
              <a:avLst/>
              <a:gdLst>
                <a:gd name="connsiteX0" fmla="*/ 668354 w 668353"/>
                <a:gd name="connsiteY0" fmla="*/ 903446 h 903446"/>
                <a:gd name="connsiteX1" fmla="*/ 665306 w 668353"/>
                <a:gd name="connsiteY1" fmla="*/ 902684 h 903446"/>
                <a:gd name="connsiteX2" fmla="*/ 655781 w 668353"/>
                <a:gd name="connsiteY2" fmla="*/ 900113 h 903446"/>
                <a:gd name="connsiteX3" fmla="*/ 621301 w 668353"/>
                <a:gd name="connsiteY3" fmla="*/ 889540 h 903446"/>
                <a:gd name="connsiteX4" fmla="*/ 567103 w 668353"/>
                <a:gd name="connsiteY4" fmla="*/ 871442 h 903446"/>
                <a:gd name="connsiteX5" fmla="*/ 533861 w 668353"/>
                <a:gd name="connsiteY5" fmla="*/ 858774 h 903446"/>
                <a:gd name="connsiteX6" fmla="*/ 496809 w 668353"/>
                <a:gd name="connsiteY6" fmla="*/ 843534 h 903446"/>
                <a:gd name="connsiteX7" fmla="*/ 414322 w 668353"/>
                <a:gd name="connsiteY7" fmla="*/ 803720 h 903446"/>
                <a:gd name="connsiteX8" fmla="*/ 323644 w 668353"/>
                <a:gd name="connsiteY8" fmla="*/ 750189 h 903446"/>
                <a:gd name="connsiteX9" fmla="*/ 141717 w 668353"/>
                <a:gd name="connsiteY9" fmla="*/ 592550 h 903446"/>
                <a:gd name="connsiteX10" fmla="*/ 76090 w 668353"/>
                <a:gd name="connsiteY10" fmla="*/ 501015 h 903446"/>
                <a:gd name="connsiteX11" fmla="*/ 76090 w 668353"/>
                <a:gd name="connsiteY11" fmla="*/ 501015 h 903446"/>
                <a:gd name="connsiteX12" fmla="*/ 76090 w 668353"/>
                <a:gd name="connsiteY12" fmla="*/ 501015 h 903446"/>
                <a:gd name="connsiteX13" fmla="*/ 20845 w 668353"/>
                <a:gd name="connsiteY13" fmla="*/ 143828 h 903446"/>
                <a:gd name="connsiteX14" fmla="*/ 5033 w 668353"/>
                <a:gd name="connsiteY14" fmla="*/ 38481 h 903446"/>
                <a:gd name="connsiteX15" fmla="*/ 1033 w 668353"/>
                <a:gd name="connsiteY15" fmla="*/ 9906 h 903446"/>
                <a:gd name="connsiteX16" fmla="*/ 80 w 668353"/>
                <a:gd name="connsiteY16" fmla="*/ 2572 h 903446"/>
                <a:gd name="connsiteX17" fmla="*/ 80 w 668353"/>
                <a:gd name="connsiteY17" fmla="*/ 0 h 903446"/>
                <a:gd name="connsiteX18" fmla="*/ 652 w 668353"/>
                <a:gd name="connsiteY18" fmla="*/ 2477 h 903446"/>
                <a:gd name="connsiteX19" fmla="*/ 2080 w 668353"/>
                <a:gd name="connsiteY19" fmla="*/ 9811 h 903446"/>
                <a:gd name="connsiteX20" fmla="*/ 6938 w 668353"/>
                <a:gd name="connsiteY20" fmla="*/ 38386 h 903446"/>
                <a:gd name="connsiteX21" fmla="*/ 24178 w 668353"/>
                <a:gd name="connsiteY21" fmla="*/ 143161 h 903446"/>
                <a:gd name="connsiteX22" fmla="*/ 81328 w 668353"/>
                <a:gd name="connsiteY22" fmla="*/ 500063 h 903446"/>
                <a:gd name="connsiteX23" fmla="*/ 81328 w 668353"/>
                <a:gd name="connsiteY23" fmla="*/ 499396 h 903446"/>
                <a:gd name="connsiteX24" fmla="*/ 146289 w 668353"/>
                <a:gd name="connsiteY24" fmla="*/ 589883 h 903446"/>
                <a:gd name="connsiteX25" fmla="*/ 327264 w 668353"/>
                <a:gd name="connsiteY25" fmla="*/ 746951 h 903446"/>
                <a:gd name="connsiteX26" fmla="*/ 417275 w 668353"/>
                <a:gd name="connsiteY26" fmla="*/ 800672 h 903446"/>
                <a:gd name="connsiteX27" fmla="*/ 499285 w 668353"/>
                <a:gd name="connsiteY27" fmla="*/ 840867 h 903446"/>
                <a:gd name="connsiteX28" fmla="*/ 536052 w 668353"/>
                <a:gd name="connsiteY28" fmla="*/ 856393 h 903446"/>
                <a:gd name="connsiteX29" fmla="*/ 569008 w 668353"/>
                <a:gd name="connsiteY29" fmla="*/ 869347 h 903446"/>
                <a:gd name="connsiteX30" fmla="*/ 622729 w 668353"/>
                <a:gd name="connsiteY30" fmla="*/ 888397 h 903446"/>
                <a:gd name="connsiteX31" fmla="*/ 656924 w 668353"/>
                <a:gd name="connsiteY31" fmla="*/ 899827 h 903446"/>
                <a:gd name="connsiteX32" fmla="*/ 665782 w 668353"/>
                <a:gd name="connsiteY32" fmla="*/ 902875 h 903446"/>
                <a:gd name="connsiteX33" fmla="*/ 668354 w 668353"/>
                <a:gd name="connsiteY33" fmla="*/ 903446 h 9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8353" h="903446">
                  <a:moveTo>
                    <a:pt x="668354" y="903446"/>
                  </a:moveTo>
                  <a:lnTo>
                    <a:pt x="665306" y="902684"/>
                  </a:lnTo>
                  <a:lnTo>
                    <a:pt x="655781" y="900113"/>
                  </a:lnTo>
                  <a:lnTo>
                    <a:pt x="621301" y="889540"/>
                  </a:lnTo>
                  <a:cubicBezTo>
                    <a:pt x="606346" y="884777"/>
                    <a:pt x="587773" y="880015"/>
                    <a:pt x="567103" y="871442"/>
                  </a:cubicBezTo>
                  <a:lnTo>
                    <a:pt x="533861" y="858774"/>
                  </a:lnTo>
                  <a:cubicBezTo>
                    <a:pt x="521955" y="854297"/>
                    <a:pt x="509477" y="849249"/>
                    <a:pt x="496809" y="843534"/>
                  </a:cubicBezTo>
                  <a:cubicBezTo>
                    <a:pt x="471377" y="831914"/>
                    <a:pt x="443088" y="819912"/>
                    <a:pt x="414322" y="803720"/>
                  </a:cubicBezTo>
                  <a:cubicBezTo>
                    <a:pt x="385557" y="787527"/>
                    <a:pt x="354886" y="770096"/>
                    <a:pt x="323644" y="750189"/>
                  </a:cubicBezTo>
                  <a:cubicBezTo>
                    <a:pt x="256274" y="705955"/>
                    <a:pt x="195093" y="652939"/>
                    <a:pt x="141717" y="592550"/>
                  </a:cubicBezTo>
                  <a:cubicBezTo>
                    <a:pt x="116707" y="564413"/>
                    <a:pt x="94712" y="533733"/>
                    <a:pt x="76090" y="501015"/>
                  </a:cubicBezTo>
                  <a:lnTo>
                    <a:pt x="76090" y="501015"/>
                  </a:lnTo>
                  <a:lnTo>
                    <a:pt x="76090" y="501015"/>
                  </a:lnTo>
                  <a:lnTo>
                    <a:pt x="20845" y="143828"/>
                  </a:lnTo>
                  <a:cubicBezTo>
                    <a:pt x="14177" y="99250"/>
                    <a:pt x="8748" y="63532"/>
                    <a:pt x="5033" y="38481"/>
                  </a:cubicBezTo>
                  <a:lnTo>
                    <a:pt x="1033" y="9906"/>
                  </a:lnTo>
                  <a:lnTo>
                    <a:pt x="80" y="2572"/>
                  </a:lnTo>
                  <a:cubicBezTo>
                    <a:pt x="-27" y="1715"/>
                    <a:pt x="-27" y="857"/>
                    <a:pt x="80" y="0"/>
                  </a:cubicBezTo>
                  <a:cubicBezTo>
                    <a:pt x="380" y="800"/>
                    <a:pt x="572" y="1629"/>
                    <a:pt x="652" y="2477"/>
                  </a:cubicBezTo>
                  <a:lnTo>
                    <a:pt x="2080" y="9811"/>
                  </a:lnTo>
                  <a:lnTo>
                    <a:pt x="6938" y="38386"/>
                  </a:lnTo>
                  <a:cubicBezTo>
                    <a:pt x="11034" y="63341"/>
                    <a:pt x="16463" y="99060"/>
                    <a:pt x="24178" y="143161"/>
                  </a:cubicBezTo>
                  <a:cubicBezTo>
                    <a:pt x="38466" y="232886"/>
                    <a:pt x="58468" y="357854"/>
                    <a:pt x="81328" y="500063"/>
                  </a:cubicBezTo>
                  <a:lnTo>
                    <a:pt x="81328" y="499396"/>
                  </a:lnTo>
                  <a:cubicBezTo>
                    <a:pt x="99837" y="531695"/>
                    <a:pt x="121604" y="562013"/>
                    <a:pt x="146289" y="589883"/>
                  </a:cubicBezTo>
                  <a:cubicBezTo>
                    <a:pt x="199463" y="649948"/>
                    <a:pt x="260313" y="702764"/>
                    <a:pt x="327264" y="746951"/>
                  </a:cubicBezTo>
                  <a:cubicBezTo>
                    <a:pt x="358315" y="766953"/>
                    <a:pt x="387938" y="785717"/>
                    <a:pt x="417275" y="800672"/>
                  </a:cubicBezTo>
                  <a:cubicBezTo>
                    <a:pt x="446612" y="815626"/>
                    <a:pt x="473949" y="829247"/>
                    <a:pt x="499285" y="840867"/>
                  </a:cubicBezTo>
                  <a:cubicBezTo>
                    <a:pt x="511858" y="847058"/>
                    <a:pt x="524336" y="851916"/>
                    <a:pt x="536052" y="856393"/>
                  </a:cubicBezTo>
                  <a:lnTo>
                    <a:pt x="569008" y="869347"/>
                  </a:lnTo>
                  <a:cubicBezTo>
                    <a:pt x="589487" y="878015"/>
                    <a:pt x="607966" y="883158"/>
                    <a:pt x="622729" y="888397"/>
                  </a:cubicBezTo>
                  <a:lnTo>
                    <a:pt x="656924" y="899827"/>
                  </a:lnTo>
                  <a:lnTo>
                    <a:pt x="665782" y="902875"/>
                  </a:lnTo>
                  <a:cubicBezTo>
                    <a:pt x="666659" y="902980"/>
                    <a:pt x="667516" y="903170"/>
                    <a:pt x="668354" y="903446"/>
                  </a:cubicBezTo>
                  <a:close/>
                </a:path>
              </a:pathLst>
            </a:custGeom>
            <a:solidFill>
              <a:srgbClr val="FFD45E"/>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80A929B-6EFC-D3A4-7D00-0827A56F7833}"/>
                </a:ext>
              </a:extLst>
            </p:cNvPr>
            <p:cNvSpPr/>
            <p:nvPr/>
          </p:nvSpPr>
          <p:spPr>
            <a:xfrm>
              <a:off x="2969323" y="1919928"/>
              <a:ext cx="582644" cy="611314"/>
            </a:xfrm>
            <a:custGeom>
              <a:avLst/>
              <a:gdLst>
                <a:gd name="connsiteX0" fmla="*/ 582644 w 582644"/>
                <a:gd name="connsiteY0" fmla="*/ 529876 h 611314"/>
                <a:gd name="connsiteX1" fmla="*/ 581025 w 582644"/>
                <a:gd name="connsiteY1" fmla="*/ 531400 h 611314"/>
                <a:gd name="connsiteX2" fmla="*/ 575786 w 582644"/>
                <a:gd name="connsiteY2" fmla="*/ 535591 h 611314"/>
                <a:gd name="connsiteX3" fmla="*/ 555498 w 582644"/>
                <a:gd name="connsiteY3" fmla="*/ 551402 h 611314"/>
                <a:gd name="connsiteX4" fmla="*/ 478727 w 582644"/>
                <a:gd name="connsiteY4" fmla="*/ 610362 h 611314"/>
                <a:gd name="connsiteX5" fmla="*/ 477584 w 582644"/>
                <a:gd name="connsiteY5" fmla="*/ 611314 h 611314"/>
                <a:gd name="connsiteX6" fmla="*/ 476631 w 582644"/>
                <a:gd name="connsiteY6" fmla="*/ 609981 h 611314"/>
                <a:gd name="connsiteX7" fmla="*/ 382619 w 582644"/>
                <a:gd name="connsiteY7" fmla="*/ 479870 h 611314"/>
                <a:gd name="connsiteX8" fmla="*/ 385477 w 582644"/>
                <a:gd name="connsiteY8" fmla="*/ 480346 h 611314"/>
                <a:gd name="connsiteX9" fmla="*/ 313373 w 582644"/>
                <a:gd name="connsiteY9" fmla="*/ 531781 h 611314"/>
                <a:gd name="connsiteX10" fmla="*/ 310991 w 582644"/>
                <a:gd name="connsiteY10" fmla="*/ 533495 h 611314"/>
                <a:gd name="connsiteX11" fmla="*/ 309944 w 582644"/>
                <a:gd name="connsiteY11" fmla="*/ 530638 h 611314"/>
                <a:gd name="connsiteX12" fmla="*/ 216979 w 582644"/>
                <a:gd name="connsiteY12" fmla="*/ 278511 h 611314"/>
                <a:gd name="connsiteX13" fmla="*/ 203645 w 582644"/>
                <a:gd name="connsiteY13" fmla="*/ 242221 h 611314"/>
                <a:gd name="connsiteX14" fmla="*/ 208121 w 582644"/>
                <a:gd name="connsiteY14" fmla="*/ 242221 h 611314"/>
                <a:gd name="connsiteX15" fmla="*/ 149447 w 582644"/>
                <a:gd name="connsiteY15" fmla="*/ 358807 h 611314"/>
                <a:gd name="connsiteX16" fmla="*/ 146876 w 582644"/>
                <a:gd name="connsiteY16" fmla="*/ 363855 h 611314"/>
                <a:gd name="connsiteX17" fmla="*/ 145066 w 582644"/>
                <a:gd name="connsiteY17" fmla="*/ 358521 h 611314"/>
                <a:gd name="connsiteX18" fmla="*/ 22384 w 582644"/>
                <a:gd name="connsiteY18" fmla="*/ 4858 h 611314"/>
                <a:gd name="connsiteX19" fmla="*/ 24956 w 582644"/>
                <a:gd name="connsiteY19" fmla="*/ 4858 h 611314"/>
                <a:gd name="connsiteX20" fmla="*/ 6953 w 582644"/>
                <a:gd name="connsiteY20" fmla="*/ 81058 h 611314"/>
                <a:gd name="connsiteX21" fmla="*/ 2000 w 582644"/>
                <a:gd name="connsiteY21" fmla="*/ 101060 h 611314"/>
                <a:gd name="connsiteX22" fmla="*/ 667 w 582644"/>
                <a:gd name="connsiteY22" fmla="*/ 106204 h 611314"/>
                <a:gd name="connsiteX23" fmla="*/ 0 w 582644"/>
                <a:gd name="connsiteY23" fmla="*/ 107918 h 611314"/>
                <a:gd name="connsiteX24" fmla="*/ 0 w 582644"/>
                <a:gd name="connsiteY24" fmla="*/ 106108 h 611314"/>
                <a:gd name="connsiteX25" fmla="*/ 952 w 582644"/>
                <a:gd name="connsiteY25" fmla="*/ 100965 h 611314"/>
                <a:gd name="connsiteX26" fmla="*/ 5239 w 582644"/>
                <a:gd name="connsiteY26" fmla="*/ 80772 h 611314"/>
                <a:gd name="connsiteX27" fmla="*/ 22003 w 582644"/>
                <a:gd name="connsiteY27" fmla="*/ 4572 h 611314"/>
                <a:gd name="connsiteX28" fmla="*/ 23051 w 582644"/>
                <a:gd name="connsiteY28" fmla="*/ 0 h 611314"/>
                <a:gd name="connsiteX29" fmla="*/ 24670 w 582644"/>
                <a:gd name="connsiteY29" fmla="*/ 4477 h 611314"/>
                <a:gd name="connsiteX30" fmla="*/ 149257 w 582644"/>
                <a:gd name="connsiteY30" fmla="*/ 357378 h 611314"/>
                <a:gd name="connsiteX31" fmla="*/ 144875 w 582644"/>
                <a:gd name="connsiteY31" fmla="*/ 357378 h 611314"/>
                <a:gd name="connsiteX32" fmla="*/ 203454 w 582644"/>
                <a:gd name="connsiteY32" fmla="*/ 240792 h 611314"/>
                <a:gd name="connsiteX33" fmla="*/ 206026 w 582644"/>
                <a:gd name="connsiteY33" fmla="*/ 235648 h 611314"/>
                <a:gd name="connsiteX34" fmla="*/ 208026 w 582644"/>
                <a:gd name="connsiteY34" fmla="*/ 240983 h 611314"/>
                <a:gd name="connsiteX35" fmla="*/ 221361 w 582644"/>
                <a:gd name="connsiteY35" fmla="*/ 277273 h 611314"/>
                <a:gd name="connsiteX36" fmla="*/ 313849 w 582644"/>
                <a:gd name="connsiteY36" fmla="*/ 529590 h 611314"/>
                <a:gd name="connsiteX37" fmla="*/ 310420 w 582644"/>
                <a:gd name="connsiteY37" fmla="*/ 528542 h 611314"/>
                <a:gd name="connsiteX38" fmla="*/ 382810 w 582644"/>
                <a:gd name="connsiteY38" fmla="*/ 477488 h 611314"/>
                <a:gd name="connsiteX39" fmla="*/ 384429 w 582644"/>
                <a:gd name="connsiteY39" fmla="*/ 476345 h 611314"/>
                <a:gd name="connsiteX40" fmla="*/ 385667 w 582644"/>
                <a:gd name="connsiteY40" fmla="*/ 477964 h 611314"/>
                <a:gd name="connsiteX41" fmla="*/ 478727 w 582644"/>
                <a:gd name="connsiteY41" fmla="*/ 608267 h 611314"/>
                <a:gd name="connsiteX42" fmla="*/ 476536 w 582644"/>
                <a:gd name="connsiteY42" fmla="*/ 608267 h 611314"/>
                <a:gd name="connsiteX43" fmla="*/ 554355 w 582644"/>
                <a:gd name="connsiteY43" fmla="*/ 550450 h 611314"/>
                <a:gd name="connsiteX44" fmla="*/ 575120 w 582644"/>
                <a:gd name="connsiteY44" fmla="*/ 535210 h 611314"/>
                <a:gd name="connsiteX45" fmla="*/ 580549 w 582644"/>
                <a:gd name="connsiteY45" fmla="*/ 531400 h 61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2644" h="611314">
                  <a:moveTo>
                    <a:pt x="582644" y="529876"/>
                  </a:moveTo>
                  <a:cubicBezTo>
                    <a:pt x="582644" y="529876"/>
                    <a:pt x="582644" y="530447"/>
                    <a:pt x="581025" y="531400"/>
                  </a:cubicBezTo>
                  <a:lnTo>
                    <a:pt x="575786" y="535591"/>
                  </a:lnTo>
                  <a:lnTo>
                    <a:pt x="555498" y="551402"/>
                  </a:lnTo>
                  <a:lnTo>
                    <a:pt x="478727" y="610362"/>
                  </a:lnTo>
                  <a:lnTo>
                    <a:pt x="477584" y="611314"/>
                  </a:lnTo>
                  <a:lnTo>
                    <a:pt x="476631" y="609981"/>
                  </a:lnTo>
                  <a:cubicBezTo>
                    <a:pt x="450723" y="574262"/>
                    <a:pt x="418814" y="530066"/>
                    <a:pt x="382619" y="479870"/>
                  </a:cubicBezTo>
                  <a:lnTo>
                    <a:pt x="385477" y="480346"/>
                  </a:lnTo>
                  <a:lnTo>
                    <a:pt x="313373" y="531781"/>
                  </a:lnTo>
                  <a:lnTo>
                    <a:pt x="310991" y="533495"/>
                  </a:lnTo>
                  <a:lnTo>
                    <a:pt x="309944" y="530638"/>
                  </a:lnTo>
                  <a:cubicBezTo>
                    <a:pt x="281369" y="454438"/>
                    <a:pt x="250222" y="368713"/>
                    <a:pt x="216979" y="278511"/>
                  </a:cubicBezTo>
                  <a:lnTo>
                    <a:pt x="203645" y="242221"/>
                  </a:lnTo>
                  <a:lnTo>
                    <a:pt x="208121" y="242221"/>
                  </a:lnTo>
                  <a:lnTo>
                    <a:pt x="149447" y="358807"/>
                  </a:lnTo>
                  <a:lnTo>
                    <a:pt x="146876" y="363855"/>
                  </a:lnTo>
                  <a:lnTo>
                    <a:pt x="145066" y="358521"/>
                  </a:lnTo>
                  <a:cubicBezTo>
                    <a:pt x="93917" y="211264"/>
                    <a:pt x="50578" y="86106"/>
                    <a:pt x="22384" y="4858"/>
                  </a:cubicBezTo>
                  <a:lnTo>
                    <a:pt x="24956" y="4858"/>
                  </a:lnTo>
                  <a:cubicBezTo>
                    <a:pt x="17240" y="37433"/>
                    <a:pt x="11144" y="63055"/>
                    <a:pt x="6953" y="81058"/>
                  </a:cubicBezTo>
                  <a:cubicBezTo>
                    <a:pt x="4858" y="89630"/>
                    <a:pt x="3143" y="96298"/>
                    <a:pt x="2000" y="101060"/>
                  </a:cubicBezTo>
                  <a:lnTo>
                    <a:pt x="667" y="106204"/>
                  </a:lnTo>
                  <a:cubicBezTo>
                    <a:pt x="535" y="106804"/>
                    <a:pt x="311" y="107385"/>
                    <a:pt x="0" y="107918"/>
                  </a:cubicBezTo>
                  <a:lnTo>
                    <a:pt x="0" y="106108"/>
                  </a:lnTo>
                  <a:cubicBezTo>
                    <a:pt x="0" y="104775"/>
                    <a:pt x="572" y="103060"/>
                    <a:pt x="952" y="100965"/>
                  </a:cubicBezTo>
                  <a:lnTo>
                    <a:pt x="5239" y="80772"/>
                  </a:lnTo>
                  <a:cubicBezTo>
                    <a:pt x="9144" y="62770"/>
                    <a:pt x="14764" y="37052"/>
                    <a:pt x="22003" y="4572"/>
                  </a:cubicBezTo>
                  <a:lnTo>
                    <a:pt x="23051" y="0"/>
                  </a:lnTo>
                  <a:lnTo>
                    <a:pt x="24670" y="4477"/>
                  </a:lnTo>
                  <a:cubicBezTo>
                    <a:pt x="53245" y="85534"/>
                    <a:pt x="97346" y="210407"/>
                    <a:pt x="149257" y="357378"/>
                  </a:cubicBezTo>
                  <a:lnTo>
                    <a:pt x="144875" y="357378"/>
                  </a:lnTo>
                  <a:lnTo>
                    <a:pt x="203454" y="240792"/>
                  </a:lnTo>
                  <a:lnTo>
                    <a:pt x="206026" y="235648"/>
                  </a:lnTo>
                  <a:lnTo>
                    <a:pt x="208026" y="240983"/>
                  </a:lnTo>
                  <a:lnTo>
                    <a:pt x="221361" y="277273"/>
                  </a:lnTo>
                  <a:cubicBezTo>
                    <a:pt x="254413" y="367570"/>
                    <a:pt x="285845" y="453200"/>
                    <a:pt x="313849" y="529590"/>
                  </a:cubicBezTo>
                  <a:lnTo>
                    <a:pt x="310420" y="528542"/>
                  </a:lnTo>
                  <a:lnTo>
                    <a:pt x="382810" y="477488"/>
                  </a:lnTo>
                  <a:lnTo>
                    <a:pt x="384429" y="476345"/>
                  </a:lnTo>
                  <a:lnTo>
                    <a:pt x="385667" y="477964"/>
                  </a:lnTo>
                  <a:lnTo>
                    <a:pt x="478727" y="608267"/>
                  </a:lnTo>
                  <a:lnTo>
                    <a:pt x="476536" y="608267"/>
                  </a:lnTo>
                  <a:lnTo>
                    <a:pt x="554355" y="550450"/>
                  </a:lnTo>
                  <a:lnTo>
                    <a:pt x="575120" y="535210"/>
                  </a:lnTo>
                  <a:lnTo>
                    <a:pt x="580549" y="531400"/>
                  </a:lnTo>
                  <a:close/>
                </a:path>
              </a:pathLst>
            </a:custGeom>
            <a:solidFill>
              <a:srgbClr val="FFD45E"/>
            </a:solid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7B7E4A54-6348-2246-49EE-82D0B77383DB}"/>
                </a:ext>
              </a:extLst>
            </p:cNvPr>
            <p:cNvSpPr/>
            <p:nvPr/>
          </p:nvSpPr>
          <p:spPr>
            <a:xfrm>
              <a:off x="3292983" y="1990032"/>
              <a:ext cx="242125" cy="109537"/>
            </a:xfrm>
            <a:custGeom>
              <a:avLst/>
              <a:gdLst>
                <a:gd name="connsiteX0" fmla="*/ 242125 w 242125"/>
                <a:gd name="connsiteY0" fmla="*/ 109538 h 109537"/>
                <a:gd name="connsiteX1" fmla="*/ 231838 w 242125"/>
                <a:gd name="connsiteY1" fmla="*/ 107251 h 109537"/>
                <a:gd name="connsiteX2" fmla="*/ 204502 w 242125"/>
                <a:gd name="connsiteY2" fmla="*/ 98774 h 109537"/>
                <a:gd name="connsiteX3" fmla="*/ 116967 w 242125"/>
                <a:gd name="connsiteY3" fmla="*/ 64294 h 109537"/>
                <a:gd name="connsiteX4" fmla="*/ 32861 w 242125"/>
                <a:gd name="connsiteY4" fmla="*/ 21146 h 109537"/>
                <a:gd name="connsiteX5" fmla="*/ 8477 w 242125"/>
                <a:gd name="connsiteY5" fmla="*/ 6191 h 109537"/>
                <a:gd name="connsiteX6" fmla="*/ 0 w 242125"/>
                <a:gd name="connsiteY6" fmla="*/ 0 h 109537"/>
                <a:gd name="connsiteX7" fmla="*/ 9525 w 242125"/>
                <a:gd name="connsiteY7" fmla="*/ 4572 h 109537"/>
                <a:gd name="connsiteX8" fmla="*/ 34671 w 242125"/>
                <a:gd name="connsiteY8" fmla="*/ 18097 h 109537"/>
                <a:gd name="connsiteX9" fmla="*/ 119063 w 242125"/>
                <a:gd name="connsiteY9" fmla="*/ 59817 h 109537"/>
                <a:gd name="connsiteX10" fmla="*/ 206121 w 242125"/>
                <a:gd name="connsiteY10" fmla="*/ 95536 h 109537"/>
                <a:gd name="connsiteX11" fmla="*/ 232886 w 242125"/>
                <a:gd name="connsiteY11" fmla="*/ 105061 h 109537"/>
                <a:gd name="connsiteX12" fmla="*/ 242125 w 242125"/>
                <a:gd name="connsiteY12" fmla="*/ 1095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5" h="109537">
                  <a:moveTo>
                    <a:pt x="242125" y="109538"/>
                  </a:moveTo>
                  <a:cubicBezTo>
                    <a:pt x="238620" y="109185"/>
                    <a:pt x="235163" y="108414"/>
                    <a:pt x="231838" y="107251"/>
                  </a:cubicBezTo>
                  <a:cubicBezTo>
                    <a:pt x="225362" y="105442"/>
                    <a:pt x="215932" y="102584"/>
                    <a:pt x="204502" y="98774"/>
                  </a:cubicBezTo>
                  <a:cubicBezTo>
                    <a:pt x="174736" y="88821"/>
                    <a:pt x="145523" y="77314"/>
                    <a:pt x="116967" y="64294"/>
                  </a:cubicBezTo>
                  <a:cubicBezTo>
                    <a:pt x="88221" y="51340"/>
                    <a:pt x="60150" y="36938"/>
                    <a:pt x="32861" y="21146"/>
                  </a:cubicBezTo>
                  <a:cubicBezTo>
                    <a:pt x="22479" y="15050"/>
                    <a:pt x="13811" y="9906"/>
                    <a:pt x="8477" y="6191"/>
                  </a:cubicBezTo>
                  <a:cubicBezTo>
                    <a:pt x="5410" y="4477"/>
                    <a:pt x="2562" y="2400"/>
                    <a:pt x="0" y="0"/>
                  </a:cubicBezTo>
                  <a:cubicBezTo>
                    <a:pt x="3343" y="1134"/>
                    <a:pt x="6544" y="2676"/>
                    <a:pt x="9525" y="4572"/>
                  </a:cubicBezTo>
                  <a:lnTo>
                    <a:pt x="34671" y="18097"/>
                  </a:lnTo>
                  <a:cubicBezTo>
                    <a:pt x="55912" y="29432"/>
                    <a:pt x="85534" y="44672"/>
                    <a:pt x="119063" y="59817"/>
                  </a:cubicBezTo>
                  <a:cubicBezTo>
                    <a:pt x="152591" y="74962"/>
                    <a:pt x="183547" y="87058"/>
                    <a:pt x="206121" y="95536"/>
                  </a:cubicBezTo>
                  <a:cubicBezTo>
                    <a:pt x="216694" y="99346"/>
                    <a:pt x="225171" y="102679"/>
                    <a:pt x="232886" y="105061"/>
                  </a:cubicBezTo>
                  <a:cubicBezTo>
                    <a:pt x="236153" y="106128"/>
                    <a:pt x="239259" y="107633"/>
                    <a:pt x="242125" y="109538"/>
                  </a:cubicBezTo>
                  <a:close/>
                </a:path>
              </a:pathLst>
            </a:custGeom>
            <a:solidFill>
              <a:srgbClr val="FFD45E"/>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C9D09BF0-B8AF-5343-2685-8C16318CD997}"/>
                </a:ext>
              </a:extLst>
            </p:cNvPr>
            <p:cNvSpPr/>
            <p:nvPr/>
          </p:nvSpPr>
          <p:spPr>
            <a:xfrm>
              <a:off x="3401091" y="2074995"/>
              <a:ext cx="153447" cy="54863"/>
            </a:xfrm>
            <a:custGeom>
              <a:avLst/>
              <a:gdLst>
                <a:gd name="connsiteX0" fmla="*/ 153448 w 153447"/>
                <a:gd name="connsiteY0" fmla="*/ 54864 h 54863"/>
                <a:gd name="connsiteX1" fmla="*/ 129826 w 153447"/>
                <a:gd name="connsiteY1" fmla="*/ 50673 h 54863"/>
                <a:gd name="connsiteX2" fmla="*/ 74295 w 153447"/>
                <a:gd name="connsiteY2" fmla="*/ 34100 h 54863"/>
                <a:gd name="connsiteX3" fmla="*/ 20860 w 153447"/>
                <a:gd name="connsiteY3" fmla="*/ 11716 h 54863"/>
                <a:gd name="connsiteX4" fmla="*/ 0 w 153447"/>
                <a:gd name="connsiteY4" fmla="*/ 0 h 54863"/>
                <a:gd name="connsiteX5" fmla="*/ 22384 w 153447"/>
                <a:gd name="connsiteY5" fmla="*/ 8572 h 54863"/>
                <a:gd name="connsiteX6" fmla="*/ 76010 w 153447"/>
                <a:gd name="connsiteY6" fmla="*/ 29432 h 54863"/>
                <a:gd name="connsiteX7" fmla="*/ 130778 w 153447"/>
                <a:gd name="connsiteY7" fmla="*/ 47339 h 54863"/>
                <a:gd name="connsiteX8" fmla="*/ 153448 w 153447"/>
                <a:gd name="connsiteY8" fmla="*/ 54864 h 5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47" h="54863">
                  <a:moveTo>
                    <a:pt x="153448" y="54864"/>
                  </a:moveTo>
                  <a:cubicBezTo>
                    <a:pt x="145437" y="54435"/>
                    <a:pt x="137503" y="53026"/>
                    <a:pt x="129826" y="50673"/>
                  </a:cubicBezTo>
                  <a:cubicBezTo>
                    <a:pt x="111033" y="46130"/>
                    <a:pt x="92497" y="40605"/>
                    <a:pt x="74295" y="34100"/>
                  </a:cubicBezTo>
                  <a:cubicBezTo>
                    <a:pt x="56102" y="27575"/>
                    <a:pt x="38271" y="20107"/>
                    <a:pt x="20860" y="11716"/>
                  </a:cubicBezTo>
                  <a:cubicBezTo>
                    <a:pt x="13468" y="8639"/>
                    <a:pt x="6467" y="4705"/>
                    <a:pt x="0" y="0"/>
                  </a:cubicBezTo>
                  <a:cubicBezTo>
                    <a:pt x="7706" y="2162"/>
                    <a:pt x="15202" y="5029"/>
                    <a:pt x="22384" y="8572"/>
                  </a:cubicBezTo>
                  <a:cubicBezTo>
                    <a:pt x="36005" y="14192"/>
                    <a:pt x="54864" y="21812"/>
                    <a:pt x="76010" y="29432"/>
                  </a:cubicBezTo>
                  <a:cubicBezTo>
                    <a:pt x="97155" y="37052"/>
                    <a:pt x="116586" y="43053"/>
                    <a:pt x="130778" y="47339"/>
                  </a:cubicBezTo>
                  <a:cubicBezTo>
                    <a:pt x="138551" y="49149"/>
                    <a:pt x="146142" y="51664"/>
                    <a:pt x="153448" y="54864"/>
                  </a:cubicBezTo>
                  <a:close/>
                </a:path>
              </a:pathLst>
            </a:custGeom>
            <a:solidFill>
              <a:srgbClr val="FFD45E"/>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74CD8E35-8CF3-49A4-5B9C-C136E7413640}"/>
                </a:ext>
              </a:extLst>
            </p:cNvPr>
            <p:cNvSpPr/>
            <p:nvPr/>
          </p:nvSpPr>
          <p:spPr>
            <a:xfrm>
              <a:off x="3345179" y="2389034"/>
              <a:ext cx="16478" cy="21907"/>
            </a:xfrm>
            <a:custGeom>
              <a:avLst/>
              <a:gdLst>
                <a:gd name="connsiteX0" fmla="*/ 16478 w 16478"/>
                <a:gd name="connsiteY0" fmla="*/ 10954 h 21907"/>
                <a:gd name="connsiteX1" fmla="*/ 8192 w 16478"/>
                <a:gd name="connsiteY1" fmla="*/ 21908 h 21907"/>
                <a:gd name="connsiteX2" fmla="*/ 0 w 16478"/>
                <a:gd name="connsiteY2" fmla="*/ 10954 h 21907"/>
                <a:gd name="connsiteX3" fmla="*/ 8192 w 16478"/>
                <a:gd name="connsiteY3" fmla="*/ 0 h 21907"/>
                <a:gd name="connsiteX4" fmla="*/ 16478 w 16478"/>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8" h="21907">
                  <a:moveTo>
                    <a:pt x="16478" y="10954"/>
                  </a:moveTo>
                  <a:cubicBezTo>
                    <a:pt x="16478" y="17050"/>
                    <a:pt x="12764" y="21908"/>
                    <a:pt x="8192" y="21908"/>
                  </a:cubicBezTo>
                  <a:cubicBezTo>
                    <a:pt x="3620" y="21908"/>
                    <a:pt x="0" y="17050"/>
                    <a:pt x="0" y="10954"/>
                  </a:cubicBezTo>
                  <a:cubicBezTo>
                    <a:pt x="0" y="4858"/>
                    <a:pt x="3715" y="0"/>
                    <a:pt x="8192" y="0"/>
                  </a:cubicBezTo>
                  <a:cubicBezTo>
                    <a:pt x="12668" y="0"/>
                    <a:pt x="16478" y="4953"/>
                    <a:pt x="16478" y="10954"/>
                  </a:cubicBezTo>
                  <a:close/>
                </a:path>
              </a:pathLst>
            </a:custGeom>
            <a:solidFill>
              <a:srgbClr val="FFD45E"/>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A780426C-DC31-7062-EF50-C3DB271A1837}"/>
                </a:ext>
              </a:extLst>
            </p:cNvPr>
            <p:cNvSpPr/>
            <p:nvPr/>
          </p:nvSpPr>
          <p:spPr>
            <a:xfrm>
              <a:off x="3166110" y="2158148"/>
              <a:ext cx="16382" cy="21907"/>
            </a:xfrm>
            <a:custGeom>
              <a:avLst/>
              <a:gdLst>
                <a:gd name="connsiteX0" fmla="*/ 16383 w 16382"/>
                <a:gd name="connsiteY0" fmla="*/ 10954 h 21907"/>
                <a:gd name="connsiteX1" fmla="*/ 8192 w 16382"/>
                <a:gd name="connsiteY1" fmla="*/ 21908 h 21907"/>
                <a:gd name="connsiteX2" fmla="*/ 0 w 16382"/>
                <a:gd name="connsiteY2" fmla="*/ 10954 h 21907"/>
                <a:gd name="connsiteX3" fmla="*/ 8192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7003"/>
                    <a:pt x="12716" y="21908"/>
                    <a:pt x="8192" y="21908"/>
                  </a:cubicBezTo>
                  <a:cubicBezTo>
                    <a:pt x="3667" y="21908"/>
                    <a:pt x="0" y="17003"/>
                    <a:pt x="0" y="10954"/>
                  </a:cubicBezTo>
                  <a:cubicBezTo>
                    <a:pt x="0" y="4904"/>
                    <a:pt x="3667" y="0"/>
                    <a:pt x="8192" y="0"/>
                  </a:cubicBezTo>
                  <a:cubicBezTo>
                    <a:pt x="12716" y="0"/>
                    <a:pt x="16383" y="4904"/>
                    <a:pt x="16383" y="10954"/>
                  </a:cubicBezTo>
                  <a:close/>
                </a:path>
              </a:pathLst>
            </a:custGeom>
            <a:solidFill>
              <a:srgbClr val="FFD45E"/>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F65179AB-4096-0947-DAB6-290256BB9401}"/>
                </a:ext>
              </a:extLst>
            </p:cNvPr>
            <p:cNvSpPr/>
            <p:nvPr/>
          </p:nvSpPr>
          <p:spPr>
            <a:xfrm>
              <a:off x="2985230" y="1917261"/>
              <a:ext cx="16382" cy="21907"/>
            </a:xfrm>
            <a:custGeom>
              <a:avLst/>
              <a:gdLst>
                <a:gd name="connsiteX0" fmla="*/ 16383 w 16382"/>
                <a:gd name="connsiteY0" fmla="*/ 10954 h 21907"/>
                <a:gd name="connsiteX1" fmla="*/ 8191 w 16382"/>
                <a:gd name="connsiteY1" fmla="*/ 21908 h 21907"/>
                <a:gd name="connsiteX2" fmla="*/ 0 w 16382"/>
                <a:gd name="connsiteY2" fmla="*/ 10954 h 21907"/>
                <a:gd name="connsiteX3" fmla="*/ 8191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6954"/>
                    <a:pt x="12668" y="21908"/>
                    <a:pt x="8191" y="21908"/>
                  </a:cubicBezTo>
                  <a:cubicBezTo>
                    <a:pt x="3715" y="21908"/>
                    <a:pt x="0" y="16954"/>
                    <a:pt x="0" y="10954"/>
                  </a:cubicBezTo>
                  <a:cubicBezTo>
                    <a:pt x="0" y="4953"/>
                    <a:pt x="3619" y="0"/>
                    <a:pt x="8191" y="0"/>
                  </a:cubicBezTo>
                  <a:cubicBezTo>
                    <a:pt x="12763" y="0"/>
                    <a:pt x="16383" y="4953"/>
                    <a:pt x="16383" y="10954"/>
                  </a:cubicBezTo>
                  <a:close/>
                </a:path>
              </a:pathLst>
            </a:custGeom>
            <a:solidFill>
              <a:srgbClr val="FFD45E"/>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188879DB-27B1-DCD0-5111-EDFDAB17E045}"/>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D45E"/>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4F94E79D-4CE9-966C-5F28-9A9B2681EABB}"/>
                </a:ext>
              </a:extLst>
            </p:cNvPr>
            <p:cNvSpPr/>
            <p:nvPr/>
          </p:nvSpPr>
          <p:spPr>
            <a:xfrm>
              <a:off x="5794819" y="1512353"/>
              <a:ext cx="261028" cy="998029"/>
            </a:xfrm>
            <a:custGeom>
              <a:avLst/>
              <a:gdLst>
                <a:gd name="connsiteX0" fmla="*/ 253555 w 261028"/>
                <a:gd name="connsiteY0" fmla="*/ 139827 h 998029"/>
                <a:gd name="connsiteX1" fmla="*/ 107823 w 261028"/>
                <a:gd name="connsiteY1" fmla="*/ 0 h 998029"/>
                <a:gd name="connsiteX2" fmla="*/ 0 w 261028"/>
                <a:gd name="connsiteY2" fmla="*/ 998030 h 998029"/>
                <a:gd name="connsiteX3" fmla="*/ 208407 w 261028"/>
                <a:gd name="connsiteY3" fmla="*/ 846296 h 998029"/>
                <a:gd name="connsiteX4" fmla="*/ 259652 w 261028"/>
                <a:gd name="connsiteY4" fmla="*/ 217646 h 998029"/>
                <a:gd name="connsiteX5" fmla="*/ 253555 w 261028"/>
                <a:gd name="connsiteY5" fmla="*/ 139827 h 99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028" h="998029">
                  <a:moveTo>
                    <a:pt x="253555" y="139827"/>
                  </a:moveTo>
                  <a:cubicBezTo>
                    <a:pt x="237744" y="88487"/>
                    <a:pt x="199263" y="15240"/>
                    <a:pt x="107823" y="0"/>
                  </a:cubicBezTo>
                  <a:lnTo>
                    <a:pt x="0" y="998030"/>
                  </a:lnTo>
                  <a:cubicBezTo>
                    <a:pt x="0" y="998030"/>
                    <a:pt x="202978" y="957548"/>
                    <a:pt x="208407" y="846296"/>
                  </a:cubicBezTo>
                  <a:cubicBezTo>
                    <a:pt x="208883" y="836771"/>
                    <a:pt x="249460" y="340614"/>
                    <a:pt x="259652" y="217646"/>
                  </a:cubicBezTo>
                  <a:cubicBezTo>
                    <a:pt x="262719" y="191557"/>
                    <a:pt x="260652" y="165116"/>
                    <a:pt x="253555" y="139827"/>
                  </a:cubicBezTo>
                  <a:close/>
                </a:path>
              </a:pathLst>
            </a:custGeom>
            <a:solidFill>
              <a:srgbClr val="FFD45E"/>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C0ADDE3-83FE-4D66-AA74-A75400832512}"/>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FFFF"/>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05D79C77-42BA-367B-D9B1-FE14EE89DECE}"/>
                </a:ext>
              </a:extLst>
            </p:cNvPr>
            <p:cNvSpPr/>
            <p:nvPr/>
          </p:nvSpPr>
          <p:spPr>
            <a:xfrm>
              <a:off x="5459634" y="1880018"/>
              <a:ext cx="583501" cy="720578"/>
            </a:xfrm>
            <a:custGeom>
              <a:avLst/>
              <a:gdLst>
                <a:gd name="connsiteX0" fmla="*/ 583502 w 583501"/>
                <a:gd name="connsiteY0" fmla="*/ 0 h 720578"/>
                <a:gd name="connsiteX1" fmla="*/ 506063 w 583501"/>
                <a:gd name="connsiteY1" fmla="*/ 239935 h 720578"/>
                <a:gd name="connsiteX2" fmla="*/ 497586 w 583501"/>
                <a:gd name="connsiteY2" fmla="*/ 312801 h 720578"/>
                <a:gd name="connsiteX3" fmla="*/ 440436 w 583501"/>
                <a:gd name="connsiteY3" fmla="*/ 348139 h 720578"/>
                <a:gd name="connsiteX4" fmla="*/ 382810 w 583501"/>
                <a:gd name="connsiteY4" fmla="*/ 298228 h 720578"/>
                <a:gd name="connsiteX5" fmla="*/ 317563 w 583501"/>
                <a:gd name="connsiteY5" fmla="*/ 299657 h 720578"/>
                <a:gd name="connsiteX6" fmla="*/ 274701 w 583501"/>
                <a:gd name="connsiteY6" fmla="*/ 351758 h 720578"/>
                <a:gd name="connsiteX7" fmla="*/ 242888 w 583501"/>
                <a:gd name="connsiteY7" fmla="*/ 480727 h 720578"/>
                <a:gd name="connsiteX8" fmla="*/ 153543 w 583501"/>
                <a:gd name="connsiteY8" fmla="*/ 567785 h 720578"/>
                <a:gd name="connsiteX9" fmla="*/ 105156 w 583501"/>
                <a:gd name="connsiteY9" fmla="*/ 564071 h 720578"/>
                <a:gd name="connsiteX10" fmla="*/ 25337 w 583501"/>
                <a:gd name="connsiteY10" fmla="*/ 621221 h 720578"/>
                <a:gd name="connsiteX11" fmla="*/ 0 w 583501"/>
                <a:gd name="connsiteY11" fmla="*/ 720185 h 720578"/>
                <a:gd name="connsiteX12" fmla="*/ 550259 w 583501"/>
                <a:gd name="connsiteY12" fmla="*/ 401288 h 72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501" h="720578">
                  <a:moveTo>
                    <a:pt x="583502" y="0"/>
                  </a:moveTo>
                  <a:cubicBezTo>
                    <a:pt x="534810" y="70695"/>
                    <a:pt x="507892" y="154114"/>
                    <a:pt x="506063" y="239935"/>
                  </a:cubicBezTo>
                  <a:cubicBezTo>
                    <a:pt x="505587" y="264605"/>
                    <a:pt x="507016" y="290036"/>
                    <a:pt x="497586" y="312801"/>
                  </a:cubicBezTo>
                  <a:cubicBezTo>
                    <a:pt x="488156" y="335566"/>
                    <a:pt x="463772" y="354616"/>
                    <a:pt x="440436" y="348139"/>
                  </a:cubicBezTo>
                  <a:cubicBezTo>
                    <a:pt x="417100" y="341662"/>
                    <a:pt x="404527" y="311944"/>
                    <a:pt x="382810" y="298228"/>
                  </a:cubicBezTo>
                  <a:cubicBezTo>
                    <a:pt x="362417" y="286807"/>
                    <a:pt x="337433" y="287360"/>
                    <a:pt x="317563" y="299657"/>
                  </a:cubicBezTo>
                  <a:cubicBezTo>
                    <a:pt x="298161" y="312096"/>
                    <a:pt x="283169" y="330327"/>
                    <a:pt x="274701" y="351758"/>
                  </a:cubicBezTo>
                  <a:cubicBezTo>
                    <a:pt x="257080" y="392430"/>
                    <a:pt x="255651" y="438341"/>
                    <a:pt x="242888" y="480727"/>
                  </a:cubicBezTo>
                  <a:cubicBezTo>
                    <a:pt x="230124" y="523113"/>
                    <a:pt x="197929" y="565880"/>
                    <a:pt x="153543" y="567785"/>
                  </a:cubicBezTo>
                  <a:cubicBezTo>
                    <a:pt x="137350" y="568452"/>
                    <a:pt x="121348" y="563594"/>
                    <a:pt x="105156" y="564071"/>
                  </a:cubicBezTo>
                  <a:cubicBezTo>
                    <a:pt x="70961" y="565118"/>
                    <a:pt x="41243" y="590550"/>
                    <a:pt x="25337" y="621221"/>
                  </a:cubicBezTo>
                  <a:cubicBezTo>
                    <a:pt x="9430" y="651891"/>
                    <a:pt x="4572" y="686276"/>
                    <a:pt x="0" y="720185"/>
                  </a:cubicBezTo>
                  <a:cubicBezTo>
                    <a:pt x="0" y="720185"/>
                    <a:pt x="259271" y="744950"/>
                    <a:pt x="550259" y="401288"/>
                  </a:cubicBezTo>
                  <a:close/>
                </a:path>
              </a:pathLst>
            </a:custGeom>
            <a:solidFill>
              <a:srgbClr val="FFD45E"/>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465C1103-8F38-EEF9-4F4E-73E0AB10398F}"/>
                </a:ext>
              </a:extLst>
            </p:cNvPr>
            <p:cNvSpPr/>
            <p:nvPr/>
          </p:nvSpPr>
          <p:spPr>
            <a:xfrm>
              <a:off x="5610701" y="231340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908"/>
                    <a:pt x="0" y="16669"/>
                  </a:cubicBezTo>
                  <a:cubicBezTo>
                    <a:pt x="0" y="7429"/>
                    <a:pt x="4477" y="0"/>
                    <a:pt x="10096" y="0"/>
                  </a:cubicBezTo>
                  <a:cubicBezTo>
                    <a:pt x="15716" y="0"/>
                    <a:pt x="20288" y="7525"/>
                    <a:pt x="20288" y="16669"/>
                  </a:cubicBezTo>
                  <a:close/>
                </a:path>
              </a:pathLst>
            </a:custGeom>
            <a:solidFill>
              <a:srgbClr val="FFD45E"/>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CA288A4B-F30F-44C1-72DB-DA7F668B25E8}"/>
                </a:ext>
              </a:extLst>
            </p:cNvPr>
            <p:cNvSpPr/>
            <p:nvPr/>
          </p:nvSpPr>
          <p:spPr>
            <a:xfrm>
              <a:off x="5732811" y="200498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813"/>
                    <a:pt x="0" y="16669"/>
                  </a:cubicBezTo>
                  <a:cubicBezTo>
                    <a:pt x="0" y="7525"/>
                    <a:pt x="4477" y="0"/>
                    <a:pt x="10096" y="0"/>
                  </a:cubicBezTo>
                  <a:cubicBezTo>
                    <a:pt x="15716" y="0"/>
                    <a:pt x="20288" y="7429"/>
                    <a:pt x="20288" y="16669"/>
                  </a:cubicBezTo>
                  <a:close/>
                </a:path>
              </a:pathLst>
            </a:custGeom>
            <a:solidFill>
              <a:srgbClr val="FFD45E"/>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DB56AE22-0108-1B44-9196-DAAD2BA5F5C9}"/>
                </a:ext>
              </a:extLst>
            </p:cNvPr>
            <p:cNvSpPr/>
            <p:nvPr/>
          </p:nvSpPr>
          <p:spPr>
            <a:xfrm>
              <a:off x="5470207" y="1915832"/>
              <a:ext cx="567118" cy="417004"/>
            </a:xfrm>
            <a:custGeom>
              <a:avLst/>
              <a:gdLst>
                <a:gd name="connsiteX0" fmla="*/ 567119 w 567118"/>
                <a:gd name="connsiteY0" fmla="*/ 0 h 417004"/>
                <a:gd name="connsiteX1" fmla="*/ 565500 w 567118"/>
                <a:gd name="connsiteY1" fmla="*/ 4191 h 417004"/>
                <a:gd name="connsiteX2" fmla="*/ 559975 w 567118"/>
                <a:gd name="connsiteY2" fmla="*/ 16288 h 417004"/>
                <a:gd name="connsiteX3" fmla="*/ 538639 w 567118"/>
                <a:gd name="connsiteY3" fmla="*/ 61532 h 417004"/>
                <a:gd name="connsiteX4" fmla="*/ 461296 w 567118"/>
                <a:gd name="connsiteY4" fmla="*/ 222599 h 417004"/>
                <a:gd name="connsiteX5" fmla="*/ 460248 w 567118"/>
                <a:gd name="connsiteY5" fmla="*/ 224790 h 417004"/>
                <a:gd name="connsiteX6" fmla="*/ 458153 w 567118"/>
                <a:gd name="connsiteY6" fmla="*/ 223457 h 417004"/>
                <a:gd name="connsiteX7" fmla="*/ 274796 w 567118"/>
                <a:gd name="connsiteY7" fmla="*/ 107442 h 417004"/>
                <a:gd name="connsiteX8" fmla="*/ 278416 w 567118"/>
                <a:gd name="connsiteY8" fmla="*/ 106299 h 417004"/>
                <a:gd name="connsiteX9" fmla="*/ 270796 w 567118"/>
                <a:gd name="connsiteY9" fmla="*/ 125349 h 417004"/>
                <a:gd name="connsiteX10" fmla="*/ 152400 w 567118"/>
                <a:gd name="connsiteY10" fmla="*/ 415004 h 417004"/>
                <a:gd name="connsiteX11" fmla="*/ 151543 w 567118"/>
                <a:gd name="connsiteY11" fmla="*/ 417005 h 417004"/>
                <a:gd name="connsiteX12" fmla="*/ 149733 w 567118"/>
                <a:gd name="connsiteY12" fmla="*/ 415957 h 417004"/>
                <a:gd name="connsiteX13" fmla="*/ 40767 w 567118"/>
                <a:gd name="connsiteY13" fmla="*/ 355473 h 417004"/>
                <a:gd name="connsiteX14" fmla="*/ 10668 w 567118"/>
                <a:gd name="connsiteY14" fmla="*/ 339471 h 417004"/>
                <a:gd name="connsiteX15" fmla="*/ 2762 w 567118"/>
                <a:gd name="connsiteY15" fmla="*/ 335661 h 417004"/>
                <a:gd name="connsiteX16" fmla="*/ 0 w 567118"/>
                <a:gd name="connsiteY16" fmla="*/ 334423 h 417004"/>
                <a:gd name="connsiteX17" fmla="*/ 41720 w 567118"/>
                <a:gd name="connsiteY17" fmla="*/ 353473 h 417004"/>
                <a:gd name="connsiteX18" fmla="*/ 151543 w 567118"/>
                <a:gd name="connsiteY18" fmla="*/ 412528 h 417004"/>
                <a:gd name="connsiteX19" fmla="*/ 148876 w 567118"/>
                <a:gd name="connsiteY19" fmla="*/ 413480 h 417004"/>
                <a:gd name="connsiteX20" fmla="*/ 266224 w 567118"/>
                <a:gd name="connsiteY20" fmla="*/ 123063 h 417004"/>
                <a:gd name="connsiteX21" fmla="*/ 273844 w 567118"/>
                <a:gd name="connsiteY21" fmla="*/ 104013 h 417004"/>
                <a:gd name="connsiteX22" fmla="*/ 274987 w 567118"/>
                <a:gd name="connsiteY22" fmla="*/ 101251 h 417004"/>
                <a:gd name="connsiteX23" fmla="*/ 277463 w 567118"/>
                <a:gd name="connsiteY23" fmla="*/ 102870 h 417004"/>
                <a:gd name="connsiteX24" fmla="*/ 460534 w 567118"/>
                <a:gd name="connsiteY24" fmla="*/ 219456 h 417004"/>
                <a:gd name="connsiteX25" fmla="*/ 457391 w 567118"/>
                <a:gd name="connsiteY25" fmla="*/ 220313 h 417004"/>
                <a:gd name="connsiteX26" fmla="*/ 536353 w 567118"/>
                <a:gd name="connsiteY26" fmla="*/ 60103 h 417004"/>
                <a:gd name="connsiteX27" fmla="*/ 559118 w 567118"/>
                <a:gd name="connsiteY27" fmla="*/ 15621 h 417004"/>
                <a:gd name="connsiteX28" fmla="*/ 565214 w 567118"/>
                <a:gd name="connsiteY28" fmla="*/ 3905 h 417004"/>
                <a:gd name="connsiteX29" fmla="*/ 567119 w 567118"/>
                <a:gd name="connsiteY29" fmla="*/ 0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7118" h="417004">
                  <a:moveTo>
                    <a:pt x="567119" y="0"/>
                  </a:moveTo>
                  <a:cubicBezTo>
                    <a:pt x="566719" y="1448"/>
                    <a:pt x="566176" y="2848"/>
                    <a:pt x="565500" y="4191"/>
                  </a:cubicBezTo>
                  <a:lnTo>
                    <a:pt x="559975" y="16288"/>
                  </a:lnTo>
                  <a:cubicBezTo>
                    <a:pt x="554831" y="27051"/>
                    <a:pt x="547688" y="42291"/>
                    <a:pt x="538639" y="61532"/>
                  </a:cubicBezTo>
                  <a:lnTo>
                    <a:pt x="461296" y="222599"/>
                  </a:lnTo>
                  <a:lnTo>
                    <a:pt x="460248" y="224790"/>
                  </a:lnTo>
                  <a:lnTo>
                    <a:pt x="458153" y="223457"/>
                  </a:lnTo>
                  <a:lnTo>
                    <a:pt x="274796" y="107442"/>
                  </a:lnTo>
                  <a:lnTo>
                    <a:pt x="278416" y="106299"/>
                  </a:lnTo>
                  <a:cubicBezTo>
                    <a:pt x="276035" y="112204"/>
                    <a:pt x="273368" y="118586"/>
                    <a:pt x="270796" y="125349"/>
                  </a:cubicBezTo>
                  <a:lnTo>
                    <a:pt x="152400" y="415004"/>
                  </a:lnTo>
                  <a:lnTo>
                    <a:pt x="151543" y="417005"/>
                  </a:lnTo>
                  <a:lnTo>
                    <a:pt x="149733" y="415957"/>
                  </a:lnTo>
                  <a:cubicBezTo>
                    <a:pt x="104013" y="390239"/>
                    <a:pt x="66675" y="369570"/>
                    <a:pt x="40767" y="355473"/>
                  </a:cubicBezTo>
                  <a:cubicBezTo>
                    <a:pt x="27718" y="348425"/>
                    <a:pt x="17621" y="342995"/>
                    <a:pt x="10668" y="339471"/>
                  </a:cubicBezTo>
                  <a:lnTo>
                    <a:pt x="2762" y="335661"/>
                  </a:lnTo>
                  <a:lnTo>
                    <a:pt x="0" y="334423"/>
                  </a:lnTo>
                  <a:cubicBezTo>
                    <a:pt x="14526" y="339309"/>
                    <a:pt x="28508" y="345691"/>
                    <a:pt x="41720" y="353473"/>
                  </a:cubicBezTo>
                  <a:cubicBezTo>
                    <a:pt x="68009" y="366998"/>
                    <a:pt x="105537" y="387191"/>
                    <a:pt x="151543" y="412528"/>
                  </a:cubicBezTo>
                  <a:lnTo>
                    <a:pt x="148876" y="413480"/>
                  </a:lnTo>
                  <a:lnTo>
                    <a:pt x="266224" y="123063"/>
                  </a:lnTo>
                  <a:cubicBezTo>
                    <a:pt x="268796" y="116681"/>
                    <a:pt x="271463" y="110300"/>
                    <a:pt x="273844" y="104013"/>
                  </a:cubicBezTo>
                  <a:lnTo>
                    <a:pt x="274987" y="101251"/>
                  </a:lnTo>
                  <a:lnTo>
                    <a:pt x="277463" y="102870"/>
                  </a:lnTo>
                  <a:lnTo>
                    <a:pt x="460534" y="219456"/>
                  </a:lnTo>
                  <a:lnTo>
                    <a:pt x="457391" y="220313"/>
                  </a:lnTo>
                  <a:cubicBezTo>
                    <a:pt x="489871" y="154305"/>
                    <a:pt x="517112" y="99155"/>
                    <a:pt x="536353" y="60103"/>
                  </a:cubicBezTo>
                  <a:lnTo>
                    <a:pt x="559118" y="15621"/>
                  </a:lnTo>
                  <a:lnTo>
                    <a:pt x="565214" y="3905"/>
                  </a:lnTo>
                  <a:cubicBezTo>
                    <a:pt x="565738" y="2553"/>
                    <a:pt x="566376" y="1248"/>
                    <a:pt x="567119" y="0"/>
                  </a:cubicBezTo>
                  <a:close/>
                </a:path>
              </a:pathLst>
            </a:custGeom>
            <a:solidFill>
              <a:srgbClr val="FFD45E"/>
            </a:solidFill>
            <a:ln w="9525" cap="flat">
              <a:noFill/>
              <a:prstDash val="solid"/>
              <a:miter/>
            </a:ln>
          </p:spPr>
          <p:txBody>
            <a:bodyPr rtlCol="0" anchor="ctr"/>
            <a:lstStyle/>
            <a:p>
              <a:endParaRPr lang="en-IN"/>
            </a:p>
          </p:txBody>
        </p:sp>
      </p:grpSp>
      <p:sp>
        <p:nvSpPr>
          <p:cNvPr id="11" name="TextBox 10">
            <a:extLst>
              <a:ext uri="{FF2B5EF4-FFF2-40B4-BE49-F238E27FC236}">
                <a16:creationId xmlns:a16="http://schemas.microsoft.com/office/drawing/2014/main" id="{38D6EAB0-8739-B3BA-9BBD-C3BEC95237CF}"/>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rgbClr val="FFD700"/>
                </a:solidFill>
                <a:latin typeface="Avenir Next LT Pro" panose="020B0504020202020204" pitchFamily="34" charset="0"/>
              </a:rPr>
              <a:t>EVALUATION</a:t>
            </a:r>
            <a:endParaRPr lang="en-IN" sz="2800">
              <a:solidFill>
                <a:srgbClr val="FFD700"/>
              </a:solidFill>
              <a:latin typeface="Avenir Next LT Pro" panose="020B0504020202020204" pitchFamily="34" charset="0"/>
            </a:endParaRPr>
          </a:p>
        </p:txBody>
      </p:sp>
      <p:cxnSp>
        <p:nvCxnSpPr>
          <p:cNvPr id="12" name="Straight Connector 11">
            <a:extLst>
              <a:ext uri="{FF2B5EF4-FFF2-40B4-BE49-F238E27FC236}">
                <a16:creationId xmlns:a16="http://schemas.microsoft.com/office/drawing/2014/main" id="{C872464E-296E-B1F6-68B2-F8272648A4AC}"/>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629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A989A3C-D03E-6E2C-645A-78196802F322}"/>
              </a:ext>
            </a:extLst>
          </p:cNvPr>
          <p:cNvGrpSpPr/>
          <p:nvPr/>
        </p:nvGrpSpPr>
        <p:grpSpPr>
          <a:xfrm>
            <a:off x="554916" y="1490212"/>
            <a:ext cx="1930400" cy="1891226"/>
            <a:chOff x="1317312" y="2167944"/>
            <a:chExt cx="1930400" cy="1891226"/>
          </a:xfrm>
        </p:grpSpPr>
        <p:sp>
          <p:nvSpPr>
            <p:cNvPr id="10" name="Circle: Hollow 9">
              <a:extLst>
                <a:ext uri="{FF2B5EF4-FFF2-40B4-BE49-F238E27FC236}">
                  <a16:creationId xmlns:a16="http://schemas.microsoft.com/office/drawing/2014/main" id="{3FC2297F-0A5C-A3AF-5F06-4559D255AEA7}"/>
                </a:ext>
              </a:extLst>
            </p:cNvPr>
            <p:cNvSpPr/>
            <p:nvPr/>
          </p:nvSpPr>
          <p:spPr>
            <a:xfrm>
              <a:off x="1317312" y="2167944"/>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Freeform: Shape 17">
              <a:extLst>
                <a:ext uri="{FF2B5EF4-FFF2-40B4-BE49-F238E27FC236}">
                  <a16:creationId xmlns:a16="http://schemas.microsoft.com/office/drawing/2014/main" id="{CD0BBFA1-0DB1-157B-4E8A-9CB063654A2F}"/>
                </a:ext>
              </a:extLst>
            </p:cNvPr>
            <p:cNvSpPr/>
            <p:nvPr/>
          </p:nvSpPr>
          <p:spPr>
            <a:xfrm>
              <a:off x="1317312" y="3113557"/>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6" name="Group 25">
            <a:extLst>
              <a:ext uri="{FF2B5EF4-FFF2-40B4-BE49-F238E27FC236}">
                <a16:creationId xmlns:a16="http://schemas.microsoft.com/office/drawing/2014/main" id="{9D3C0215-7C16-96FA-94E2-3D9040676340}"/>
              </a:ext>
            </a:extLst>
          </p:cNvPr>
          <p:cNvGrpSpPr/>
          <p:nvPr/>
        </p:nvGrpSpPr>
        <p:grpSpPr>
          <a:xfrm>
            <a:off x="3614425" y="1490212"/>
            <a:ext cx="1930400" cy="1891226"/>
            <a:chOff x="3606800" y="2147318"/>
            <a:chExt cx="1930400" cy="1891226"/>
          </a:xfrm>
        </p:grpSpPr>
        <p:sp>
          <p:nvSpPr>
            <p:cNvPr id="21" name="Circle: Hollow 20">
              <a:extLst>
                <a:ext uri="{FF2B5EF4-FFF2-40B4-BE49-F238E27FC236}">
                  <a16:creationId xmlns:a16="http://schemas.microsoft.com/office/drawing/2014/main" id="{6D692B94-09C9-5FE0-0206-B0E8AB93AE14}"/>
                </a:ext>
              </a:extLst>
            </p:cNvPr>
            <p:cNvSpPr/>
            <p:nvPr/>
          </p:nvSpPr>
          <p:spPr>
            <a:xfrm>
              <a:off x="3606800"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Freeform: Shape 21">
              <a:extLst>
                <a:ext uri="{FF2B5EF4-FFF2-40B4-BE49-F238E27FC236}">
                  <a16:creationId xmlns:a16="http://schemas.microsoft.com/office/drawing/2014/main" id="{DE63E9E7-A92D-F7DD-0BFD-9CF57C8D6245}"/>
                </a:ext>
              </a:extLst>
            </p:cNvPr>
            <p:cNvSpPr/>
            <p:nvPr/>
          </p:nvSpPr>
          <p:spPr>
            <a:xfrm>
              <a:off x="3606800"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7" name="Group 26">
            <a:extLst>
              <a:ext uri="{FF2B5EF4-FFF2-40B4-BE49-F238E27FC236}">
                <a16:creationId xmlns:a16="http://schemas.microsoft.com/office/drawing/2014/main" id="{5406EFE0-7E48-1242-F1E9-E6FC1DE2969F}"/>
              </a:ext>
            </a:extLst>
          </p:cNvPr>
          <p:cNvGrpSpPr/>
          <p:nvPr/>
        </p:nvGrpSpPr>
        <p:grpSpPr>
          <a:xfrm>
            <a:off x="6576510" y="1490212"/>
            <a:ext cx="1930400" cy="1891226"/>
            <a:chOff x="6568885" y="2147318"/>
            <a:chExt cx="1930400" cy="1891226"/>
          </a:xfrm>
        </p:grpSpPr>
        <p:sp>
          <p:nvSpPr>
            <p:cNvPr id="24" name="Circle: Hollow 23">
              <a:extLst>
                <a:ext uri="{FF2B5EF4-FFF2-40B4-BE49-F238E27FC236}">
                  <a16:creationId xmlns:a16="http://schemas.microsoft.com/office/drawing/2014/main" id="{2289305F-D33F-3032-5FA1-8E4775184288}"/>
                </a:ext>
              </a:extLst>
            </p:cNvPr>
            <p:cNvSpPr/>
            <p:nvPr/>
          </p:nvSpPr>
          <p:spPr>
            <a:xfrm>
              <a:off x="6568885"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Freeform: Shape 24">
              <a:extLst>
                <a:ext uri="{FF2B5EF4-FFF2-40B4-BE49-F238E27FC236}">
                  <a16:creationId xmlns:a16="http://schemas.microsoft.com/office/drawing/2014/main" id="{6A2B6B1B-DD9E-8216-400E-6DAC8172D9F8}"/>
                </a:ext>
              </a:extLst>
            </p:cNvPr>
            <p:cNvSpPr/>
            <p:nvPr/>
          </p:nvSpPr>
          <p:spPr>
            <a:xfrm>
              <a:off x="6568885"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28" name="Rectangle 27">
            <a:extLst>
              <a:ext uri="{FF2B5EF4-FFF2-40B4-BE49-F238E27FC236}">
                <a16:creationId xmlns:a16="http://schemas.microsoft.com/office/drawing/2014/main" id="{11C70469-227C-0A71-9E7A-AA671FD3D8CB}"/>
              </a:ext>
            </a:extLst>
          </p:cNvPr>
          <p:cNvSpPr/>
          <p:nvPr/>
        </p:nvSpPr>
        <p:spPr>
          <a:xfrm>
            <a:off x="165754" y="2435825"/>
            <a:ext cx="8834617" cy="108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757F3E84-108D-77DD-3BD6-20C5D6CB4F26}"/>
              </a:ext>
            </a:extLst>
          </p:cNvPr>
          <p:cNvGrpSpPr/>
          <p:nvPr/>
        </p:nvGrpSpPr>
        <p:grpSpPr>
          <a:xfrm>
            <a:off x="554915" y="1972577"/>
            <a:ext cx="1930400" cy="1732027"/>
            <a:chOff x="547290" y="2629683"/>
            <a:chExt cx="1930400" cy="1732027"/>
          </a:xfrm>
        </p:grpSpPr>
        <p:sp>
          <p:nvSpPr>
            <p:cNvPr id="29" name="TextBox 28">
              <a:extLst>
                <a:ext uri="{FF2B5EF4-FFF2-40B4-BE49-F238E27FC236}">
                  <a16:creationId xmlns:a16="http://schemas.microsoft.com/office/drawing/2014/main" id="{312849F1-DC22-B7FD-6E1C-B345BCCD0571}"/>
                </a:ext>
              </a:extLst>
            </p:cNvPr>
            <p:cNvSpPr txBox="1"/>
            <p:nvPr/>
          </p:nvSpPr>
          <p:spPr>
            <a:xfrm>
              <a:off x="909371" y="2629683"/>
              <a:ext cx="1210033" cy="615553"/>
            </a:xfrm>
            <a:prstGeom prst="rect">
              <a:avLst/>
            </a:prstGeom>
            <a:noFill/>
          </p:spPr>
          <p:txBody>
            <a:bodyPr wrap="square" rtlCol="0">
              <a:spAutoFit/>
            </a:bodyPr>
            <a:lstStyle/>
            <a:p>
              <a:pPr algn="ctr"/>
              <a:r>
                <a:rPr lang="en-US" sz="3400" b="1">
                  <a:solidFill>
                    <a:srgbClr val="00B0F0"/>
                  </a:solidFill>
                  <a:latin typeface="+mn-lt"/>
                  <a:ea typeface="Calibri" panose="020F0502020204030204" pitchFamily="34" charset="0"/>
                  <a:cs typeface="Calibri" panose="020F0502020204030204" pitchFamily="34" charset="0"/>
                </a:rPr>
                <a:t>93%</a:t>
              </a:r>
              <a:endParaRPr lang="en-IN" sz="3400" b="1">
                <a:solidFill>
                  <a:srgbClr val="00B0F0"/>
                </a:solidFill>
                <a:latin typeface="+mn-lt"/>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3CE0949-268F-C9A8-C998-C5427261FAE9}"/>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00B0F0"/>
                  </a:solidFill>
                  <a:latin typeface="+mn-lt"/>
                  <a:ea typeface="Calibri" panose="020F0502020204030204" pitchFamily="34" charset="0"/>
                  <a:cs typeface="Calibri" panose="020F0502020204030204" pitchFamily="34" charset="0"/>
                </a:rPr>
                <a:t>Accuracy</a:t>
              </a:r>
              <a:endParaRPr lang="en-IN" sz="2200" b="1">
                <a:solidFill>
                  <a:srgbClr val="00B0F0"/>
                </a:solidFill>
                <a:latin typeface="+mn-lt"/>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C19DCB70-9291-98C5-9425-777569E15EE2}"/>
                </a:ext>
              </a:extLst>
            </p:cNvPr>
            <p:cNvSpPr txBox="1"/>
            <p:nvPr/>
          </p:nvSpPr>
          <p:spPr>
            <a:xfrm>
              <a:off x="547290" y="3422991"/>
              <a:ext cx="1930400" cy="938719"/>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It represents the proportion of correctly classified instances over the total number of instances in the dataset.</a:t>
              </a:r>
            </a:p>
          </p:txBody>
        </p:sp>
      </p:grpSp>
      <p:grpSp>
        <p:nvGrpSpPr>
          <p:cNvPr id="33" name="Group 32">
            <a:extLst>
              <a:ext uri="{FF2B5EF4-FFF2-40B4-BE49-F238E27FC236}">
                <a16:creationId xmlns:a16="http://schemas.microsoft.com/office/drawing/2014/main" id="{3DAB8FB2-3D5E-2EDB-C1CE-8E459B11E292}"/>
              </a:ext>
            </a:extLst>
          </p:cNvPr>
          <p:cNvGrpSpPr/>
          <p:nvPr/>
        </p:nvGrpSpPr>
        <p:grpSpPr>
          <a:xfrm>
            <a:off x="6576510" y="1972577"/>
            <a:ext cx="1930400" cy="1901304"/>
            <a:chOff x="547290" y="2629683"/>
            <a:chExt cx="1930400" cy="1901304"/>
          </a:xfrm>
        </p:grpSpPr>
        <p:sp>
          <p:nvSpPr>
            <p:cNvPr id="34" name="TextBox 33">
              <a:extLst>
                <a:ext uri="{FF2B5EF4-FFF2-40B4-BE49-F238E27FC236}">
                  <a16:creationId xmlns:a16="http://schemas.microsoft.com/office/drawing/2014/main" id="{6F6DD005-9A03-CDB1-3706-575771EA6B09}"/>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chemeClr val="accent2">
                      <a:lumMod val="40000"/>
                      <a:lumOff val="60000"/>
                    </a:schemeClr>
                  </a:solidFill>
                  <a:latin typeface="+mn-lt"/>
                  <a:ea typeface="Calibri" panose="020F0502020204030204" pitchFamily="34" charset="0"/>
                  <a:cs typeface="Calibri" panose="020F0502020204030204" pitchFamily="34" charset="0"/>
                </a:rPr>
                <a:t>69%</a:t>
              </a:r>
              <a:endParaRPr lang="en-IN" sz="34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400429BB-3B30-AA44-6DB5-043D10F424FD}"/>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chemeClr val="accent2">
                      <a:lumMod val="40000"/>
                      <a:lumOff val="60000"/>
                    </a:schemeClr>
                  </a:solidFill>
                  <a:latin typeface="+mn-lt"/>
                  <a:ea typeface="Calibri" panose="020F0502020204030204" pitchFamily="34" charset="0"/>
                  <a:cs typeface="Calibri" panose="020F0502020204030204" pitchFamily="34" charset="0"/>
                </a:rPr>
                <a:t>Recall</a:t>
              </a:r>
              <a:endParaRPr lang="en-IN" sz="22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7F64A2B3-F95F-2C87-EF98-1B2A7A4D77E6}"/>
                </a:ext>
              </a:extLst>
            </p:cNvPr>
            <p:cNvSpPr txBox="1"/>
            <p:nvPr/>
          </p:nvSpPr>
          <p:spPr>
            <a:xfrm>
              <a:off x="547290" y="3422991"/>
              <a:ext cx="1930400" cy="1107996"/>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The percentage of actual ‘Training’ category reviews that were correctly identified as the ‘Training’ category by the model.</a:t>
              </a:r>
            </a:p>
          </p:txBody>
        </p:sp>
      </p:grpSp>
      <p:grpSp>
        <p:nvGrpSpPr>
          <p:cNvPr id="37" name="Group 36">
            <a:extLst>
              <a:ext uri="{FF2B5EF4-FFF2-40B4-BE49-F238E27FC236}">
                <a16:creationId xmlns:a16="http://schemas.microsoft.com/office/drawing/2014/main" id="{8F229813-9245-E9B6-F4CD-2F7A7B9A7F81}"/>
              </a:ext>
            </a:extLst>
          </p:cNvPr>
          <p:cNvGrpSpPr/>
          <p:nvPr/>
        </p:nvGrpSpPr>
        <p:grpSpPr>
          <a:xfrm>
            <a:off x="3599457" y="1952948"/>
            <a:ext cx="1930400" cy="2070581"/>
            <a:chOff x="547290" y="2629683"/>
            <a:chExt cx="1930400" cy="2070581"/>
          </a:xfrm>
        </p:grpSpPr>
        <p:sp>
          <p:nvSpPr>
            <p:cNvPr id="38" name="TextBox 37">
              <a:extLst>
                <a:ext uri="{FF2B5EF4-FFF2-40B4-BE49-F238E27FC236}">
                  <a16:creationId xmlns:a16="http://schemas.microsoft.com/office/drawing/2014/main" id="{6B54C3E0-8956-10E1-0A1D-ACA2ED68844A}"/>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rgbClr val="FFC000"/>
                  </a:solidFill>
                  <a:latin typeface="+mn-lt"/>
                  <a:ea typeface="Calibri" panose="020F0502020204030204" pitchFamily="34" charset="0"/>
                  <a:cs typeface="Calibri" panose="020F0502020204030204" pitchFamily="34" charset="0"/>
                </a:rPr>
                <a:t>68%</a:t>
              </a:r>
              <a:endParaRPr lang="en-IN" sz="3400" b="1">
                <a:solidFill>
                  <a:srgbClr val="FFC000"/>
                </a:solidFill>
                <a:latin typeface="+mn-lt"/>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043E267C-3A3B-EEFB-46AD-BEACB04D5C5F}"/>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FFC000"/>
                  </a:solidFill>
                  <a:latin typeface="+mn-lt"/>
                  <a:ea typeface="Calibri" panose="020F0502020204030204" pitchFamily="34" charset="0"/>
                  <a:cs typeface="Calibri" panose="020F0502020204030204" pitchFamily="34" charset="0"/>
                </a:rPr>
                <a:t>Precision</a:t>
              </a:r>
              <a:endParaRPr lang="en-IN" sz="2200" b="1">
                <a:solidFill>
                  <a:srgbClr val="FFC000"/>
                </a:solidFill>
                <a:latin typeface="+mn-lt"/>
                <a:ea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1B694059-6332-B676-F142-23C8E1E8147A}"/>
                </a:ext>
              </a:extLst>
            </p:cNvPr>
            <p:cNvSpPr txBox="1"/>
            <p:nvPr/>
          </p:nvSpPr>
          <p:spPr>
            <a:xfrm>
              <a:off x="547290" y="3422991"/>
              <a:ext cx="1930400" cy="1277273"/>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The probability of making a correct category class classification. It's computed as the number of True Positives divided by the total number of positive calls.</a:t>
              </a:r>
            </a:p>
          </p:txBody>
        </p:sp>
      </p:grpSp>
      <p:sp>
        <p:nvSpPr>
          <p:cNvPr id="6" name="Graphic 2">
            <a:extLst>
              <a:ext uri="{FF2B5EF4-FFF2-40B4-BE49-F238E27FC236}">
                <a16:creationId xmlns:a16="http://schemas.microsoft.com/office/drawing/2014/main" id="{8F1D6710-8C55-9ECC-B67D-A1F399894AD4}"/>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1AD2FD66-99A3-199F-9B2A-F77B41C8884E}"/>
              </a:ext>
            </a:extLst>
          </p:cNvPr>
          <p:cNvSpPr txBox="1"/>
          <p:nvPr/>
        </p:nvSpPr>
        <p:spPr>
          <a:xfrm>
            <a:off x="290675" y="79085"/>
            <a:ext cx="628583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chemeClr val="tx1"/>
                </a:solidFill>
                <a:latin typeface="Avenir Next LT Pro" panose="020B0504020202020204" pitchFamily="34" charset="0"/>
              </a:rPr>
              <a:t>EVALUATION</a:t>
            </a:r>
            <a:r>
              <a:rPr lang="en-IN" sz="2800">
                <a:solidFill>
                  <a:srgbClr val="FFD700"/>
                </a:solidFill>
                <a:latin typeface="Avenir Next LT Pro" panose="020B0504020202020204" pitchFamily="34" charset="0"/>
              </a:rPr>
              <a:t> : </a:t>
            </a:r>
            <a:r>
              <a:rPr lang="en-US" sz="2800" b="1">
                <a:solidFill>
                  <a:srgbClr val="FFC000"/>
                </a:solidFill>
                <a:latin typeface="Avenir Next LT Pro" panose="020B0504020202020204" pitchFamily="34" charset="0"/>
              </a:rPr>
              <a:t>TRAINING</a:t>
            </a:r>
            <a:endParaRPr lang="en-IN" sz="2800">
              <a:solidFill>
                <a:srgbClr val="FFC000"/>
              </a:solidFill>
              <a:latin typeface="Avenir Next LT Pro" panose="020B0504020202020204" pitchFamily="34" charset="0"/>
            </a:endParaRPr>
          </a:p>
        </p:txBody>
      </p:sp>
      <p:cxnSp>
        <p:nvCxnSpPr>
          <p:cNvPr id="3" name="Straight Connector 2">
            <a:extLst>
              <a:ext uri="{FF2B5EF4-FFF2-40B4-BE49-F238E27FC236}">
                <a16:creationId xmlns:a16="http://schemas.microsoft.com/office/drawing/2014/main" id="{BD7327B3-5A9D-880A-DB7A-704E0425A241}"/>
              </a:ext>
            </a:extLst>
          </p:cNvPr>
          <p:cNvCxnSpPr>
            <a:cxnSpLocks/>
          </p:cNvCxnSpPr>
          <p:nvPr/>
        </p:nvCxnSpPr>
        <p:spPr>
          <a:xfrm>
            <a:off x="0" y="570852"/>
            <a:ext cx="6083710" cy="837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outdoor, person, dark, blur&#10;&#10;Description automatically generated">
            <a:extLst>
              <a:ext uri="{FF2B5EF4-FFF2-40B4-BE49-F238E27FC236}">
                <a16:creationId xmlns:a16="http://schemas.microsoft.com/office/drawing/2014/main" id="{F66E35E4-4F83-50A2-A697-32A5DCE2F14E}"/>
              </a:ext>
            </a:extLst>
          </p:cNvPr>
          <p:cNvPicPr>
            <a:picLocks noChangeAspect="1"/>
          </p:cNvPicPr>
          <p:nvPr/>
        </p:nvPicPr>
        <p:blipFill>
          <a:blip r:embed="rId2"/>
          <a:stretch>
            <a:fillRect/>
          </a:stretch>
        </p:blipFill>
        <p:spPr>
          <a:xfrm>
            <a:off x="7942006" y="1526"/>
            <a:ext cx="1201994" cy="1201994"/>
          </a:xfrm>
          <a:prstGeom prst="rect">
            <a:avLst/>
          </a:prstGeom>
        </p:spPr>
      </p:pic>
      <p:sp>
        <p:nvSpPr>
          <p:cNvPr id="4" name="Rectangle 3">
            <a:extLst>
              <a:ext uri="{FF2B5EF4-FFF2-40B4-BE49-F238E27FC236}">
                <a16:creationId xmlns:a16="http://schemas.microsoft.com/office/drawing/2014/main" id="{687D57A6-7734-8AAB-DA9A-E84411292D64}"/>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3555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withEffect">
                                  <p:stCondLst>
                                    <p:cond delay="0"/>
                                  </p:stCondLst>
                                  <p:childTnLst>
                                    <p:animRot by="10080000">
                                      <p:cBhvr>
                                        <p:cTn id="6" dur="500" fill="hold"/>
                                        <p:tgtEl>
                                          <p:spTgt spid="19"/>
                                        </p:tgtEl>
                                        <p:attrNameLst>
                                          <p:attrName>r</p:attrName>
                                        </p:attrNameLst>
                                      </p:cBhvr>
                                    </p:animRot>
                                  </p:childTnLst>
                                </p:cTn>
                              </p:par>
                            </p:childTnLst>
                          </p:cTn>
                        </p:par>
                        <p:par>
                          <p:cTn id="7" fill="hold">
                            <p:stCondLst>
                              <p:cond delay="500"/>
                            </p:stCondLst>
                            <p:childTnLst>
                              <p:par>
                                <p:cTn id="8" presetID="53" presetClass="entr" presetSubtype="16"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250" fill="hold"/>
                                        <p:tgtEl>
                                          <p:spTgt spid="32"/>
                                        </p:tgtEl>
                                        <p:attrNameLst>
                                          <p:attrName>ppt_w</p:attrName>
                                        </p:attrNameLst>
                                      </p:cBhvr>
                                      <p:tavLst>
                                        <p:tav tm="0">
                                          <p:val>
                                            <p:fltVal val="0"/>
                                          </p:val>
                                        </p:tav>
                                        <p:tav tm="100000">
                                          <p:val>
                                            <p:strVal val="#ppt_w"/>
                                          </p:val>
                                        </p:tav>
                                      </p:tavLst>
                                    </p:anim>
                                    <p:anim calcmode="lin" valueType="num">
                                      <p:cBhvr>
                                        <p:cTn id="11" dur="250" fill="hold"/>
                                        <p:tgtEl>
                                          <p:spTgt spid="32"/>
                                        </p:tgtEl>
                                        <p:attrNameLst>
                                          <p:attrName>ppt_h</p:attrName>
                                        </p:attrNameLst>
                                      </p:cBhvr>
                                      <p:tavLst>
                                        <p:tav tm="0">
                                          <p:val>
                                            <p:fltVal val="0"/>
                                          </p:val>
                                        </p:tav>
                                        <p:tav tm="100000">
                                          <p:val>
                                            <p:strVal val="#ppt_h"/>
                                          </p:val>
                                        </p:tav>
                                      </p:tavLst>
                                    </p:anim>
                                    <p:animEffect transition="in" filter="fade">
                                      <p:cBhvr>
                                        <p:cTn id="12" dur="250"/>
                                        <p:tgtEl>
                                          <p:spTgt spid="32"/>
                                        </p:tgtEl>
                                      </p:cBhvr>
                                    </p:animEffect>
                                  </p:childTnLst>
                                </p:cTn>
                              </p:par>
                            </p:childTnLst>
                          </p:cTn>
                        </p:par>
                        <p:par>
                          <p:cTn id="13" fill="hold">
                            <p:stCondLst>
                              <p:cond delay="750"/>
                            </p:stCondLst>
                            <p:childTnLst>
                              <p:par>
                                <p:cTn id="14" presetID="8" presetClass="emph" presetSubtype="0" fill="hold" nodeType="afterEffect">
                                  <p:stCondLst>
                                    <p:cond delay="0"/>
                                  </p:stCondLst>
                                  <p:childTnLst>
                                    <p:animRot by="8532000">
                                      <p:cBhvr>
                                        <p:cTn id="15" dur="500" fill="hold"/>
                                        <p:tgtEl>
                                          <p:spTgt spid="26"/>
                                        </p:tgtEl>
                                        <p:attrNameLst>
                                          <p:attrName>r</p:attrName>
                                        </p:attrNameLst>
                                      </p:cBhvr>
                                    </p:animRot>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250" fill="hold"/>
                                        <p:tgtEl>
                                          <p:spTgt spid="37"/>
                                        </p:tgtEl>
                                        <p:attrNameLst>
                                          <p:attrName>ppt_w</p:attrName>
                                        </p:attrNameLst>
                                      </p:cBhvr>
                                      <p:tavLst>
                                        <p:tav tm="0">
                                          <p:val>
                                            <p:fltVal val="0"/>
                                          </p:val>
                                        </p:tav>
                                        <p:tav tm="100000">
                                          <p:val>
                                            <p:strVal val="#ppt_w"/>
                                          </p:val>
                                        </p:tav>
                                      </p:tavLst>
                                    </p:anim>
                                    <p:anim calcmode="lin" valueType="num">
                                      <p:cBhvr>
                                        <p:cTn id="20" dur="250" fill="hold"/>
                                        <p:tgtEl>
                                          <p:spTgt spid="37"/>
                                        </p:tgtEl>
                                        <p:attrNameLst>
                                          <p:attrName>ppt_h</p:attrName>
                                        </p:attrNameLst>
                                      </p:cBhvr>
                                      <p:tavLst>
                                        <p:tav tm="0">
                                          <p:val>
                                            <p:fltVal val="0"/>
                                          </p:val>
                                        </p:tav>
                                        <p:tav tm="100000">
                                          <p:val>
                                            <p:strVal val="#ppt_h"/>
                                          </p:val>
                                        </p:tav>
                                      </p:tavLst>
                                    </p:anim>
                                    <p:animEffect transition="in" filter="fade">
                                      <p:cBhvr>
                                        <p:cTn id="21" dur="250"/>
                                        <p:tgtEl>
                                          <p:spTgt spid="37"/>
                                        </p:tgtEl>
                                      </p:cBhvr>
                                    </p:animEffect>
                                  </p:childTnLst>
                                </p:cTn>
                              </p:par>
                            </p:childTnLst>
                          </p:cTn>
                        </p:par>
                        <p:par>
                          <p:cTn id="22" fill="hold">
                            <p:stCondLst>
                              <p:cond delay="1500"/>
                            </p:stCondLst>
                            <p:childTnLst>
                              <p:par>
                                <p:cTn id="23" presetID="8" presetClass="emph" presetSubtype="0" fill="hold" nodeType="afterEffect">
                                  <p:stCondLst>
                                    <p:cond delay="0"/>
                                  </p:stCondLst>
                                  <p:childTnLst>
                                    <p:animRot by="7380000">
                                      <p:cBhvr>
                                        <p:cTn id="24" dur="500" fill="hold"/>
                                        <p:tgtEl>
                                          <p:spTgt spid="27"/>
                                        </p:tgtEl>
                                        <p:attrNameLst>
                                          <p:attrName>r</p:attrName>
                                        </p:attrNameLst>
                                      </p:cBhvr>
                                    </p:animRo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250" fill="hold"/>
                                        <p:tgtEl>
                                          <p:spTgt spid="33"/>
                                        </p:tgtEl>
                                        <p:attrNameLst>
                                          <p:attrName>ppt_w</p:attrName>
                                        </p:attrNameLst>
                                      </p:cBhvr>
                                      <p:tavLst>
                                        <p:tav tm="0">
                                          <p:val>
                                            <p:fltVal val="0"/>
                                          </p:val>
                                        </p:tav>
                                        <p:tav tm="100000">
                                          <p:val>
                                            <p:strVal val="#ppt_w"/>
                                          </p:val>
                                        </p:tav>
                                      </p:tavLst>
                                    </p:anim>
                                    <p:anim calcmode="lin" valueType="num">
                                      <p:cBhvr>
                                        <p:cTn id="29" dur="250" fill="hold"/>
                                        <p:tgtEl>
                                          <p:spTgt spid="33"/>
                                        </p:tgtEl>
                                        <p:attrNameLst>
                                          <p:attrName>ppt_h</p:attrName>
                                        </p:attrNameLst>
                                      </p:cBhvr>
                                      <p:tavLst>
                                        <p:tav tm="0">
                                          <p:val>
                                            <p:fltVal val="0"/>
                                          </p:val>
                                        </p:tav>
                                        <p:tav tm="100000">
                                          <p:val>
                                            <p:strVal val="#ppt_h"/>
                                          </p:val>
                                        </p:tav>
                                      </p:tavLst>
                                    </p:anim>
                                    <p:animEffect transition="in" filter="fade">
                                      <p:cBhvr>
                                        <p:cTn id="30" dur="25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7FD489-A2B6-D9BA-8E5E-6D78A09C9366}"/>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A469A3-2111-5CAB-3B23-0C385BBF4911}"/>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00CF80-0A18-D300-3E7E-221C3741C9FF}"/>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xagon 1">
            <a:extLst>
              <a:ext uri="{FF2B5EF4-FFF2-40B4-BE49-F238E27FC236}">
                <a16:creationId xmlns:a16="http://schemas.microsoft.com/office/drawing/2014/main" id="{CC55185C-0D51-98ED-5189-7C3695152F71}"/>
              </a:ext>
            </a:extLst>
          </p:cNvPr>
          <p:cNvSpPr/>
          <p:nvPr/>
        </p:nvSpPr>
        <p:spPr>
          <a:xfrm>
            <a:off x="6105508" y="389489"/>
            <a:ext cx="2894072" cy="773992"/>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CUSTOMER</a:t>
            </a:r>
            <a:r>
              <a:rPr lang="en-US" b="1">
                <a:solidFill>
                  <a:schemeClr val="tx1"/>
                </a:solidFill>
              </a:rPr>
              <a:t> </a:t>
            </a:r>
            <a:r>
              <a:rPr lang="en-US" sz="2000" b="1">
                <a:solidFill>
                  <a:schemeClr val="tx1"/>
                </a:solidFill>
              </a:rPr>
              <a:t>SERVICE</a:t>
            </a:r>
          </a:p>
        </p:txBody>
      </p:sp>
      <p:sp>
        <p:nvSpPr>
          <p:cNvPr id="3" name="Hexagon 2">
            <a:extLst>
              <a:ext uri="{FF2B5EF4-FFF2-40B4-BE49-F238E27FC236}">
                <a16:creationId xmlns:a16="http://schemas.microsoft.com/office/drawing/2014/main" id="{8B8DD6E3-4596-CDF4-43DF-8CE5C72E710B}"/>
              </a:ext>
            </a:extLst>
          </p:cNvPr>
          <p:cNvSpPr/>
          <p:nvPr/>
        </p:nvSpPr>
        <p:spPr>
          <a:xfrm>
            <a:off x="6134912" y="2415190"/>
            <a:ext cx="2894072"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SALES</a:t>
            </a:r>
          </a:p>
        </p:txBody>
      </p:sp>
      <p:sp>
        <p:nvSpPr>
          <p:cNvPr id="4" name="Hexagon 3">
            <a:extLst>
              <a:ext uri="{FF2B5EF4-FFF2-40B4-BE49-F238E27FC236}">
                <a16:creationId xmlns:a16="http://schemas.microsoft.com/office/drawing/2014/main" id="{35A91B7F-6A9A-C46A-C374-4F8483916D43}"/>
              </a:ext>
            </a:extLst>
          </p:cNvPr>
          <p:cNvSpPr/>
          <p:nvPr/>
        </p:nvSpPr>
        <p:spPr>
          <a:xfrm>
            <a:off x="112918" y="3225146"/>
            <a:ext cx="2677973"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TRAINING</a:t>
            </a:r>
          </a:p>
        </p:txBody>
      </p:sp>
      <p:sp>
        <p:nvSpPr>
          <p:cNvPr id="9" name="Hexagon 8">
            <a:hlinkClick r:id="rId3" action="ppaction://hlinksldjump"/>
            <a:extLst>
              <a:ext uri="{FF2B5EF4-FFF2-40B4-BE49-F238E27FC236}">
                <a16:creationId xmlns:a16="http://schemas.microsoft.com/office/drawing/2014/main" id="{DF6DF066-E603-F2E2-9DFD-47D03A5661ED}"/>
              </a:ext>
            </a:extLst>
          </p:cNvPr>
          <p:cNvSpPr/>
          <p:nvPr/>
        </p:nvSpPr>
        <p:spPr>
          <a:xfrm>
            <a:off x="12177" y="1345197"/>
            <a:ext cx="2791301"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PRODUCT</a:t>
            </a:r>
          </a:p>
        </p:txBody>
      </p:sp>
      <p:sp>
        <p:nvSpPr>
          <p:cNvPr id="10" name="Hexagon 9">
            <a:extLst>
              <a:ext uri="{FF2B5EF4-FFF2-40B4-BE49-F238E27FC236}">
                <a16:creationId xmlns:a16="http://schemas.microsoft.com/office/drawing/2014/main" id="{B7E22823-626B-E848-32FB-877AD58C1FDA}"/>
              </a:ext>
            </a:extLst>
          </p:cNvPr>
          <p:cNvSpPr/>
          <p:nvPr/>
        </p:nvSpPr>
        <p:spPr>
          <a:xfrm>
            <a:off x="5044820" y="4095435"/>
            <a:ext cx="2972225" cy="773994"/>
          </a:xfrm>
          <a:prstGeom prst="hexagon">
            <a:avLst/>
          </a:prstGeom>
          <a:solidFill>
            <a:srgbClr val="FFD50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COST</a:t>
            </a:r>
          </a:p>
        </p:txBody>
      </p:sp>
      <p:grpSp>
        <p:nvGrpSpPr>
          <p:cNvPr id="35" name="Graphic 32">
            <a:extLst>
              <a:ext uri="{FF2B5EF4-FFF2-40B4-BE49-F238E27FC236}">
                <a16:creationId xmlns:a16="http://schemas.microsoft.com/office/drawing/2014/main" id="{D4D4F7B9-0940-7D7C-C168-D331A311BCAF}"/>
              </a:ext>
            </a:extLst>
          </p:cNvPr>
          <p:cNvGrpSpPr/>
          <p:nvPr/>
        </p:nvGrpSpPr>
        <p:grpSpPr>
          <a:xfrm>
            <a:off x="2527077" y="372564"/>
            <a:ext cx="3948386" cy="4458358"/>
            <a:chOff x="2527077" y="372564"/>
            <a:chExt cx="3948386" cy="4458358"/>
          </a:xfrm>
        </p:grpSpPr>
        <p:sp>
          <p:nvSpPr>
            <p:cNvPr id="36" name="Freeform: Shape 35">
              <a:extLst>
                <a:ext uri="{FF2B5EF4-FFF2-40B4-BE49-F238E27FC236}">
                  <a16:creationId xmlns:a16="http://schemas.microsoft.com/office/drawing/2014/main" id="{85DB14FA-04C8-A05A-9B6E-CB287D7851BB}"/>
                </a:ext>
              </a:extLst>
            </p:cNvPr>
            <p:cNvSpPr/>
            <p:nvPr/>
          </p:nvSpPr>
          <p:spPr>
            <a:xfrm>
              <a:off x="2703737" y="2847267"/>
              <a:ext cx="691429" cy="871694"/>
            </a:xfrm>
            <a:custGeom>
              <a:avLst/>
              <a:gdLst>
                <a:gd name="connsiteX0" fmla="*/ 676209 w 691429"/>
                <a:gd name="connsiteY0" fmla="*/ 793352 h 871694"/>
                <a:gd name="connsiteX1" fmla="*/ 603152 w 691429"/>
                <a:gd name="connsiteY1" fmla="*/ 756204 h 871694"/>
                <a:gd name="connsiteX2" fmla="*/ 370545 w 691429"/>
                <a:gd name="connsiteY2" fmla="*/ 252170 h 871694"/>
                <a:gd name="connsiteX3" fmla="*/ 423320 w 691429"/>
                <a:gd name="connsiteY3" fmla="*/ 154415 h 871694"/>
                <a:gd name="connsiteX4" fmla="*/ 419415 w 691429"/>
                <a:gd name="connsiteY4" fmla="*/ 134317 h 871694"/>
                <a:gd name="connsiteX5" fmla="*/ 210532 w 691429"/>
                <a:gd name="connsiteY5" fmla="*/ 10492 h 871694"/>
                <a:gd name="connsiteX6" fmla="*/ 156430 w 691429"/>
                <a:gd name="connsiteY6" fmla="*/ 247188 h 871694"/>
                <a:gd name="connsiteX7" fmla="*/ 1934 w 691429"/>
                <a:gd name="connsiteY7" fmla="*/ 472454 h 871694"/>
                <a:gd name="connsiteX8" fmla="*/ 172432 w 691429"/>
                <a:gd name="connsiteY8" fmla="*/ 716580 h 871694"/>
                <a:gd name="connsiteX9" fmla="*/ 641157 w 691429"/>
                <a:gd name="connsiteY9" fmla="*/ 871457 h 871694"/>
                <a:gd name="connsiteX10" fmla="*/ 674494 w 691429"/>
                <a:gd name="connsiteY10" fmla="*/ 865456 h 871694"/>
                <a:gd name="connsiteX11" fmla="*/ 676209 w 691429"/>
                <a:gd name="connsiteY11" fmla="*/ 793352 h 87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29" h="871694">
                  <a:moveTo>
                    <a:pt x="676209" y="793352"/>
                  </a:moveTo>
                  <a:cubicBezTo>
                    <a:pt x="657159" y="773349"/>
                    <a:pt x="629060" y="765729"/>
                    <a:pt x="603152" y="756204"/>
                  </a:cubicBezTo>
                  <a:cubicBezTo>
                    <a:pt x="399735" y="681252"/>
                    <a:pt x="295594" y="455595"/>
                    <a:pt x="370545" y="252170"/>
                  </a:cubicBezTo>
                  <a:cubicBezTo>
                    <a:pt x="383412" y="217251"/>
                    <a:pt x="401182" y="184333"/>
                    <a:pt x="423320" y="154415"/>
                  </a:cubicBezTo>
                  <a:lnTo>
                    <a:pt x="419415" y="134317"/>
                  </a:lnTo>
                  <a:cubicBezTo>
                    <a:pt x="410557" y="40401"/>
                    <a:pt x="297209" y="-26846"/>
                    <a:pt x="210532" y="10492"/>
                  </a:cubicBezTo>
                  <a:cubicBezTo>
                    <a:pt x="123854" y="47830"/>
                    <a:pt x="94517" y="175941"/>
                    <a:pt x="156430" y="247188"/>
                  </a:cubicBezTo>
                  <a:cubicBezTo>
                    <a:pt x="54798" y="255570"/>
                    <a:pt x="-12449" y="371013"/>
                    <a:pt x="1934" y="472454"/>
                  </a:cubicBezTo>
                  <a:cubicBezTo>
                    <a:pt x="16317" y="573896"/>
                    <a:pt x="90136" y="656287"/>
                    <a:pt x="172432" y="716580"/>
                  </a:cubicBezTo>
                  <a:cubicBezTo>
                    <a:pt x="308665" y="815888"/>
                    <a:pt x="472574" y="870047"/>
                    <a:pt x="641157" y="871457"/>
                  </a:cubicBezTo>
                  <a:cubicBezTo>
                    <a:pt x="652606" y="872438"/>
                    <a:pt x="664112" y="870371"/>
                    <a:pt x="674494" y="865456"/>
                  </a:cubicBezTo>
                  <a:cubicBezTo>
                    <a:pt x="698307" y="851454"/>
                    <a:pt x="695259" y="813450"/>
                    <a:pt x="676209" y="793352"/>
                  </a:cubicBezTo>
                  <a:close/>
                </a:path>
              </a:pathLst>
            </a:custGeom>
            <a:solidFill>
              <a:srgbClr val="E0E0E0"/>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870F024-C0DB-3073-AAA0-CD73E9AA9298}"/>
                </a:ext>
              </a:extLst>
            </p:cNvPr>
            <p:cNvSpPr/>
            <p:nvPr/>
          </p:nvSpPr>
          <p:spPr>
            <a:xfrm>
              <a:off x="5868828" y="2934832"/>
              <a:ext cx="362576" cy="586116"/>
            </a:xfrm>
            <a:custGeom>
              <a:avLst/>
              <a:gdLst>
                <a:gd name="connsiteX0" fmla="*/ 343376 w 362576"/>
                <a:gd name="connsiteY0" fmla="*/ 294974 h 586116"/>
                <a:gd name="connsiteX1" fmla="*/ 346329 w 362576"/>
                <a:gd name="connsiteY1" fmla="*/ 168196 h 586116"/>
                <a:gd name="connsiteX2" fmla="*/ 230124 w 362576"/>
                <a:gd name="connsiteY2" fmla="*/ 130096 h 586116"/>
                <a:gd name="connsiteX3" fmla="*/ 202930 w 362576"/>
                <a:gd name="connsiteY3" fmla="*/ 12891 h 586116"/>
                <a:gd name="connsiteX4" fmla="*/ 85725 w 362576"/>
                <a:gd name="connsiteY4" fmla="*/ 40085 h 586116"/>
                <a:gd name="connsiteX5" fmla="*/ 96203 w 362576"/>
                <a:gd name="connsiteY5" fmla="*/ 182103 h 586116"/>
                <a:gd name="connsiteX6" fmla="*/ 158972 w 362576"/>
                <a:gd name="connsiteY6" fmla="*/ 316691 h 586116"/>
                <a:gd name="connsiteX7" fmla="*/ 117443 w 362576"/>
                <a:gd name="connsiteY7" fmla="*/ 459566 h 586116"/>
                <a:gd name="connsiteX8" fmla="*/ 7525 w 362576"/>
                <a:gd name="connsiteY8" fmla="*/ 564341 h 586116"/>
                <a:gd name="connsiteX9" fmla="*/ 0 w 362576"/>
                <a:gd name="connsiteY9" fmla="*/ 571580 h 586116"/>
                <a:gd name="connsiteX10" fmla="*/ 219075 w 362576"/>
                <a:gd name="connsiteY10" fmla="*/ 552530 h 586116"/>
                <a:gd name="connsiteX11" fmla="*/ 293465 w 362576"/>
                <a:gd name="connsiteY11" fmla="*/ 455089 h 586116"/>
                <a:gd name="connsiteX12" fmla="*/ 289560 w 362576"/>
                <a:gd name="connsiteY12" fmla="*/ 383842 h 586116"/>
                <a:gd name="connsiteX13" fmla="*/ 343376 w 362576"/>
                <a:gd name="connsiteY13" fmla="*/ 294974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576" h="586116">
                  <a:moveTo>
                    <a:pt x="343376" y="294974"/>
                  </a:moveTo>
                  <a:cubicBezTo>
                    <a:pt x="366713" y="256874"/>
                    <a:pt x="370046" y="205915"/>
                    <a:pt x="346329" y="168196"/>
                  </a:cubicBezTo>
                  <a:cubicBezTo>
                    <a:pt x="322612" y="130477"/>
                    <a:pt x="270605" y="111523"/>
                    <a:pt x="230124" y="130096"/>
                  </a:cubicBezTo>
                  <a:cubicBezTo>
                    <a:pt x="254984" y="90225"/>
                    <a:pt x="242802" y="37751"/>
                    <a:pt x="202930" y="12891"/>
                  </a:cubicBezTo>
                  <a:cubicBezTo>
                    <a:pt x="163059" y="-11969"/>
                    <a:pt x="110585" y="214"/>
                    <a:pt x="85725" y="40085"/>
                  </a:cubicBezTo>
                  <a:cubicBezTo>
                    <a:pt x="58674" y="81900"/>
                    <a:pt x="72962" y="138002"/>
                    <a:pt x="96203" y="182103"/>
                  </a:cubicBezTo>
                  <a:cubicBezTo>
                    <a:pt x="119444" y="226204"/>
                    <a:pt x="151352" y="267828"/>
                    <a:pt x="158972" y="316691"/>
                  </a:cubicBezTo>
                  <a:cubicBezTo>
                    <a:pt x="166592" y="365554"/>
                    <a:pt x="147542" y="418418"/>
                    <a:pt x="117443" y="459566"/>
                  </a:cubicBezTo>
                  <a:cubicBezTo>
                    <a:pt x="87344" y="500714"/>
                    <a:pt x="47244" y="532909"/>
                    <a:pt x="7525" y="564341"/>
                  </a:cubicBezTo>
                  <a:lnTo>
                    <a:pt x="0" y="571580"/>
                  </a:lnTo>
                  <a:cubicBezTo>
                    <a:pt x="72466" y="596221"/>
                    <a:pt x="151952" y="589316"/>
                    <a:pt x="219075" y="552530"/>
                  </a:cubicBezTo>
                  <a:cubicBezTo>
                    <a:pt x="256413" y="531861"/>
                    <a:pt x="290989" y="497666"/>
                    <a:pt x="293465" y="455089"/>
                  </a:cubicBezTo>
                  <a:cubicBezTo>
                    <a:pt x="294799" y="431277"/>
                    <a:pt x="285941" y="407464"/>
                    <a:pt x="289560" y="383842"/>
                  </a:cubicBezTo>
                  <a:cubicBezTo>
                    <a:pt x="294418" y="350124"/>
                    <a:pt x="324898" y="324978"/>
                    <a:pt x="343376" y="294974"/>
                  </a:cubicBezTo>
                  <a:close/>
                </a:path>
              </a:pathLst>
            </a:custGeom>
            <a:solidFill>
              <a:srgbClr val="E0E0E0"/>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A57D41B-E9C3-AFCE-53E0-1FC2ACA189E2}"/>
                </a:ext>
              </a:extLst>
            </p:cNvPr>
            <p:cNvSpPr/>
            <p:nvPr/>
          </p:nvSpPr>
          <p:spPr>
            <a:xfrm>
              <a:off x="3516915" y="4482432"/>
              <a:ext cx="758094" cy="348490"/>
            </a:xfrm>
            <a:custGeom>
              <a:avLst/>
              <a:gdLst>
                <a:gd name="connsiteX0" fmla="*/ 646938 w 758094"/>
                <a:gd name="connsiteY0" fmla="*/ 304521 h 348490"/>
                <a:gd name="connsiteX1" fmla="*/ 550926 w 758094"/>
                <a:gd name="connsiteY1" fmla="*/ 253467 h 348490"/>
                <a:gd name="connsiteX2" fmla="*/ 518160 w 758094"/>
                <a:gd name="connsiteY2" fmla="*/ 189840 h 348490"/>
                <a:gd name="connsiteX3" fmla="*/ 461010 w 758094"/>
                <a:gd name="connsiteY3" fmla="*/ 152978 h 348490"/>
                <a:gd name="connsiteX4" fmla="*/ 363474 w 758094"/>
                <a:gd name="connsiteY4" fmla="*/ 198508 h 348490"/>
                <a:gd name="connsiteX5" fmla="*/ 331565 w 758094"/>
                <a:gd name="connsiteY5" fmla="*/ 145549 h 348490"/>
                <a:gd name="connsiteX6" fmla="*/ 335090 w 758094"/>
                <a:gd name="connsiteY6" fmla="*/ 78874 h 348490"/>
                <a:gd name="connsiteX7" fmla="*/ 188309 w 758094"/>
                <a:gd name="connsiteY7" fmla="*/ 5817 h 348490"/>
                <a:gd name="connsiteX8" fmla="*/ 0 w 758094"/>
                <a:gd name="connsiteY8" fmla="*/ 145835 h 348490"/>
                <a:gd name="connsiteX9" fmla="*/ 200882 w 758094"/>
                <a:gd name="connsiteY9" fmla="*/ 259087 h 348490"/>
                <a:gd name="connsiteX10" fmla="*/ 589979 w 758094"/>
                <a:gd name="connsiteY10" fmla="*/ 341097 h 348490"/>
                <a:gd name="connsiteX11" fmla="*/ 682657 w 758094"/>
                <a:gd name="connsiteY11" fmla="*/ 346526 h 348490"/>
                <a:gd name="connsiteX12" fmla="*/ 758095 w 758094"/>
                <a:gd name="connsiteY12" fmla="*/ 297758 h 348490"/>
                <a:gd name="connsiteX13" fmla="*/ 646938 w 758094"/>
                <a:gd name="connsiteY13" fmla="*/ 304521 h 3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094" h="348490">
                  <a:moveTo>
                    <a:pt x="646938" y="304521"/>
                  </a:moveTo>
                  <a:cubicBezTo>
                    <a:pt x="609886" y="299949"/>
                    <a:pt x="572738" y="283757"/>
                    <a:pt x="550926" y="253467"/>
                  </a:cubicBezTo>
                  <a:cubicBezTo>
                    <a:pt x="537020" y="234417"/>
                    <a:pt x="530257" y="210414"/>
                    <a:pt x="518160" y="189840"/>
                  </a:cubicBezTo>
                  <a:cubicBezTo>
                    <a:pt x="506063" y="169266"/>
                    <a:pt x="485013" y="150692"/>
                    <a:pt x="461010" y="152978"/>
                  </a:cubicBezTo>
                  <a:cubicBezTo>
                    <a:pt x="424244" y="156598"/>
                    <a:pt x="399383" y="207461"/>
                    <a:pt x="363474" y="198508"/>
                  </a:cubicBezTo>
                  <a:cubicBezTo>
                    <a:pt x="341948" y="193078"/>
                    <a:pt x="331661" y="167742"/>
                    <a:pt x="331565" y="145549"/>
                  </a:cubicBezTo>
                  <a:cubicBezTo>
                    <a:pt x="331470" y="123356"/>
                    <a:pt x="337852" y="101162"/>
                    <a:pt x="335090" y="78874"/>
                  </a:cubicBezTo>
                  <a:cubicBezTo>
                    <a:pt x="327374" y="16866"/>
                    <a:pt x="247745" y="-13614"/>
                    <a:pt x="188309" y="5817"/>
                  </a:cubicBezTo>
                  <a:cubicBezTo>
                    <a:pt x="128873" y="25248"/>
                    <a:pt x="38767" y="96781"/>
                    <a:pt x="0" y="145835"/>
                  </a:cubicBezTo>
                  <a:cubicBezTo>
                    <a:pt x="40767" y="213557"/>
                    <a:pt x="124301" y="239846"/>
                    <a:pt x="200882" y="259087"/>
                  </a:cubicBezTo>
                  <a:cubicBezTo>
                    <a:pt x="329470" y="291281"/>
                    <a:pt x="459172" y="318618"/>
                    <a:pt x="589979" y="341097"/>
                  </a:cubicBezTo>
                  <a:cubicBezTo>
                    <a:pt x="620649" y="346336"/>
                    <a:pt x="651986" y="351384"/>
                    <a:pt x="682657" y="346526"/>
                  </a:cubicBezTo>
                  <a:cubicBezTo>
                    <a:pt x="713327" y="341669"/>
                    <a:pt x="743903" y="325381"/>
                    <a:pt x="758095" y="297758"/>
                  </a:cubicBezTo>
                  <a:cubicBezTo>
                    <a:pt x="721709" y="303569"/>
                    <a:pt x="683609" y="309188"/>
                    <a:pt x="646938" y="304521"/>
                  </a:cubicBezTo>
                  <a:close/>
                </a:path>
              </a:pathLst>
            </a:custGeom>
            <a:solidFill>
              <a:srgbClr val="E0E0E0"/>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42E58D0-0B74-C3AB-4985-08D231AEB50C}"/>
                </a:ext>
              </a:extLst>
            </p:cNvPr>
            <p:cNvSpPr/>
            <p:nvPr/>
          </p:nvSpPr>
          <p:spPr>
            <a:xfrm>
              <a:off x="4942617" y="3963851"/>
              <a:ext cx="698265" cy="635013"/>
            </a:xfrm>
            <a:custGeom>
              <a:avLst/>
              <a:gdLst>
                <a:gd name="connsiteX0" fmla="*/ 696182 w 698265"/>
                <a:gd name="connsiteY0" fmla="*/ 345518 h 635013"/>
                <a:gd name="connsiteX1" fmla="*/ 581882 w 698265"/>
                <a:gd name="connsiteY1" fmla="*/ 258078 h 635013"/>
                <a:gd name="connsiteX2" fmla="*/ 591407 w 698265"/>
                <a:gd name="connsiteY2" fmla="*/ 105678 h 635013"/>
                <a:gd name="connsiteX3" fmla="*/ 441007 w 698265"/>
                <a:gd name="connsiteY3" fmla="*/ 43480 h 635013"/>
                <a:gd name="connsiteX4" fmla="*/ 278511 w 698265"/>
                <a:gd name="connsiteY4" fmla="*/ 85867 h 635013"/>
                <a:gd name="connsiteX5" fmla="*/ 225266 w 698265"/>
                <a:gd name="connsiteY5" fmla="*/ 142 h 635013"/>
                <a:gd name="connsiteX6" fmla="*/ 113252 w 698265"/>
                <a:gd name="connsiteY6" fmla="*/ 47767 h 635013"/>
                <a:gd name="connsiteX7" fmla="*/ 0 w 698265"/>
                <a:gd name="connsiteY7" fmla="*/ 90534 h 635013"/>
                <a:gd name="connsiteX8" fmla="*/ 38100 w 698265"/>
                <a:gd name="connsiteY8" fmla="*/ 105964 h 635013"/>
                <a:gd name="connsiteX9" fmla="*/ 302228 w 698265"/>
                <a:gd name="connsiteY9" fmla="*/ 189308 h 635013"/>
                <a:gd name="connsiteX10" fmla="*/ 461105 w 698265"/>
                <a:gd name="connsiteY10" fmla="*/ 407526 h 635013"/>
                <a:gd name="connsiteX11" fmla="*/ 339280 w 698265"/>
                <a:gd name="connsiteY11" fmla="*/ 634507 h 635013"/>
                <a:gd name="connsiteX12" fmla="*/ 648557 w 698265"/>
                <a:gd name="connsiteY12" fmla="*/ 494679 h 635013"/>
                <a:gd name="connsiteX13" fmla="*/ 696182 w 698265"/>
                <a:gd name="connsiteY13" fmla="*/ 345518 h 63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8265" h="635013">
                  <a:moveTo>
                    <a:pt x="696182" y="345518"/>
                  </a:moveTo>
                  <a:cubicBezTo>
                    <a:pt x="686657" y="292559"/>
                    <a:pt x="633889" y="245886"/>
                    <a:pt x="581882" y="258078"/>
                  </a:cubicBezTo>
                  <a:cubicBezTo>
                    <a:pt x="625316" y="222264"/>
                    <a:pt x="625602" y="150255"/>
                    <a:pt x="591407" y="105678"/>
                  </a:cubicBezTo>
                  <a:cubicBezTo>
                    <a:pt x="557213" y="61102"/>
                    <a:pt x="497300" y="41766"/>
                    <a:pt x="441007" y="43480"/>
                  </a:cubicBezTo>
                  <a:cubicBezTo>
                    <a:pt x="384715" y="45195"/>
                    <a:pt x="330708" y="64911"/>
                    <a:pt x="278511" y="85867"/>
                  </a:cubicBezTo>
                  <a:cubicBezTo>
                    <a:pt x="304133" y="53291"/>
                    <a:pt x="266605" y="2427"/>
                    <a:pt x="225266" y="142"/>
                  </a:cubicBezTo>
                  <a:cubicBezTo>
                    <a:pt x="183928" y="-2145"/>
                    <a:pt x="146875" y="23668"/>
                    <a:pt x="113252" y="47767"/>
                  </a:cubicBezTo>
                  <a:cubicBezTo>
                    <a:pt x="79629" y="71865"/>
                    <a:pt x="40957" y="96916"/>
                    <a:pt x="0" y="90534"/>
                  </a:cubicBezTo>
                  <a:lnTo>
                    <a:pt x="38100" y="105964"/>
                  </a:lnTo>
                  <a:cubicBezTo>
                    <a:pt x="130016" y="119871"/>
                    <a:pt x="222695" y="141302"/>
                    <a:pt x="302228" y="189308"/>
                  </a:cubicBezTo>
                  <a:cubicBezTo>
                    <a:pt x="381762" y="237314"/>
                    <a:pt x="447389" y="315610"/>
                    <a:pt x="461105" y="407526"/>
                  </a:cubicBezTo>
                  <a:cubicBezTo>
                    <a:pt x="474821" y="499442"/>
                    <a:pt x="426434" y="602312"/>
                    <a:pt x="339280" y="634507"/>
                  </a:cubicBezTo>
                  <a:cubicBezTo>
                    <a:pt x="458943" y="640774"/>
                    <a:pt x="574224" y="588663"/>
                    <a:pt x="648557" y="494679"/>
                  </a:cubicBezTo>
                  <a:cubicBezTo>
                    <a:pt x="681323" y="452198"/>
                    <a:pt x="705707" y="398382"/>
                    <a:pt x="696182" y="345518"/>
                  </a:cubicBezTo>
                  <a:close/>
                </a:path>
              </a:pathLst>
            </a:custGeom>
            <a:solidFill>
              <a:srgbClr val="E0E0E0"/>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48E9881-BEE6-AC58-ADBA-3390B72529D0}"/>
                </a:ext>
              </a:extLst>
            </p:cNvPr>
            <p:cNvSpPr/>
            <p:nvPr/>
          </p:nvSpPr>
          <p:spPr>
            <a:xfrm>
              <a:off x="2615934" y="2758414"/>
              <a:ext cx="5579" cy="177450"/>
            </a:xfrm>
            <a:custGeom>
              <a:avLst/>
              <a:gdLst>
                <a:gd name="connsiteX0" fmla="*/ 2774 w 5579"/>
                <a:gd name="connsiteY0" fmla="*/ 177451 h 177450"/>
                <a:gd name="connsiteX1" fmla="*/ 297 w 5579"/>
                <a:gd name="connsiteY1" fmla="*/ 88773 h 177450"/>
                <a:gd name="connsiteX2" fmla="*/ 2774 w 5579"/>
                <a:gd name="connsiteY2" fmla="*/ 0 h 177450"/>
                <a:gd name="connsiteX3" fmla="*/ 5250 w 5579"/>
                <a:gd name="connsiteY3" fmla="*/ 88773 h 177450"/>
                <a:gd name="connsiteX4" fmla="*/ 2774 w 5579"/>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 h="177450">
                  <a:moveTo>
                    <a:pt x="2774" y="177451"/>
                  </a:moveTo>
                  <a:cubicBezTo>
                    <a:pt x="321" y="147961"/>
                    <a:pt x="-505" y="118358"/>
                    <a:pt x="297" y="88773"/>
                  </a:cubicBezTo>
                  <a:cubicBezTo>
                    <a:pt x="-507" y="59160"/>
                    <a:pt x="320" y="29528"/>
                    <a:pt x="2774" y="0"/>
                  </a:cubicBezTo>
                  <a:cubicBezTo>
                    <a:pt x="5285" y="29518"/>
                    <a:pt x="6111" y="59160"/>
                    <a:pt x="5250" y="88773"/>
                  </a:cubicBezTo>
                  <a:cubicBezTo>
                    <a:pt x="6110" y="118358"/>
                    <a:pt x="5284" y="147961"/>
                    <a:pt x="2774" y="177451"/>
                  </a:cubicBezTo>
                  <a:close/>
                </a:path>
              </a:pathLst>
            </a:custGeom>
            <a:solidFill>
              <a:srgbClr val="E0E0E0"/>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B0B0F20-5A4B-0447-A4F5-63D3E019ABE6}"/>
                </a:ext>
              </a:extLst>
            </p:cNvPr>
            <p:cNvSpPr/>
            <p:nvPr/>
          </p:nvSpPr>
          <p:spPr>
            <a:xfrm>
              <a:off x="2527077" y="2844000"/>
              <a:ext cx="183356" cy="5577"/>
            </a:xfrm>
            <a:custGeom>
              <a:avLst/>
              <a:gdLst>
                <a:gd name="connsiteX0" fmla="*/ 183356 w 183356"/>
                <a:gd name="connsiteY0" fmla="*/ 2805 h 5577"/>
                <a:gd name="connsiteX1" fmla="*/ 91630 w 183356"/>
                <a:gd name="connsiteY1" fmla="*/ 5282 h 5577"/>
                <a:gd name="connsiteX2" fmla="*/ 0 w 183356"/>
                <a:gd name="connsiteY2" fmla="*/ 2805 h 5577"/>
                <a:gd name="connsiteX3" fmla="*/ 91630 w 183356"/>
                <a:gd name="connsiteY3" fmla="*/ 328 h 5577"/>
                <a:gd name="connsiteX4" fmla="*/ 183356 w 183356"/>
                <a:gd name="connsiteY4" fmla="*/ 2805 h 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56" h="5577">
                  <a:moveTo>
                    <a:pt x="183356" y="2805"/>
                  </a:moveTo>
                  <a:cubicBezTo>
                    <a:pt x="152847" y="5262"/>
                    <a:pt x="122228" y="6082"/>
                    <a:pt x="91630" y="5282"/>
                  </a:cubicBezTo>
                  <a:cubicBezTo>
                    <a:pt x="61065" y="6082"/>
                    <a:pt x="30478" y="5253"/>
                    <a:pt x="0" y="2805"/>
                  </a:cubicBezTo>
                  <a:cubicBezTo>
                    <a:pt x="30474" y="300"/>
                    <a:pt x="61065" y="-529"/>
                    <a:pt x="91630" y="328"/>
                  </a:cubicBezTo>
                  <a:cubicBezTo>
                    <a:pt x="122228" y="-529"/>
                    <a:pt x="152850" y="290"/>
                    <a:pt x="183356" y="2805"/>
                  </a:cubicBezTo>
                  <a:close/>
                </a:path>
              </a:pathLst>
            </a:custGeom>
            <a:solidFill>
              <a:srgbClr val="E0E0E0"/>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9A5823E-C129-100D-76CB-1E8A94216893}"/>
                </a:ext>
              </a:extLst>
            </p:cNvPr>
            <p:cNvSpPr/>
            <p:nvPr/>
          </p:nvSpPr>
          <p:spPr>
            <a:xfrm>
              <a:off x="6154345" y="3670337"/>
              <a:ext cx="5577" cy="177450"/>
            </a:xfrm>
            <a:custGeom>
              <a:avLst/>
              <a:gdLst>
                <a:gd name="connsiteX0" fmla="*/ 2805 w 5577"/>
                <a:gd name="connsiteY0" fmla="*/ 177451 h 177450"/>
                <a:gd name="connsiteX1" fmla="*/ 328 w 5577"/>
                <a:gd name="connsiteY1" fmla="*/ 88773 h 177450"/>
                <a:gd name="connsiteX2" fmla="*/ 2805 w 5577"/>
                <a:gd name="connsiteY2" fmla="*/ 0 h 177450"/>
                <a:gd name="connsiteX3" fmla="*/ 5281 w 5577"/>
                <a:gd name="connsiteY3" fmla="*/ 88773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300" y="147961"/>
                    <a:pt x="-529" y="118358"/>
                    <a:pt x="328" y="88773"/>
                  </a:cubicBezTo>
                  <a:cubicBezTo>
                    <a:pt x="-529" y="59160"/>
                    <a:pt x="290" y="29518"/>
                    <a:pt x="2805" y="0"/>
                  </a:cubicBezTo>
                  <a:cubicBezTo>
                    <a:pt x="5262" y="29528"/>
                    <a:pt x="6082" y="59160"/>
                    <a:pt x="5281" y="88773"/>
                  </a:cubicBezTo>
                  <a:cubicBezTo>
                    <a:pt x="6082" y="118358"/>
                    <a:pt x="5253" y="147961"/>
                    <a:pt x="2805" y="177451"/>
                  </a:cubicBezTo>
                  <a:close/>
                </a:path>
              </a:pathLst>
            </a:custGeom>
            <a:solidFill>
              <a:srgbClr val="E0E0E0"/>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C050CC5-F915-2F4B-0D73-EC7766761FBD}"/>
                </a:ext>
              </a:extLst>
            </p:cNvPr>
            <p:cNvSpPr/>
            <p:nvPr/>
          </p:nvSpPr>
          <p:spPr>
            <a:xfrm>
              <a:off x="6065424" y="3756242"/>
              <a:ext cx="183451" cy="5665"/>
            </a:xfrm>
            <a:custGeom>
              <a:avLst/>
              <a:gdLst>
                <a:gd name="connsiteX0" fmla="*/ 183451 w 183451"/>
                <a:gd name="connsiteY0" fmla="*/ 2773 h 5665"/>
                <a:gd name="connsiteX1" fmla="*/ 91726 w 183451"/>
                <a:gd name="connsiteY1" fmla="*/ 5345 h 5665"/>
                <a:gd name="connsiteX2" fmla="*/ 0 w 183451"/>
                <a:gd name="connsiteY2" fmla="*/ 2773 h 5665"/>
                <a:gd name="connsiteX3" fmla="*/ 91726 w 183451"/>
                <a:gd name="connsiteY3" fmla="*/ 296 h 5665"/>
                <a:gd name="connsiteX4" fmla="*/ 183451 w 183451"/>
                <a:gd name="connsiteY4" fmla="*/ 2773 h 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665">
                  <a:moveTo>
                    <a:pt x="183451" y="2773"/>
                  </a:moveTo>
                  <a:cubicBezTo>
                    <a:pt x="152952" y="5345"/>
                    <a:pt x="122329" y="6202"/>
                    <a:pt x="91726" y="5345"/>
                  </a:cubicBezTo>
                  <a:cubicBezTo>
                    <a:pt x="61122" y="6202"/>
                    <a:pt x="30499" y="5345"/>
                    <a:pt x="0" y="2773"/>
                  </a:cubicBezTo>
                  <a:cubicBezTo>
                    <a:pt x="30509" y="315"/>
                    <a:pt x="61131" y="-504"/>
                    <a:pt x="91726" y="296"/>
                  </a:cubicBezTo>
                  <a:cubicBezTo>
                    <a:pt x="122320" y="-504"/>
                    <a:pt x="152943" y="325"/>
                    <a:pt x="183451" y="2773"/>
                  </a:cubicBezTo>
                  <a:close/>
                </a:path>
              </a:pathLst>
            </a:custGeom>
            <a:solidFill>
              <a:srgbClr val="E0E0E0"/>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F911C24-4D20-31F5-B6CC-5F632F050886}"/>
                </a:ext>
              </a:extLst>
            </p:cNvPr>
            <p:cNvSpPr/>
            <p:nvPr/>
          </p:nvSpPr>
          <p:spPr>
            <a:xfrm>
              <a:off x="5616087" y="625766"/>
              <a:ext cx="5577" cy="177450"/>
            </a:xfrm>
            <a:custGeom>
              <a:avLst/>
              <a:gdLst>
                <a:gd name="connsiteX0" fmla="*/ 2805 w 5577"/>
                <a:gd name="connsiteY0" fmla="*/ 177451 h 177450"/>
                <a:gd name="connsiteX1" fmla="*/ 328 w 5577"/>
                <a:gd name="connsiteY1" fmla="*/ 88678 h 177450"/>
                <a:gd name="connsiteX2" fmla="*/ 2805 w 5577"/>
                <a:gd name="connsiteY2" fmla="*/ 0 h 177450"/>
                <a:gd name="connsiteX3" fmla="*/ 5282 w 5577"/>
                <a:gd name="connsiteY3" fmla="*/ 88678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290" y="147931"/>
                    <a:pt x="-529" y="118292"/>
                    <a:pt x="328" y="88678"/>
                  </a:cubicBezTo>
                  <a:cubicBezTo>
                    <a:pt x="-529" y="59096"/>
                    <a:pt x="300" y="29488"/>
                    <a:pt x="2805" y="0"/>
                  </a:cubicBezTo>
                  <a:cubicBezTo>
                    <a:pt x="5253" y="29491"/>
                    <a:pt x="6082" y="59095"/>
                    <a:pt x="5282" y="88678"/>
                  </a:cubicBezTo>
                  <a:cubicBezTo>
                    <a:pt x="6082" y="118292"/>
                    <a:pt x="5262" y="147928"/>
                    <a:pt x="2805" y="177451"/>
                  </a:cubicBezTo>
                  <a:close/>
                </a:path>
              </a:pathLst>
            </a:custGeom>
            <a:solidFill>
              <a:srgbClr val="E0E0E0"/>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587BDF0-DEB9-61F0-CE68-90D4B5B54517}"/>
                </a:ext>
              </a:extLst>
            </p:cNvPr>
            <p:cNvSpPr/>
            <p:nvPr/>
          </p:nvSpPr>
          <p:spPr>
            <a:xfrm>
              <a:off x="5527166" y="711670"/>
              <a:ext cx="183451" cy="5579"/>
            </a:xfrm>
            <a:custGeom>
              <a:avLst/>
              <a:gdLst>
                <a:gd name="connsiteX0" fmla="*/ 183452 w 183451"/>
                <a:gd name="connsiteY0" fmla="*/ 2774 h 5579"/>
                <a:gd name="connsiteX1" fmla="*/ 91726 w 183451"/>
                <a:gd name="connsiteY1" fmla="*/ 5250 h 5579"/>
                <a:gd name="connsiteX2" fmla="*/ 0 w 183451"/>
                <a:gd name="connsiteY2" fmla="*/ 2774 h 5579"/>
                <a:gd name="connsiteX3" fmla="*/ 91726 w 183451"/>
                <a:gd name="connsiteY3" fmla="*/ 297 h 5579"/>
                <a:gd name="connsiteX4" fmla="*/ 183452 w 183451"/>
                <a:gd name="connsiteY4" fmla="*/ 2774 h 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579">
                  <a:moveTo>
                    <a:pt x="183452" y="2774"/>
                  </a:moveTo>
                  <a:cubicBezTo>
                    <a:pt x="152943" y="5285"/>
                    <a:pt x="122320" y="6111"/>
                    <a:pt x="91726" y="5250"/>
                  </a:cubicBezTo>
                  <a:cubicBezTo>
                    <a:pt x="61131" y="6111"/>
                    <a:pt x="30509" y="5285"/>
                    <a:pt x="0" y="2774"/>
                  </a:cubicBezTo>
                  <a:cubicBezTo>
                    <a:pt x="30509" y="320"/>
                    <a:pt x="61131" y="-507"/>
                    <a:pt x="91726" y="297"/>
                  </a:cubicBezTo>
                  <a:cubicBezTo>
                    <a:pt x="122320" y="-507"/>
                    <a:pt x="152943" y="320"/>
                    <a:pt x="183452" y="2774"/>
                  </a:cubicBezTo>
                  <a:close/>
                </a:path>
              </a:pathLst>
            </a:custGeom>
            <a:solidFill>
              <a:srgbClr val="E0E0E0"/>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007FF47-7C2E-8DDC-A647-D5FBB4C02748}"/>
                </a:ext>
              </a:extLst>
            </p:cNvPr>
            <p:cNvSpPr/>
            <p:nvPr/>
          </p:nvSpPr>
          <p:spPr>
            <a:xfrm>
              <a:off x="2666619" y="204823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30" y="108395"/>
                    <a:pt x="54197" y="108395"/>
                  </a:cubicBezTo>
                  <a:cubicBezTo>
                    <a:pt x="24265" y="108395"/>
                    <a:pt x="0" y="84130"/>
                    <a:pt x="0" y="54197"/>
                  </a:cubicBezTo>
                  <a:cubicBezTo>
                    <a:pt x="0" y="24265"/>
                    <a:pt x="24265" y="0"/>
                    <a:pt x="54197" y="0"/>
                  </a:cubicBezTo>
                  <a:cubicBezTo>
                    <a:pt x="84130"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135B3BDD-FF01-CC9F-C6D0-D335EAA59A8B}"/>
                </a:ext>
              </a:extLst>
            </p:cNvPr>
            <p:cNvSpPr/>
            <p:nvPr/>
          </p:nvSpPr>
          <p:spPr>
            <a:xfrm>
              <a:off x="4775453" y="4356994"/>
              <a:ext cx="108585" cy="108585"/>
            </a:xfrm>
            <a:custGeom>
              <a:avLst/>
              <a:gdLst>
                <a:gd name="connsiteX0" fmla="*/ 108585 w 108585"/>
                <a:gd name="connsiteY0" fmla="*/ 54197 h 108585"/>
                <a:gd name="connsiteX1" fmla="*/ 54388 w 108585"/>
                <a:gd name="connsiteY1" fmla="*/ 108585 h 108585"/>
                <a:gd name="connsiteX2" fmla="*/ 0 w 108585"/>
                <a:gd name="connsiteY2" fmla="*/ 54388 h 108585"/>
                <a:gd name="connsiteX3" fmla="*/ 54197 w 108585"/>
                <a:gd name="connsiteY3" fmla="*/ 0 h 108585"/>
                <a:gd name="connsiteX4" fmla="*/ 54293 w 108585"/>
                <a:gd name="connsiteY4" fmla="*/ 0 h 108585"/>
                <a:gd name="connsiteX5" fmla="*/ 108585 w 108585"/>
                <a:gd name="connsiteY5" fmla="*/ 54102 h 108585"/>
                <a:gd name="connsiteX6" fmla="*/ 108585 w 108585"/>
                <a:gd name="connsiteY6" fmla="*/ 54197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 h="108585">
                  <a:moveTo>
                    <a:pt x="108585" y="54197"/>
                  </a:moveTo>
                  <a:cubicBezTo>
                    <a:pt x="108642" y="84182"/>
                    <a:pt x="84373" y="108528"/>
                    <a:pt x="54388" y="108585"/>
                  </a:cubicBezTo>
                  <a:cubicBezTo>
                    <a:pt x="24403" y="108642"/>
                    <a:pt x="57" y="84373"/>
                    <a:pt x="0" y="54388"/>
                  </a:cubicBezTo>
                  <a:cubicBezTo>
                    <a:pt x="-57" y="24403"/>
                    <a:pt x="24213" y="57"/>
                    <a:pt x="54197" y="0"/>
                  </a:cubicBezTo>
                  <a:cubicBezTo>
                    <a:pt x="54226" y="0"/>
                    <a:pt x="54264" y="0"/>
                    <a:pt x="54293" y="0"/>
                  </a:cubicBezTo>
                  <a:cubicBezTo>
                    <a:pt x="84220" y="-57"/>
                    <a:pt x="108528" y="24165"/>
                    <a:pt x="108585" y="54102"/>
                  </a:cubicBezTo>
                  <a:cubicBezTo>
                    <a:pt x="108585" y="54131"/>
                    <a:pt x="108585" y="54169"/>
                    <a:pt x="108585" y="54197"/>
                  </a:cubicBezTo>
                  <a:close/>
                </a:path>
              </a:pathLst>
            </a:custGeom>
            <a:solidFill>
              <a:srgbClr val="E0E0E0"/>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22E59AF-0DE2-3CD3-7ED9-FBD2955D30D2}"/>
                </a:ext>
              </a:extLst>
            </p:cNvPr>
            <p:cNvSpPr/>
            <p:nvPr/>
          </p:nvSpPr>
          <p:spPr>
            <a:xfrm>
              <a:off x="5280088" y="3332580"/>
              <a:ext cx="108394" cy="108395"/>
            </a:xfrm>
            <a:custGeom>
              <a:avLst/>
              <a:gdLst>
                <a:gd name="connsiteX0" fmla="*/ 108395 w 108394"/>
                <a:gd name="connsiteY0" fmla="*/ 54103 h 108395"/>
                <a:gd name="connsiteX1" fmla="*/ 54293 w 108394"/>
                <a:gd name="connsiteY1" fmla="*/ 108395 h 108395"/>
                <a:gd name="connsiteX2" fmla="*/ 0 w 108394"/>
                <a:gd name="connsiteY2" fmla="*/ 54293 h 108395"/>
                <a:gd name="connsiteX3" fmla="*/ 53912 w 108394"/>
                <a:gd name="connsiteY3" fmla="*/ 1 h 108395"/>
                <a:gd name="connsiteX4" fmla="*/ 108395 w 108394"/>
                <a:gd name="connsiteY4" fmla="*/ 53912 h 108395"/>
                <a:gd name="connsiteX5" fmla="*/ 108395 w 108394"/>
                <a:gd name="connsiteY5" fmla="*/ 54103 h 1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94" h="108395">
                  <a:moveTo>
                    <a:pt x="108395" y="54103"/>
                  </a:moveTo>
                  <a:cubicBezTo>
                    <a:pt x="108442" y="84030"/>
                    <a:pt x="84220" y="108338"/>
                    <a:pt x="54293" y="108395"/>
                  </a:cubicBezTo>
                  <a:cubicBezTo>
                    <a:pt x="24356" y="108443"/>
                    <a:pt x="48" y="84221"/>
                    <a:pt x="0" y="54293"/>
                  </a:cubicBezTo>
                  <a:cubicBezTo>
                    <a:pt x="-48" y="24432"/>
                    <a:pt x="24051" y="163"/>
                    <a:pt x="53912" y="1"/>
                  </a:cubicBezTo>
                  <a:cubicBezTo>
                    <a:pt x="83839" y="-161"/>
                    <a:pt x="108233" y="23975"/>
                    <a:pt x="108395" y="53912"/>
                  </a:cubicBezTo>
                  <a:cubicBezTo>
                    <a:pt x="108395" y="53979"/>
                    <a:pt x="108395" y="54036"/>
                    <a:pt x="108395" y="54103"/>
                  </a:cubicBezTo>
                  <a:close/>
                </a:path>
              </a:pathLst>
            </a:custGeom>
            <a:solidFill>
              <a:srgbClr val="E0E0E0"/>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CDD2C2B-CF64-53B4-7531-CAE665C0136C}"/>
                </a:ext>
              </a:extLst>
            </p:cNvPr>
            <p:cNvSpPr/>
            <p:nvPr/>
          </p:nvSpPr>
          <p:spPr>
            <a:xfrm>
              <a:off x="3669315" y="63291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25" y="108395"/>
                    <a:pt x="54197" y="108395"/>
                  </a:cubicBezTo>
                  <a:cubicBezTo>
                    <a:pt x="24260" y="108395"/>
                    <a:pt x="0" y="84130"/>
                    <a:pt x="0" y="54197"/>
                  </a:cubicBezTo>
                  <a:cubicBezTo>
                    <a:pt x="0" y="24265"/>
                    <a:pt x="24260" y="0"/>
                    <a:pt x="54197" y="0"/>
                  </a:cubicBezTo>
                  <a:cubicBezTo>
                    <a:pt x="84125"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EBD1D45E-9C8A-FB43-ADFC-0FC8988E371A}"/>
                </a:ext>
              </a:extLst>
            </p:cNvPr>
            <p:cNvSpPr/>
            <p:nvPr/>
          </p:nvSpPr>
          <p:spPr>
            <a:xfrm>
              <a:off x="3980307" y="3867124"/>
              <a:ext cx="54292" cy="54292"/>
            </a:xfrm>
            <a:custGeom>
              <a:avLst/>
              <a:gdLst>
                <a:gd name="connsiteX0" fmla="*/ 54293 w 54292"/>
                <a:gd name="connsiteY0" fmla="*/ 27146 h 54292"/>
                <a:gd name="connsiteX1" fmla="*/ 27146 w 54292"/>
                <a:gd name="connsiteY1" fmla="*/ 54293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3"/>
                    <a:pt x="27146" y="54293"/>
                  </a:cubicBezTo>
                  <a:cubicBezTo>
                    <a:pt x="12154" y="54293"/>
                    <a:pt x="0" y="42139"/>
                    <a:pt x="0" y="27146"/>
                  </a:cubicBezTo>
                  <a:cubicBezTo>
                    <a:pt x="0" y="12154"/>
                    <a:pt x="12154" y="0"/>
                    <a:pt x="27146" y="0"/>
                  </a:cubicBezTo>
                  <a:cubicBezTo>
                    <a:pt x="42139" y="0"/>
                    <a:pt x="54293" y="12154"/>
                    <a:pt x="54293" y="27146"/>
                  </a:cubicBezTo>
                  <a:close/>
                </a:path>
              </a:pathLst>
            </a:custGeom>
            <a:solidFill>
              <a:srgbClr val="E0E0E0"/>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6F802B7-BF94-7F25-ADC5-1511503F037B}"/>
                </a:ext>
              </a:extLst>
            </p:cNvPr>
            <p:cNvSpPr/>
            <p:nvPr/>
          </p:nvSpPr>
          <p:spPr>
            <a:xfrm>
              <a:off x="3326225" y="3731963"/>
              <a:ext cx="54292" cy="54292"/>
            </a:xfrm>
            <a:custGeom>
              <a:avLst/>
              <a:gdLst>
                <a:gd name="connsiteX0" fmla="*/ 54293 w 54292"/>
                <a:gd name="connsiteY0" fmla="*/ 27051 h 54292"/>
                <a:gd name="connsiteX1" fmla="*/ 27242 w 54292"/>
                <a:gd name="connsiteY1" fmla="*/ 54293 h 54292"/>
                <a:gd name="connsiteX2" fmla="*/ 0 w 54292"/>
                <a:gd name="connsiteY2" fmla="*/ 27242 h 54292"/>
                <a:gd name="connsiteX3" fmla="*/ 27051 w 54292"/>
                <a:gd name="connsiteY3" fmla="*/ 0 h 54292"/>
                <a:gd name="connsiteX4" fmla="*/ 27146 w 54292"/>
                <a:gd name="connsiteY4" fmla="*/ 0 h 54292"/>
                <a:gd name="connsiteX5" fmla="*/ 54293 w 54292"/>
                <a:gd name="connsiteY5" fmla="*/ 26956 h 54292"/>
                <a:gd name="connsiteX6" fmla="*/ 54293 w 54292"/>
                <a:gd name="connsiteY6" fmla="*/ 27051 h 5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92" h="54292">
                  <a:moveTo>
                    <a:pt x="54293" y="27051"/>
                  </a:moveTo>
                  <a:cubicBezTo>
                    <a:pt x="54350" y="42044"/>
                    <a:pt x="42234" y="54236"/>
                    <a:pt x="27242" y="54293"/>
                  </a:cubicBezTo>
                  <a:cubicBezTo>
                    <a:pt x="12249" y="54340"/>
                    <a:pt x="57" y="42234"/>
                    <a:pt x="0" y="27242"/>
                  </a:cubicBezTo>
                  <a:cubicBezTo>
                    <a:pt x="-47" y="12249"/>
                    <a:pt x="12059" y="57"/>
                    <a:pt x="27051" y="0"/>
                  </a:cubicBezTo>
                  <a:cubicBezTo>
                    <a:pt x="27080" y="0"/>
                    <a:pt x="27118" y="0"/>
                    <a:pt x="27146" y="0"/>
                  </a:cubicBezTo>
                  <a:cubicBezTo>
                    <a:pt x="42082" y="-57"/>
                    <a:pt x="54235" y="12011"/>
                    <a:pt x="54293" y="26956"/>
                  </a:cubicBezTo>
                  <a:cubicBezTo>
                    <a:pt x="54293" y="26985"/>
                    <a:pt x="54293" y="27023"/>
                    <a:pt x="54293" y="27051"/>
                  </a:cubicBezTo>
                  <a:close/>
                </a:path>
              </a:pathLst>
            </a:custGeom>
            <a:solidFill>
              <a:srgbClr val="E0E0E0"/>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7DA0E3E-C263-E02D-48FD-C3CA73BD104D}"/>
                </a:ext>
              </a:extLst>
            </p:cNvPr>
            <p:cNvSpPr/>
            <p:nvPr/>
          </p:nvSpPr>
          <p:spPr>
            <a:xfrm>
              <a:off x="3994499" y="714634"/>
              <a:ext cx="54292" cy="54292"/>
            </a:xfrm>
            <a:custGeom>
              <a:avLst/>
              <a:gdLst>
                <a:gd name="connsiteX0" fmla="*/ 54293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2"/>
                    <a:pt x="27146" y="54292"/>
                  </a:cubicBezTo>
                  <a:cubicBezTo>
                    <a:pt x="12154" y="54292"/>
                    <a:pt x="0" y="42139"/>
                    <a:pt x="0" y="27146"/>
                  </a:cubicBezTo>
                  <a:cubicBezTo>
                    <a:pt x="0" y="12154"/>
                    <a:pt x="12154" y="0"/>
                    <a:pt x="27146" y="0"/>
                  </a:cubicBezTo>
                  <a:cubicBezTo>
                    <a:pt x="42120" y="52"/>
                    <a:pt x="54245" y="12176"/>
                    <a:pt x="54293" y="27146"/>
                  </a:cubicBezTo>
                  <a:close/>
                </a:path>
              </a:pathLst>
            </a:custGeom>
            <a:solidFill>
              <a:srgbClr val="E0E0E0"/>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862B0AA-3499-0AA6-D13F-7788695216A6}"/>
                </a:ext>
              </a:extLst>
            </p:cNvPr>
            <p:cNvSpPr/>
            <p:nvPr/>
          </p:nvSpPr>
          <p:spPr>
            <a:xfrm>
              <a:off x="5188553" y="2180913"/>
              <a:ext cx="54292" cy="54292"/>
            </a:xfrm>
            <a:custGeom>
              <a:avLst/>
              <a:gdLst>
                <a:gd name="connsiteX0" fmla="*/ 54292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2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2" y="27146"/>
                  </a:moveTo>
                  <a:cubicBezTo>
                    <a:pt x="54292" y="42139"/>
                    <a:pt x="42138" y="54292"/>
                    <a:pt x="27146" y="54292"/>
                  </a:cubicBezTo>
                  <a:cubicBezTo>
                    <a:pt x="12154" y="54292"/>
                    <a:pt x="0" y="42139"/>
                    <a:pt x="0" y="27146"/>
                  </a:cubicBezTo>
                  <a:cubicBezTo>
                    <a:pt x="0" y="12154"/>
                    <a:pt x="12154" y="0"/>
                    <a:pt x="27146" y="0"/>
                  </a:cubicBezTo>
                  <a:cubicBezTo>
                    <a:pt x="42138" y="0"/>
                    <a:pt x="54292" y="12154"/>
                    <a:pt x="54292" y="27146"/>
                  </a:cubicBezTo>
                  <a:close/>
                </a:path>
              </a:pathLst>
            </a:custGeom>
            <a:solidFill>
              <a:srgbClr val="E0E0E0"/>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5A1188E-63E7-91B6-1B6E-BEF07F88CB8B}"/>
                </a:ext>
              </a:extLst>
            </p:cNvPr>
            <p:cNvSpPr/>
            <p:nvPr/>
          </p:nvSpPr>
          <p:spPr>
            <a:xfrm>
              <a:off x="2618775" y="653226"/>
              <a:ext cx="806141" cy="1016792"/>
            </a:xfrm>
            <a:custGeom>
              <a:avLst/>
              <a:gdLst>
                <a:gd name="connsiteX0" fmla="*/ 20888 w 806141"/>
                <a:gd name="connsiteY0" fmla="*/ 7592 h 1016792"/>
                <a:gd name="connsiteX1" fmla="*/ 45081 w 806141"/>
                <a:gd name="connsiteY1" fmla="*/ 165231 h 1016792"/>
                <a:gd name="connsiteX2" fmla="*/ 185099 w 806141"/>
                <a:gd name="connsiteY2" fmla="*/ 352683 h 1016792"/>
                <a:gd name="connsiteX3" fmla="*/ 175574 w 806141"/>
                <a:gd name="connsiteY3" fmla="*/ 390783 h 1016792"/>
                <a:gd name="connsiteX4" fmla="*/ 82991 w 806141"/>
                <a:gd name="connsiteY4" fmla="*/ 429931 h 1016792"/>
                <a:gd name="connsiteX5" fmla="*/ 155190 w 806141"/>
                <a:gd name="connsiteY5" fmla="*/ 515656 h 1016792"/>
                <a:gd name="connsiteX6" fmla="*/ 330546 w 806141"/>
                <a:gd name="connsiteY6" fmla="*/ 593380 h 1016792"/>
                <a:gd name="connsiteX7" fmla="*/ 334927 w 806141"/>
                <a:gd name="connsiteY7" fmla="*/ 619669 h 1016792"/>
                <a:gd name="connsiteX8" fmla="*/ 207102 w 806141"/>
                <a:gd name="connsiteY8" fmla="*/ 717205 h 1016792"/>
                <a:gd name="connsiteX9" fmla="*/ 397602 w 806141"/>
                <a:gd name="connsiteY9" fmla="*/ 818551 h 1016792"/>
                <a:gd name="connsiteX10" fmla="*/ 419033 w 806141"/>
                <a:gd name="connsiteY10" fmla="*/ 838363 h 1016792"/>
                <a:gd name="connsiteX11" fmla="*/ 338356 w 806141"/>
                <a:gd name="connsiteY11" fmla="*/ 862842 h 1016792"/>
                <a:gd name="connsiteX12" fmla="*/ 274729 w 806141"/>
                <a:gd name="connsiteY12" fmla="*/ 924183 h 1016792"/>
                <a:gd name="connsiteX13" fmla="*/ 602580 w 806141"/>
                <a:gd name="connsiteY13" fmla="*/ 1016575 h 1016792"/>
                <a:gd name="connsiteX14" fmla="*/ 703259 w 806141"/>
                <a:gd name="connsiteY14" fmla="*/ 1008003 h 1016792"/>
                <a:gd name="connsiteX15" fmla="*/ 747836 w 806141"/>
                <a:gd name="connsiteY15" fmla="*/ 916753 h 1016792"/>
                <a:gd name="connsiteX16" fmla="*/ 781459 w 806141"/>
                <a:gd name="connsiteY16" fmla="*/ 577759 h 1016792"/>
                <a:gd name="connsiteX17" fmla="*/ 701163 w 806141"/>
                <a:gd name="connsiteY17" fmla="*/ 614620 h 1016792"/>
                <a:gd name="connsiteX18" fmla="*/ 648871 w 806141"/>
                <a:gd name="connsiteY18" fmla="*/ 681295 h 1016792"/>
                <a:gd name="connsiteX19" fmla="*/ 638298 w 806141"/>
                <a:gd name="connsiteY19" fmla="*/ 654054 h 1016792"/>
                <a:gd name="connsiteX20" fmla="*/ 613438 w 806141"/>
                <a:gd name="connsiteY20" fmla="*/ 439837 h 1016792"/>
                <a:gd name="connsiteX21" fmla="*/ 475992 w 806141"/>
                <a:gd name="connsiteY21" fmla="*/ 523371 h 1016792"/>
                <a:gd name="connsiteX22" fmla="*/ 453132 w 806141"/>
                <a:gd name="connsiteY22" fmla="*/ 509560 h 1016792"/>
                <a:gd name="connsiteX23" fmla="*/ 444084 w 806141"/>
                <a:gd name="connsiteY23" fmla="*/ 317155 h 1016792"/>
                <a:gd name="connsiteX24" fmla="*/ 391125 w 806141"/>
                <a:gd name="connsiteY24" fmla="*/ 218476 h 1016792"/>
                <a:gd name="connsiteX25" fmla="*/ 320830 w 806141"/>
                <a:gd name="connsiteY25" fmla="*/ 290389 h 1016792"/>
                <a:gd name="connsiteX26" fmla="*/ 282063 w 806141"/>
                <a:gd name="connsiteY26" fmla="*/ 285817 h 1016792"/>
                <a:gd name="connsiteX27" fmla="*/ 158238 w 806141"/>
                <a:gd name="connsiteY27" fmla="*/ 87031 h 1016792"/>
                <a:gd name="connsiteX28" fmla="*/ 19650 w 806141"/>
                <a:gd name="connsiteY28" fmla="*/ 8354 h 101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41" h="1016792">
                  <a:moveTo>
                    <a:pt x="20888" y="7592"/>
                  </a:moveTo>
                  <a:cubicBezTo>
                    <a:pt x="20888" y="7592"/>
                    <a:pt x="-39501" y="38739"/>
                    <a:pt x="45081" y="165231"/>
                  </a:cubicBezTo>
                  <a:cubicBezTo>
                    <a:pt x="129663" y="291723"/>
                    <a:pt x="185099" y="352683"/>
                    <a:pt x="185099" y="352683"/>
                  </a:cubicBezTo>
                  <a:cubicBezTo>
                    <a:pt x="185099" y="352683"/>
                    <a:pt x="201006" y="382496"/>
                    <a:pt x="175574" y="390783"/>
                  </a:cubicBezTo>
                  <a:cubicBezTo>
                    <a:pt x="150142" y="399070"/>
                    <a:pt x="90897" y="396403"/>
                    <a:pt x="82991" y="429931"/>
                  </a:cubicBezTo>
                  <a:cubicBezTo>
                    <a:pt x="75085" y="463459"/>
                    <a:pt x="102708" y="493367"/>
                    <a:pt x="155190" y="515656"/>
                  </a:cubicBezTo>
                  <a:cubicBezTo>
                    <a:pt x="207673" y="537944"/>
                    <a:pt x="320259" y="588617"/>
                    <a:pt x="330546" y="593380"/>
                  </a:cubicBezTo>
                  <a:cubicBezTo>
                    <a:pt x="340833" y="598142"/>
                    <a:pt x="351596" y="611382"/>
                    <a:pt x="334927" y="619669"/>
                  </a:cubicBezTo>
                  <a:cubicBezTo>
                    <a:pt x="318258" y="627955"/>
                    <a:pt x="189671" y="656911"/>
                    <a:pt x="207102" y="717205"/>
                  </a:cubicBezTo>
                  <a:cubicBezTo>
                    <a:pt x="224532" y="777498"/>
                    <a:pt x="380552" y="814169"/>
                    <a:pt x="397602" y="818551"/>
                  </a:cubicBezTo>
                  <a:cubicBezTo>
                    <a:pt x="414651" y="822932"/>
                    <a:pt x="419319" y="829314"/>
                    <a:pt x="419033" y="838363"/>
                  </a:cubicBezTo>
                  <a:cubicBezTo>
                    <a:pt x="418747" y="847411"/>
                    <a:pt x="374551" y="853126"/>
                    <a:pt x="338356" y="862842"/>
                  </a:cubicBezTo>
                  <a:cubicBezTo>
                    <a:pt x="302161" y="872557"/>
                    <a:pt x="262156" y="890274"/>
                    <a:pt x="274729" y="924183"/>
                  </a:cubicBezTo>
                  <a:cubicBezTo>
                    <a:pt x="287302" y="958092"/>
                    <a:pt x="384933" y="1020957"/>
                    <a:pt x="602580" y="1016575"/>
                  </a:cubicBezTo>
                  <a:lnTo>
                    <a:pt x="703259" y="1008003"/>
                  </a:lnTo>
                  <a:lnTo>
                    <a:pt x="747836" y="916753"/>
                  </a:lnTo>
                  <a:cubicBezTo>
                    <a:pt x="831370" y="715776"/>
                    <a:pt x="808320" y="602428"/>
                    <a:pt x="781459" y="577759"/>
                  </a:cubicBezTo>
                  <a:cubicBezTo>
                    <a:pt x="754599" y="553089"/>
                    <a:pt x="723452" y="584426"/>
                    <a:pt x="701163" y="614620"/>
                  </a:cubicBezTo>
                  <a:cubicBezTo>
                    <a:pt x="678875" y="644815"/>
                    <a:pt x="657444" y="683867"/>
                    <a:pt x="648871" y="681295"/>
                  </a:cubicBezTo>
                  <a:cubicBezTo>
                    <a:pt x="640299" y="678724"/>
                    <a:pt x="636108" y="671770"/>
                    <a:pt x="638298" y="654054"/>
                  </a:cubicBezTo>
                  <a:cubicBezTo>
                    <a:pt x="640489" y="636337"/>
                    <a:pt x="663159" y="478032"/>
                    <a:pt x="613438" y="439837"/>
                  </a:cubicBezTo>
                  <a:cubicBezTo>
                    <a:pt x="563718" y="401641"/>
                    <a:pt x="489613" y="510798"/>
                    <a:pt x="475992" y="523371"/>
                  </a:cubicBezTo>
                  <a:cubicBezTo>
                    <a:pt x="462372" y="535944"/>
                    <a:pt x="453799" y="520609"/>
                    <a:pt x="453132" y="509560"/>
                  </a:cubicBezTo>
                  <a:cubicBezTo>
                    <a:pt x="452466" y="498511"/>
                    <a:pt x="445227" y="373543"/>
                    <a:pt x="444084" y="317155"/>
                  </a:cubicBezTo>
                  <a:cubicBezTo>
                    <a:pt x="442941" y="260767"/>
                    <a:pt x="426462" y="223524"/>
                    <a:pt x="391125" y="218476"/>
                  </a:cubicBezTo>
                  <a:cubicBezTo>
                    <a:pt x="355787" y="213427"/>
                    <a:pt x="337594" y="269530"/>
                    <a:pt x="320830" y="290389"/>
                  </a:cubicBezTo>
                  <a:cubicBezTo>
                    <a:pt x="304066" y="311249"/>
                    <a:pt x="282063" y="285817"/>
                    <a:pt x="282063" y="285817"/>
                  </a:cubicBezTo>
                  <a:cubicBezTo>
                    <a:pt x="282063" y="285817"/>
                    <a:pt x="245487" y="211903"/>
                    <a:pt x="158238" y="87031"/>
                  </a:cubicBezTo>
                  <a:cubicBezTo>
                    <a:pt x="70989" y="-37842"/>
                    <a:pt x="19650" y="8354"/>
                    <a:pt x="19650" y="8354"/>
                  </a:cubicBezTo>
                </a:path>
              </a:pathLst>
            </a:custGeom>
            <a:solidFill>
              <a:srgbClr val="EBEBEB"/>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2E735B7-2F48-34A8-14BE-21B3EB3F8E44}"/>
                </a:ext>
              </a:extLst>
            </p:cNvPr>
            <p:cNvSpPr/>
            <p:nvPr/>
          </p:nvSpPr>
          <p:spPr>
            <a:xfrm>
              <a:off x="2715196" y="774166"/>
              <a:ext cx="616648" cy="909923"/>
            </a:xfrm>
            <a:custGeom>
              <a:avLst/>
              <a:gdLst>
                <a:gd name="connsiteX0" fmla="*/ 614744 w 616648"/>
                <a:gd name="connsiteY0" fmla="*/ 909923 h 909923"/>
                <a:gd name="connsiteX1" fmla="*/ 346139 w 616648"/>
                <a:gd name="connsiteY1" fmla="*/ 511111 h 909923"/>
                <a:gd name="connsiteX2" fmla="*/ 101822 w 616648"/>
                <a:gd name="connsiteY2" fmla="*/ 149161 h 909923"/>
                <a:gd name="connsiteX3" fmla="*/ 27146 w 616648"/>
                <a:gd name="connsiteY3" fmla="*/ 40195 h 909923"/>
                <a:gd name="connsiteX4" fmla="*/ 6858 w 616648"/>
                <a:gd name="connsiteY4" fmla="*/ 10573 h 909923"/>
                <a:gd name="connsiteX5" fmla="*/ 1619 w 616648"/>
                <a:gd name="connsiteY5" fmla="*/ 2762 h 909923"/>
                <a:gd name="connsiteX6" fmla="*/ 0 w 616648"/>
                <a:gd name="connsiteY6" fmla="*/ 0 h 909923"/>
                <a:gd name="connsiteX7" fmla="*/ 1905 w 616648"/>
                <a:gd name="connsiteY7" fmla="*/ 2572 h 909923"/>
                <a:gd name="connsiteX8" fmla="*/ 7429 w 616648"/>
                <a:gd name="connsiteY8" fmla="*/ 10192 h 909923"/>
                <a:gd name="connsiteX9" fmla="*/ 28003 w 616648"/>
                <a:gd name="connsiteY9" fmla="*/ 39529 h 909923"/>
                <a:gd name="connsiteX10" fmla="*/ 103441 w 616648"/>
                <a:gd name="connsiteY10" fmla="*/ 148209 h 909923"/>
                <a:gd name="connsiteX11" fmla="*/ 348806 w 616648"/>
                <a:gd name="connsiteY11" fmla="*/ 509397 h 909923"/>
                <a:gd name="connsiteX12" fmla="*/ 616649 w 616648"/>
                <a:gd name="connsiteY12" fmla="*/ 908685 h 90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648" h="909923">
                  <a:moveTo>
                    <a:pt x="614744" y="909923"/>
                  </a:moveTo>
                  <a:cubicBezTo>
                    <a:pt x="551307" y="818007"/>
                    <a:pt x="441389" y="652748"/>
                    <a:pt x="346139" y="511111"/>
                  </a:cubicBezTo>
                  <a:cubicBezTo>
                    <a:pt x="250889" y="369475"/>
                    <a:pt x="165164" y="241744"/>
                    <a:pt x="101822" y="149161"/>
                  </a:cubicBezTo>
                  <a:lnTo>
                    <a:pt x="27146" y="40195"/>
                  </a:lnTo>
                  <a:cubicBezTo>
                    <a:pt x="18383" y="27432"/>
                    <a:pt x="11620" y="17431"/>
                    <a:pt x="6858" y="10573"/>
                  </a:cubicBezTo>
                  <a:cubicBezTo>
                    <a:pt x="4667" y="7144"/>
                    <a:pt x="2857" y="4572"/>
                    <a:pt x="1619" y="2762"/>
                  </a:cubicBezTo>
                  <a:cubicBezTo>
                    <a:pt x="381" y="952"/>
                    <a:pt x="0" y="0"/>
                    <a:pt x="0" y="0"/>
                  </a:cubicBezTo>
                  <a:lnTo>
                    <a:pt x="1905" y="2572"/>
                  </a:lnTo>
                  <a:lnTo>
                    <a:pt x="7429" y="10192"/>
                  </a:lnTo>
                  <a:lnTo>
                    <a:pt x="28003" y="39529"/>
                  </a:lnTo>
                  <a:cubicBezTo>
                    <a:pt x="46006" y="65056"/>
                    <a:pt x="71723" y="102203"/>
                    <a:pt x="103441" y="148209"/>
                  </a:cubicBezTo>
                  <a:cubicBezTo>
                    <a:pt x="167068" y="240125"/>
                    <a:pt x="253651" y="367665"/>
                    <a:pt x="348806" y="509397"/>
                  </a:cubicBezTo>
                  <a:cubicBezTo>
                    <a:pt x="443960" y="651129"/>
                    <a:pt x="553688" y="816388"/>
                    <a:pt x="616649" y="908685"/>
                  </a:cubicBezTo>
                </a:path>
              </a:pathLst>
            </a:custGeom>
            <a:solidFill>
              <a:srgbClr val="E0E0E0"/>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BE8C776-D4ED-F47B-58CA-B3F7E72A7EAE}"/>
                </a:ext>
              </a:extLst>
            </p:cNvPr>
            <p:cNvSpPr/>
            <p:nvPr/>
          </p:nvSpPr>
          <p:spPr>
            <a:xfrm>
              <a:off x="2783776" y="1089443"/>
              <a:ext cx="178688" cy="48196"/>
            </a:xfrm>
            <a:custGeom>
              <a:avLst/>
              <a:gdLst>
                <a:gd name="connsiteX0" fmla="*/ 0 w 178688"/>
                <a:gd name="connsiteY0" fmla="*/ 0 h 48196"/>
                <a:gd name="connsiteX1" fmla="*/ 7239 w 178688"/>
                <a:gd name="connsiteY1" fmla="*/ 1143 h 48196"/>
                <a:gd name="connsiteX2" fmla="*/ 26289 w 178688"/>
                <a:gd name="connsiteY2" fmla="*/ 5525 h 48196"/>
                <a:gd name="connsiteX3" fmla="*/ 89630 w 178688"/>
                <a:gd name="connsiteY3" fmla="*/ 22288 h 48196"/>
                <a:gd name="connsiteX4" fmla="*/ 152686 w 178688"/>
                <a:gd name="connsiteY4" fmla="*/ 40481 h 48196"/>
                <a:gd name="connsiteX5" fmla="*/ 171736 w 178688"/>
                <a:gd name="connsiteY5" fmla="*/ 45910 h 48196"/>
                <a:gd name="connsiteX6" fmla="*/ 178689 w 178688"/>
                <a:gd name="connsiteY6" fmla="*/ 48196 h 48196"/>
                <a:gd name="connsiteX7" fmla="*/ 171450 w 178688"/>
                <a:gd name="connsiteY7" fmla="*/ 47054 h 48196"/>
                <a:gd name="connsiteX8" fmla="*/ 152400 w 178688"/>
                <a:gd name="connsiteY8" fmla="*/ 42672 h 48196"/>
                <a:gd name="connsiteX9" fmla="*/ 89059 w 178688"/>
                <a:gd name="connsiteY9" fmla="*/ 25337 h 48196"/>
                <a:gd name="connsiteX10" fmla="*/ 26099 w 178688"/>
                <a:gd name="connsiteY10" fmla="*/ 7620 h 48196"/>
                <a:gd name="connsiteX11" fmla="*/ 7049 w 178688"/>
                <a:gd name="connsiteY11" fmla="*/ 2286 h 48196"/>
                <a:gd name="connsiteX12" fmla="*/ 0 w 178688"/>
                <a:gd name="connsiteY12" fmla="*/ 0 h 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88" h="48196">
                  <a:moveTo>
                    <a:pt x="0" y="0"/>
                  </a:moveTo>
                  <a:cubicBezTo>
                    <a:pt x="2448" y="107"/>
                    <a:pt x="4877" y="491"/>
                    <a:pt x="7239" y="1143"/>
                  </a:cubicBezTo>
                  <a:cubicBezTo>
                    <a:pt x="11811" y="2000"/>
                    <a:pt x="18478" y="3524"/>
                    <a:pt x="26289" y="5525"/>
                  </a:cubicBezTo>
                  <a:cubicBezTo>
                    <a:pt x="42577" y="9335"/>
                    <a:pt x="65056" y="15050"/>
                    <a:pt x="89630" y="22288"/>
                  </a:cubicBezTo>
                  <a:lnTo>
                    <a:pt x="152686" y="40481"/>
                  </a:lnTo>
                  <a:lnTo>
                    <a:pt x="171736" y="45910"/>
                  </a:lnTo>
                  <a:cubicBezTo>
                    <a:pt x="174153" y="46325"/>
                    <a:pt x="176496" y="47095"/>
                    <a:pt x="178689" y="48196"/>
                  </a:cubicBezTo>
                  <a:cubicBezTo>
                    <a:pt x="176242" y="48077"/>
                    <a:pt x="173815" y="47695"/>
                    <a:pt x="171450" y="47054"/>
                  </a:cubicBezTo>
                  <a:cubicBezTo>
                    <a:pt x="166878" y="46196"/>
                    <a:pt x="160211" y="44672"/>
                    <a:pt x="152400" y="42672"/>
                  </a:cubicBezTo>
                  <a:cubicBezTo>
                    <a:pt x="136112" y="38576"/>
                    <a:pt x="113728" y="32385"/>
                    <a:pt x="89059" y="25337"/>
                  </a:cubicBezTo>
                  <a:lnTo>
                    <a:pt x="26099" y="7620"/>
                  </a:lnTo>
                  <a:lnTo>
                    <a:pt x="7049" y="2286"/>
                  </a:lnTo>
                  <a:cubicBezTo>
                    <a:pt x="4624" y="1778"/>
                    <a:pt x="2261" y="1012"/>
                    <a:pt x="0" y="0"/>
                  </a:cubicBezTo>
                  <a:close/>
                </a:path>
              </a:pathLst>
            </a:custGeom>
            <a:solidFill>
              <a:srgbClr val="E0E0E0"/>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0346B903-FBBA-D27A-DFBE-33A29D955760}"/>
                </a:ext>
              </a:extLst>
            </p:cNvPr>
            <p:cNvSpPr/>
            <p:nvPr/>
          </p:nvSpPr>
          <p:spPr>
            <a:xfrm>
              <a:off x="2968902" y="921802"/>
              <a:ext cx="48847" cy="208598"/>
            </a:xfrm>
            <a:custGeom>
              <a:avLst/>
              <a:gdLst>
                <a:gd name="connsiteX0" fmla="*/ 40 w 48847"/>
                <a:gd name="connsiteY0" fmla="*/ 208598 h 208598"/>
                <a:gd name="connsiteX1" fmla="*/ 22900 w 48847"/>
                <a:gd name="connsiteY1" fmla="*/ 103823 h 208598"/>
                <a:gd name="connsiteX2" fmla="*/ 48808 w 48847"/>
                <a:gd name="connsiteY2" fmla="*/ 1 h 208598"/>
                <a:gd name="connsiteX3" fmla="*/ 25948 w 48847"/>
                <a:gd name="connsiteY3" fmla="*/ 104776 h 208598"/>
                <a:gd name="connsiteX4" fmla="*/ 40 w 48847"/>
                <a:gd name="connsiteY4" fmla="*/ 208598 h 20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47" h="208598">
                  <a:moveTo>
                    <a:pt x="40" y="208598"/>
                  </a:moveTo>
                  <a:cubicBezTo>
                    <a:pt x="-722" y="208598"/>
                    <a:pt x="9565" y="161640"/>
                    <a:pt x="22900" y="103823"/>
                  </a:cubicBezTo>
                  <a:cubicBezTo>
                    <a:pt x="36235" y="46006"/>
                    <a:pt x="48046" y="-190"/>
                    <a:pt x="48808" y="1"/>
                  </a:cubicBezTo>
                  <a:cubicBezTo>
                    <a:pt x="49570" y="191"/>
                    <a:pt x="39283" y="47054"/>
                    <a:pt x="25948" y="104776"/>
                  </a:cubicBezTo>
                  <a:cubicBezTo>
                    <a:pt x="12613" y="162497"/>
                    <a:pt x="897" y="208789"/>
                    <a:pt x="40" y="208598"/>
                  </a:cubicBezTo>
                  <a:close/>
                </a:path>
              </a:pathLst>
            </a:custGeom>
            <a:solidFill>
              <a:srgbClr val="E0E0E0"/>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6D15FC0-2A82-F609-C47A-6C944716E3BA}"/>
                </a:ext>
              </a:extLst>
            </p:cNvPr>
            <p:cNvSpPr/>
            <p:nvPr/>
          </p:nvSpPr>
          <p:spPr>
            <a:xfrm>
              <a:off x="3105150" y="1185741"/>
              <a:ext cx="85153" cy="168497"/>
            </a:xfrm>
            <a:custGeom>
              <a:avLst/>
              <a:gdLst>
                <a:gd name="connsiteX0" fmla="*/ 0 w 85153"/>
                <a:gd name="connsiteY0" fmla="*/ 168497 h 168497"/>
                <a:gd name="connsiteX1" fmla="*/ 3334 w 85153"/>
                <a:gd name="connsiteY1" fmla="*/ 161830 h 168497"/>
                <a:gd name="connsiteX2" fmla="*/ 12859 w 85153"/>
                <a:gd name="connsiteY2" fmla="*/ 144113 h 168497"/>
                <a:gd name="connsiteX3" fmla="*/ 44672 w 85153"/>
                <a:gd name="connsiteY3" fmla="*/ 85249 h 168497"/>
                <a:gd name="connsiteX4" fmla="*/ 73247 w 85153"/>
                <a:gd name="connsiteY4" fmla="*/ 25051 h 168497"/>
                <a:gd name="connsiteX5" fmla="*/ 81725 w 85153"/>
                <a:gd name="connsiteY5" fmla="*/ 6572 h 168497"/>
                <a:gd name="connsiteX6" fmla="*/ 85154 w 85153"/>
                <a:gd name="connsiteY6" fmla="*/ 0 h 168497"/>
                <a:gd name="connsiteX7" fmla="*/ 82867 w 85153"/>
                <a:gd name="connsiteY7" fmla="*/ 7048 h 168497"/>
                <a:gd name="connsiteX8" fmla="*/ 75248 w 85153"/>
                <a:gd name="connsiteY8" fmla="*/ 26098 h 168497"/>
                <a:gd name="connsiteX9" fmla="*/ 46673 w 85153"/>
                <a:gd name="connsiteY9" fmla="*/ 86868 h 168497"/>
                <a:gd name="connsiteX10" fmla="*/ 14097 w 85153"/>
                <a:gd name="connsiteY10" fmla="*/ 145447 h 168497"/>
                <a:gd name="connsiteX11" fmla="*/ 3238 w 85153"/>
                <a:gd name="connsiteY11" fmla="*/ 162592 h 168497"/>
                <a:gd name="connsiteX12" fmla="*/ 0 w 85153"/>
                <a:gd name="connsiteY12" fmla="*/ 168497 h 16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153" h="168497">
                  <a:moveTo>
                    <a:pt x="0" y="168497"/>
                  </a:moveTo>
                  <a:cubicBezTo>
                    <a:pt x="815" y="166135"/>
                    <a:pt x="1936" y="163897"/>
                    <a:pt x="3334" y="161830"/>
                  </a:cubicBezTo>
                  <a:lnTo>
                    <a:pt x="12859" y="144113"/>
                  </a:lnTo>
                  <a:cubicBezTo>
                    <a:pt x="21241" y="129159"/>
                    <a:pt x="32766" y="108490"/>
                    <a:pt x="44672" y="85249"/>
                  </a:cubicBezTo>
                  <a:cubicBezTo>
                    <a:pt x="56579" y="62008"/>
                    <a:pt x="66580" y="40577"/>
                    <a:pt x="73247" y="25051"/>
                  </a:cubicBezTo>
                  <a:lnTo>
                    <a:pt x="81725" y="6572"/>
                  </a:lnTo>
                  <a:cubicBezTo>
                    <a:pt x="82620" y="4258"/>
                    <a:pt x="83772" y="2057"/>
                    <a:pt x="85154" y="0"/>
                  </a:cubicBezTo>
                  <a:cubicBezTo>
                    <a:pt x="84677" y="2429"/>
                    <a:pt x="83915" y="4801"/>
                    <a:pt x="82867" y="7048"/>
                  </a:cubicBezTo>
                  <a:cubicBezTo>
                    <a:pt x="81153" y="11621"/>
                    <a:pt x="78581" y="18002"/>
                    <a:pt x="75248" y="26098"/>
                  </a:cubicBezTo>
                  <a:cubicBezTo>
                    <a:pt x="68675" y="41910"/>
                    <a:pt x="58865" y="63532"/>
                    <a:pt x="46673" y="86868"/>
                  </a:cubicBezTo>
                  <a:cubicBezTo>
                    <a:pt x="34481" y="110204"/>
                    <a:pt x="22955" y="130778"/>
                    <a:pt x="14097" y="145447"/>
                  </a:cubicBezTo>
                  <a:cubicBezTo>
                    <a:pt x="9620" y="152781"/>
                    <a:pt x="5906" y="158591"/>
                    <a:pt x="3238" y="162592"/>
                  </a:cubicBezTo>
                  <a:cubicBezTo>
                    <a:pt x="2336" y="164649"/>
                    <a:pt x="1252" y="166630"/>
                    <a:pt x="0" y="168497"/>
                  </a:cubicBezTo>
                  <a:close/>
                </a:path>
              </a:pathLst>
            </a:custGeom>
            <a:solidFill>
              <a:srgbClr val="E0E0E0"/>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C8BE417-DBF3-C543-60E3-D61B5C32D87B}"/>
                </a:ext>
              </a:extLst>
            </p:cNvPr>
            <p:cNvSpPr/>
            <p:nvPr/>
          </p:nvSpPr>
          <p:spPr>
            <a:xfrm>
              <a:off x="2929699" y="1351276"/>
              <a:ext cx="175545" cy="3004"/>
            </a:xfrm>
            <a:custGeom>
              <a:avLst/>
              <a:gdLst>
                <a:gd name="connsiteX0" fmla="*/ 0 w 175545"/>
                <a:gd name="connsiteY0" fmla="*/ 2772 h 3004"/>
                <a:gd name="connsiteX1" fmla="*/ 6858 w 175545"/>
                <a:gd name="connsiteY1" fmla="*/ 2105 h 3004"/>
                <a:gd name="connsiteX2" fmla="*/ 25908 w 175545"/>
                <a:gd name="connsiteY2" fmla="*/ 1343 h 3004"/>
                <a:gd name="connsiteX3" fmla="*/ 87821 w 175545"/>
                <a:gd name="connsiteY3" fmla="*/ 200 h 3004"/>
                <a:gd name="connsiteX4" fmla="*/ 149638 w 175545"/>
                <a:gd name="connsiteY4" fmla="*/ 200 h 3004"/>
                <a:gd name="connsiteX5" fmla="*/ 168688 w 175545"/>
                <a:gd name="connsiteY5" fmla="*/ 200 h 3004"/>
                <a:gd name="connsiteX6" fmla="*/ 175546 w 175545"/>
                <a:gd name="connsiteY6" fmla="*/ 200 h 3004"/>
                <a:gd name="connsiteX7" fmla="*/ 168688 w 175545"/>
                <a:gd name="connsiteY7" fmla="*/ 867 h 3004"/>
                <a:gd name="connsiteX8" fmla="*/ 149638 w 175545"/>
                <a:gd name="connsiteY8" fmla="*/ 1629 h 3004"/>
                <a:gd name="connsiteX9" fmla="*/ 87725 w 175545"/>
                <a:gd name="connsiteY9" fmla="*/ 2867 h 3004"/>
                <a:gd name="connsiteX10" fmla="*/ 25908 w 175545"/>
                <a:gd name="connsiteY10" fmla="*/ 2867 h 3004"/>
                <a:gd name="connsiteX11" fmla="*/ 6858 w 175545"/>
                <a:gd name="connsiteY11" fmla="*/ 2867 h 3004"/>
                <a:gd name="connsiteX12" fmla="*/ 0 w 175545"/>
                <a:gd name="connsiteY12" fmla="*/ 2772 h 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545" h="3004">
                  <a:moveTo>
                    <a:pt x="0" y="2772"/>
                  </a:moveTo>
                  <a:cubicBezTo>
                    <a:pt x="2249" y="2257"/>
                    <a:pt x="4553" y="2038"/>
                    <a:pt x="6858" y="2105"/>
                  </a:cubicBezTo>
                  <a:lnTo>
                    <a:pt x="25908" y="1343"/>
                  </a:lnTo>
                  <a:cubicBezTo>
                    <a:pt x="41815" y="1343"/>
                    <a:pt x="64008" y="486"/>
                    <a:pt x="87821" y="200"/>
                  </a:cubicBezTo>
                  <a:cubicBezTo>
                    <a:pt x="111633" y="-86"/>
                    <a:pt x="133826" y="200"/>
                    <a:pt x="149638" y="200"/>
                  </a:cubicBezTo>
                  <a:lnTo>
                    <a:pt x="168688" y="200"/>
                  </a:lnTo>
                  <a:cubicBezTo>
                    <a:pt x="170966" y="-67"/>
                    <a:pt x="173267" y="-67"/>
                    <a:pt x="175546" y="200"/>
                  </a:cubicBezTo>
                  <a:cubicBezTo>
                    <a:pt x="173295" y="695"/>
                    <a:pt x="170992" y="924"/>
                    <a:pt x="168688" y="867"/>
                  </a:cubicBezTo>
                  <a:lnTo>
                    <a:pt x="149638" y="1629"/>
                  </a:lnTo>
                  <a:cubicBezTo>
                    <a:pt x="133731" y="2105"/>
                    <a:pt x="111538" y="2581"/>
                    <a:pt x="87725" y="2867"/>
                  </a:cubicBezTo>
                  <a:cubicBezTo>
                    <a:pt x="63913" y="3153"/>
                    <a:pt x="41719" y="2867"/>
                    <a:pt x="25908" y="2867"/>
                  </a:cubicBezTo>
                  <a:lnTo>
                    <a:pt x="6858" y="2867"/>
                  </a:lnTo>
                  <a:cubicBezTo>
                    <a:pt x="4575" y="3077"/>
                    <a:pt x="2276" y="3048"/>
                    <a:pt x="0" y="2772"/>
                  </a:cubicBezTo>
                  <a:close/>
                </a:path>
              </a:pathLst>
            </a:custGeom>
            <a:solidFill>
              <a:srgbClr val="E0E0E0"/>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7EFB291-299A-0FE3-962F-55205F835082}"/>
                </a:ext>
              </a:extLst>
            </p:cNvPr>
            <p:cNvSpPr/>
            <p:nvPr/>
          </p:nvSpPr>
          <p:spPr>
            <a:xfrm>
              <a:off x="3024949" y="1561528"/>
              <a:ext cx="224123" cy="5595"/>
            </a:xfrm>
            <a:custGeom>
              <a:avLst/>
              <a:gdLst>
                <a:gd name="connsiteX0" fmla="*/ 0 w 224123"/>
                <a:gd name="connsiteY0" fmla="*/ 5403 h 5595"/>
                <a:gd name="connsiteX1" fmla="*/ 8763 w 224123"/>
                <a:gd name="connsiteY1" fmla="*/ 4641 h 5595"/>
                <a:gd name="connsiteX2" fmla="*/ 32766 w 224123"/>
                <a:gd name="connsiteY2" fmla="*/ 3593 h 5595"/>
                <a:gd name="connsiteX3" fmla="*/ 112014 w 224123"/>
                <a:gd name="connsiteY3" fmla="*/ 1403 h 5595"/>
                <a:gd name="connsiteX4" fmla="*/ 191262 w 224123"/>
                <a:gd name="connsiteY4" fmla="*/ 164 h 5595"/>
                <a:gd name="connsiteX5" fmla="*/ 215360 w 224123"/>
                <a:gd name="connsiteY5" fmla="*/ 164 h 5595"/>
                <a:gd name="connsiteX6" fmla="*/ 224123 w 224123"/>
                <a:gd name="connsiteY6" fmla="*/ 164 h 5595"/>
                <a:gd name="connsiteX7" fmla="*/ 215360 w 224123"/>
                <a:gd name="connsiteY7" fmla="*/ 1021 h 5595"/>
                <a:gd name="connsiteX8" fmla="*/ 191357 w 224123"/>
                <a:gd name="connsiteY8" fmla="*/ 1974 h 5595"/>
                <a:gd name="connsiteX9" fmla="*/ 112109 w 224123"/>
                <a:gd name="connsiteY9" fmla="*/ 4165 h 5595"/>
                <a:gd name="connsiteX10" fmla="*/ 32766 w 224123"/>
                <a:gd name="connsiteY10" fmla="*/ 5403 h 5595"/>
                <a:gd name="connsiteX11" fmla="*/ 8763 w 224123"/>
                <a:gd name="connsiteY11" fmla="*/ 5403 h 5595"/>
                <a:gd name="connsiteX12" fmla="*/ 0 w 224123"/>
                <a:gd name="connsiteY12" fmla="*/ 5403 h 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123" h="5595">
                  <a:moveTo>
                    <a:pt x="0" y="5403"/>
                  </a:moveTo>
                  <a:cubicBezTo>
                    <a:pt x="2891" y="4879"/>
                    <a:pt x="5824" y="4622"/>
                    <a:pt x="8763" y="4641"/>
                  </a:cubicBezTo>
                  <a:lnTo>
                    <a:pt x="32766" y="3593"/>
                  </a:lnTo>
                  <a:cubicBezTo>
                    <a:pt x="53054" y="2831"/>
                    <a:pt x="81058" y="2069"/>
                    <a:pt x="112014" y="1403"/>
                  </a:cubicBezTo>
                  <a:cubicBezTo>
                    <a:pt x="142970" y="736"/>
                    <a:pt x="170974" y="355"/>
                    <a:pt x="191262" y="164"/>
                  </a:cubicBezTo>
                  <a:lnTo>
                    <a:pt x="215360" y="164"/>
                  </a:lnTo>
                  <a:cubicBezTo>
                    <a:pt x="218275" y="-55"/>
                    <a:pt x="221209" y="-55"/>
                    <a:pt x="224123" y="164"/>
                  </a:cubicBezTo>
                  <a:cubicBezTo>
                    <a:pt x="221247" y="821"/>
                    <a:pt x="218303" y="1107"/>
                    <a:pt x="215360" y="1021"/>
                  </a:cubicBezTo>
                  <a:lnTo>
                    <a:pt x="191357" y="1974"/>
                  </a:lnTo>
                  <a:cubicBezTo>
                    <a:pt x="171069" y="2736"/>
                    <a:pt x="143065" y="3498"/>
                    <a:pt x="112109" y="4165"/>
                  </a:cubicBezTo>
                  <a:cubicBezTo>
                    <a:pt x="81153" y="4832"/>
                    <a:pt x="53150" y="5308"/>
                    <a:pt x="32766" y="5403"/>
                  </a:cubicBezTo>
                  <a:lnTo>
                    <a:pt x="8763" y="5403"/>
                  </a:lnTo>
                  <a:cubicBezTo>
                    <a:pt x="5847" y="5660"/>
                    <a:pt x="2916" y="5660"/>
                    <a:pt x="0" y="5403"/>
                  </a:cubicBezTo>
                  <a:close/>
                </a:path>
              </a:pathLst>
            </a:custGeom>
            <a:solidFill>
              <a:srgbClr val="E0E0E0"/>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7764D7E2-0F7F-864D-4D7D-47D346EBA543}"/>
                </a:ext>
              </a:extLst>
            </p:cNvPr>
            <p:cNvSpPr/>
            <p:nvPr/>
          </p:nvSpPr>
          <p:spPr>
            <a:xfrm>
              <a:off x="3243738" y="1344046"/>
              <a:ext cx="103536" cy="216884"/>
            </a:xfrm>
            <a:custGeom>
              <a:avLst/>
              <a:gdLst>
                <a:gd name="connsiteX0" fmla="*/ 0 w 103536"/>
                <a:gd name="connsiteY0" fmla="*/ 216884 h 216884"/>
                <a:gd name="connsiteX1" fmla="*/ 4000 w 103536"/>
                <a:gd name="connsiteY1" fmla="*/ 208312 h 216884"/>
                <a:gd name="connsiteX2" fmla="*/ 15811 w 103536"/>
                <a:gd name="connsiteY2" fmla="*/ 185452 h 216884"/>
                <a:gd name="connsiteX3" fmla="*/ 53911 w 103536"/>
                <a:gd name="connsiteY3" fmla="*/ 109252 h 216884"/>
                <a:gd name="connsiteX4" fmla="*/ 89059 w 103536"/>
                <a:gd name="connsiteY4" fmla="*/ 32099 h 216884"/>
                <a:gd name="connsiteX5" fmla="*/ 99441 w 103536"/>
                <a:gd name="connsiteY5" fmla="*/ 8477 h 216884"/>
                <a:gd name="connsiteX6" fmla="*/ 103537 w 103536"/>
                <a:gd name="connsiteY6" fmla="*/ 0 h 216884"/>
                <a:gd name="connsiteX7" fmla="*/ 100584 w 103536"/>
                <a:gd name="connsiteY7" fmla="*/ 8953 h 216884"/>
                <a:gd name="connsiteX8" fmla="*/ 91059 w 103536"/>
                <a:gd name="connsiteY8" fmla="*/ 32956 h 216884"/>
                <a:gd name="connsiteX9" fmla="*/ 56578 w 103536"/>
                <a:gd name="connsiteY9" fmla="*/ 110681 h 216884"/>
                <a:gd name="connsiteX10" fmla="*/ 17907 w 103536"/>
                <a:gd name="connsiteY10" fmla="*/ 186309 h 216884"/>
                <a:gd name="connsiteX11" fmla="*/ 5143 w 103536"/>
                <a:gd name="connsiteY11" fmla="*/ 208693 h 216884"/>
                <a:gd name="connsiteX12" fmla="*/ 0 w 103536"/>
                <a:gd name="connsiteY12" fmla="*/ 216884 h 2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536" h="216884">
                  <a:moveTo>
                    <a:pt x="0" y="216884"/>
                  </a:moveTo>
                  <a:cubicBezTo>
                    <a:pt x="1086" y="213912"/>
                    <a:pt x="2419" y="211045"/>
                    <a:pt x="4000" y="208312"/>
                  </a:cubicBezTo>
                  <a:lnTo>
                    <a:pt x="15811" y="185452"/>
                  </a:lnTo>
                  <a:cubicBezTo>
                    <a:pt x="25813" y="166402"/>
                    <a:pt x="39433" y="139446"/>
                    <a:pt x="53911" y="109252"/>
                  </a:cubicBezTo>
                  <a:cubicBezTo>
                    <a:pt x="68390" y="79057"/>
                    <a:pt x="80391" y="52102"/>
                    <a:pt x="89059" y="32099"/>
                  </a:cubicBezTo>
                  <a:lnTo>
                    <a:pt x="99441" y="8477"/>
                  </a:lnTo>
                  <a:cubicBezTo>
                    <a:pt x="100574" y="5543"/>
                    <a:pt x="101946" y="2715"/>
                    <a:pt x="103537" y="0"/>
                  </a:cubicBezTo>
                  <a:cubicBezTo>
                    <a:pt x="102803" y="3067"/>
                    <a:pt x="101822" y="6058"/>
                    <a:pt x="100584" y="8953"/>
                  </a:cubicBezTo>
                  <a:cubicBezTo>
                    <a:pt x="98393" y="14668"/>
                    <a:pt x="95250" y="22860"/>
                    <a:pt x="91059" y="32956"/>
                  </a:cubicBezTo>
                  <a:cubicBezTo>
                    <a:pt x="82867" y="53054"/>
                    <a:pt x="70961" y="80581"/>
                    <a:pt x="56578" y="110681"/>
                  </a:cubicBezTo>
                  <a:cubicBezTo>
                    <a:pt x="42196" y="140779"/>
                    <a:pt x="28003" y="167259"/>
                    <a:pt x="17907" y="186309"/>
                  </a:cubicBezTo>
                  <a:cubicBezTo>
                    <a:pt x="12573" y="195834"/>
                    <a:pt x="8382" y="203454"/>
                    <a:pt x="5143" y="208693"/>
                  </a:cubicBezTo>
                  <a:cubicBezTo>
                    <a:pt x="3677" y="211569"/>
                    <a:pt x="1962" y="214312"/>
                    <a:pt x="0" y="216884"/>
                  </a:cubicBezTo>
                  <a:close/>
                </a:path>
              </a:pathLst>
            </a:custGeom>
            <a:solidFill>
              <a:srgbClr val="E0E0E0"/>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C386654F-663B-6035-0633-CF304A30DE1F}"/>
                </a:ext>
              </a:extLst>
            </p:cNvPr>
            <p:cNvSpPr/>
            <p:nvPr/>
          </p:nvSpPr>
          <p:spPr>
            <a:xfrm>
              <a:off x="5804109" y="1719126"/>
              <a:ext cx="671354" cy="784665"/>
            </a:xfrm>
            <a:custGeom>
              <a:avLst/>
              <a:gdLst>
                <a:gd name="connsiteX0" fmla="*/ 106153 w 671354"/>
                <a:gd name="connsiteY0" fmla="*/ 756204 h 784665"/>
                <a:gd name="connsiteX1" fmla="*/ 7855 w 671354"/>
                <a:gd name="connsiteY1" fmla="*/ 374347 h 784665"/>
                <a:gd name="connsiteX2" fmla="*/ 24048 w 671354"/>
                <a:gd name="connsiteY2" fmla="*/ 309006 h 784665"/>
                <a:gd name="connsiteX3" fmla="*/ 82626 w 671354"/>
                <a:gd name="connsiteY3" fmla="*/ 291194 h 784665"/>
                <a:gd name="connsiteX4" fmla="*/ 111201 w 671354"/>
                <a:gd name="connsiteY4" fmla="*/ 338819 h 784665"/>
                <a:gd name="connsiteX5" fmla="*/ 158826 w 671354"/>
                <a:gd name="connsiteY5" fmla="*/ 395112 h 784665"/>
                <a:gd name="connsiteX6" fmla="*/ 204832 w 671354"/>
                <a:gd name="connsiteY6" fmla="*/ 404637 h 784665"/>
                <a:gd name="connsiteX7" fmla="*/ 232931 w 671354"/>
                <a:gd name="connsiteY7" fmla="*/ 346820 h 784665"/>
                <a:gd name="connsiteX8" fmla="*/ 245694 w 671354"/>
                <a:gd name="connsiteY8" fmla="*/ 221090 h 784665"/>
                <a:gd name="connsiteX9" fmla="*/ 259696 w 671354"/>
                <a:gd name="connsiteY9" fmla="*/ 155082 h 784665"/>
                <a:gd name="connsiteX10" fmla="*/ 308559 w 671354"/>
                <a:gd name="connsiteY10" fmla="*/ 112695 h 784665"/>
                <a:gd name="connsiteX11" fmla="*/ 357804 w 671354"/>
                <a:gd name="connsiteY11" fmla="*/ 146700 h 784665"/>
                <a:gd name="connsiteX12" fmla="*/ 355422 w 671354"/>
                <a:gd name="connsiteY12" fmla="*/ 174703 h 784665"/>
                <a:gd name="connsiteX13" fmla="*/ 366852 w 671354"/>
                <a:gd name="connsiteY13" fmla="*/ 198420 h 784665"/>
                <a:gd name="connsiteX14" fmla="*/ 392665 w 671354"/>
                <a:gd name="connsiteY14" fmla="*/ 190800 h 784665"/>
                <a:gd name="connsiteX15" fmla="*/ 455054 w 671354"/>
                <a:gd name="connsiteY15" fmla="*/ 115553 h 784665"/>
                <a:gd name="connsiteX16" fmla="*/ 514109 w 671354"/>
                <a:gd name="connsiteY16" fmla="*/ 37448 h 784665"/>
                <a:gd name="connsiteX17" fmla="*/ 601453 w 671354"/>
                <a:gd name="connsiteY17" fmla="*/ 110 h 784665"/>
                <a:gd name="connsiteX18" fmla="*/ 670700 w 671354"/>
                <a:gd name="connsiteY18" fmla="*/ 57260 h 784665"/>
                <a:gd name="connsiteX19" fmla="*/ 630600 w 671354"/>
                <a:gd name="connsiteY19" fmla="*/ 143461 h 784665"/>
                <a:gd name="connsiteX20" fmla="*/ 515442 w 671354"/>
                <a:gd name="connsiteY20" fmla="*/ 231758 h 784665"/>
                <a:gd name="connsiteX21" fmla="*/ 495916 w 671354"/>
                <a:gd name="connsiteY21" fmla="*/ 248712 h 784665"/>
                <a:gd name="connsiteX22" fmla="*/ 516300 w 671354"/>
                <a:gd name="connsiteY22" fmla="*/ 286050 h 784665"/>
                <a:gd name="connsiteX23" fmla="*/ 568116 w 671354"/>
                <a:gd name="connsiteY23" fmla="*/ 297671 h 784665"/>
                <a:gd name="connsiteX24" fmla="*/ 608406 w 671354"/>
                <a:gd name="connsiteY24" fmla="*/ 328627 h 784665"/>
                <a:gd name="connsiteX25" fmla="*/ 572688 w 671354"/>
                <a:gd name="connsiteY25" fmla="*/ 388349 h 784665"/>
                <a:gd name="connsiteX26" fmla="*/ 437623 w 671354"/>
                <a:gd name="connsiteY26" fmla="*/ 448071 h 784665"/>
                <a:gd name="connsiteX27" fmla="*/ 387902 w 671354"/>
                <a:gd name="connsiteY27" fmla="*/ 465978 h 784665"/>
                <a:gd name="connsiteX28" fmla="*/ 369424 w 671354"/>
                <a:gd name="connsiteY28" fmla="*/ 512174 h 784665"/>
                <a:gd name="connsiteX29" fmla="*/ 413620 w 671354"/>
                <a:gd name="connsiteY29" fmla="*/ 534843 h 784665"/>
                <a:gd name="connsiteX30" fmla="*/ 464960 w 671354"/>
                <a:gd name="connsiteY30" fmla="*/ 521318 h 784665"/>
                <a:gd name="connsiteX31" fmla="*/ 553638 w 671354"/>
                <a:gd name="connsiteY31" fmla="*/ 548178 h 784665"/>
                <a:gd name="connsiteX32" fmla="*/ 554400 w 671354"/>
                <a:gd name="connsiteY32" fmla="*/ 611901 h 784665"/>
                <a:gd name="connsiteX33" fmla="*/ 514394 w 671354"/>
                <a:gd name="connsiteY33" fmla="*/ 663812 h 784665"/>
                <a:gd name="connsiteX34" fmla="*/ 315893 w 671354"/>
                <a:gd name="connsiteY34" fmla="*/ 773540 h 784665"/>
                <a:gd name="connsiteX35" fmla="*/ 106343 w 671354"/>
                <a:gd name="connsiteY35" fmla="*/ 756490 h 7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71354" h="784665">
                  <a:moveTo>
                    <a:pt x="106153" y="756204"/>
                  </a:moveTo>
                  <a:cubicBezTo>
                    <a:pt x="-1194" y="662574"/>
                    <a:pt x="-11385" y="509221"/>
                    <a:pt x="7855" y="374347"/>
                  </a:cubicBezTo>
                  <a:cubicBezTo>
                    <a:pt x="10998" y="351773"/>
                    <a:pt x="11093" y="327675"/>
                    <a:pt x="24048" y="309006"/>
                  </a:cubicBezTo>
                  <a:cubicBezTo>
                    <a:pt x="37001" y="290337"/>
                    <a:pt x="63481" y="279478"/>
                    <a:pt x="82626" y="291194"/>
                  </a:cubicBezTo>
                  <a:cubicBezTo>
                    <a:pt x="98533" y="300719"/>
                    <a:pt x="103772" y="321198"/>
                    <a:pt x="111201" y="338819"/>
                  </a:cubicBezTo>
                  <a:cubicBezTo>
                    <a:pt x="121469" y="361688"/>
                    <a:pt x="137976" y="381196"/>
                    <a:pt x="158826" y="395112"/>
                  </a:cubicBezTo>
                  <a:cubicBezTo>
                    <a:pt x="172447" y="404160"/>
                    <a:pt x="189783" y="410637"/>
                    <a:pt x="204832" y="404637"/>
                  </a:cubicBezTo>
                  <a:cubicBezTo>
                    <a:pt x="225501" y="396064"/>
                    <a:pt x="230645" y="369394"/>
                    <a:pt x="232931" y="346820"/>
                  </a:cubicBezTo>
                  <a:cubicBezTo>
                    <a:pt x="237246" y="304910"/>
                    <a:pt x="241503" y="263000"/>
                    <a:pt x="245694" y="221090"/>
                  </a:cubicBezTo>
                  <a:cubicBezTo>
                    <a:pt x="246761" y="198477"/>
                    <a:pt x="251495" y="176179"/>
                    <a:pt x="259696" y="155082"/>
                  </a:cubicBezTo>
                  <a:cubicBezTo>
                    <a:pt x="268088" y="133822"/>
                    <a:pt x="286328" y="118001"/>
                    <a:pt x="308559" y="112695"/>
                  </a:cubicBezTo>
                  <a:cubicBezTo>
                    <a:pt x="330562" y="108981"/>
                    <a:pt x="355708" y="124221"/>
                    <a:pt x="357804" y="146700"/>
                  </a:cubicBezTo>
                  <a:cubicBezTo>
                    <a:pt x="357670" y="156082"/>
                    <a:pt x="356880" y="165435"/>
                    <a:pt x="355422" y="174703"/>
                  </a:cubicBezTo>
                  <a:cubicBezTo>
                    <a:pt x="354089" y="184190"/>
                    <a:pt x="358604" y="193553"/>
                    <a:pt x="366852" y="198420"/>
                  </a:cubicBezTo>
                  <a:cubicBezTo>
                    <a:pt x="376196" y="200621"/>
                    <a:pt x="386016" y="197725"/>
                    <a:pt x="392665" y="190800"/>
                  </a:cubicBezTo>
                  <a:cubicBezTo>
                    <a:pt x="417440" y="169302"/>
                    <a:pt x="438509" y="143880"/>
                    <a:pt x="455054" y="115553"/>
                  </a:cubicBezTo>
                  <a:cubicBezTo>
                    <a:pt x="471599" y="87283"/>
                    <a:pt x="491420" y="61070"/>
                    <a:pt x="514109" y="37448"/>
                  </a:cubicBezTo>
                  <a:cubicBezTo>
                    <a:pt x="537826" y="14969"/>
                    <a:pt x="569068" y="-1509"/>
                    <a:pt x="601453" y="110"/>
                  </a:cubicBezTo>
                  <a:cubicBezTo>
                    <a:pt x="633838" y="1729"/>
                    <a:pt x="665937" y="25351"/>
                    <a:pt x="670700" y="57260"/>
                  </a:cubicBezTo>
                  <a:cubicBezTo>
                    <a:pt x="675462" y="89169"/>
                    <a:pt x="653459" y="120030"/>
                    <a:pt x="630600" y="143461"/>
                  </a:cubicBezTo>
                  <a:cubicBezTo>
                    <a:pt x="596681" y="178304"/>
                    <a:pt x="557895" y="208041"/>
                    <a:pt x="515442" y="231758"/>
                  </a:cubicBezTo>
                  <a:cubicBezTo>
                    <a:pt x="507318" y="235225"/>
                    <a:pt x="500488" y="241149"/>
                    <a:pt x="495916" y="248712"/>
                  </a:cubicBezTo>
                  <a:cubicBezTo>
                    <a:pt x="489439" y="263190"/>
                    <a:pt x="502012" y="279573"/>
                    <a:pt x="516300" y="286050"/>
                  </a:cubicBezTo>
                  <a:cubicBezTo>
                    <a:pt x="532397" y="293480"/>
                    <a:pt x="550780" y="293670"/>
                    <a:pt x="568116" y="297671"/>
                  </a:cubicBezTo>
                  <a:cubicBezTo>
                    <a:pt x="585451" y="301671"/>
                    <a:pt x="603549" y="311387"/>
                    <a:pt x="608406" y="328627"/>
                  </a:cubicBezTo>
                  <a:cubicBezTo>
                    <a:pt x="615169" y="352630"/>
                    <a:pt x="593357" y="374633"/>
                    <a:pt x="572688" y="388349"/>
                  </a:cubicBezTo>
                  <a:cubicBezTo>
                    <a:pt x="531435" y="415876"/>
                    <a:pt x="485743" y="436079"/>
                    <a:pt x="437623" y="448071"/>
                  </a:cubicBezTo>
                  <a:cubicBezTo>
                    <a:pt x="420097" y="450966"/>
                    <a:pt x="403247" y="457034"/>
                    <a:pt x="387902" y="465978"/>
                  </a:cubicBezTo>
                  <a:cubicBezTo>
                    <a:pt x="373329" y="476074"/>
                    <a:pt x="363042" y="495410"/>
                    <a:pt x="369424" y="512174"/>
                  </a:cubicBezTo>
                  <a:cubicBezTo>
                    <a:pt x="375806" y="528938"/>
                    <a:pt x="395904" y="536177"/>
                    <a:pt x="413620" y="534843"/>
                  </a:cubicBezTo>
                  <a:cubicBezTo>
                    <a:pt x="431079" y="531767"/>
                    <a:pt x="448253" y="527242"/>
                    <a:pt x="464960" y="521318"/>
                  </a:cubicBezTo>
                  <a:cubicBezTo>
                    <a:pt x="497059" y="512936"/>
                    <a:pt x="536683" y="519413"/>
                    <a:pt x="553638" y="548178"/>
                  </a:cubicBezTo>
                  <a:cubicBezTo>
                    <a:pt x="563829" y="568133"/>
                    <a:pt x="564115" y="591708"/>
                    <a:pt x="554400" y="611901"/>
                  </a:cubicBezTo>
                  <a:cubicBezTo>
                    <a:pt x="544655" y="631703"/>
                    <a:pt x="531054" y="649353"/>
                    <a:pt x="514394" y="663812"/>
                  </a:cubicBezTo>
                  <a:cubicBezTo>
                    <a:pt x="459073" y="717266"/>
                    <a:pt x="390589" y="755119"/>
                    <a:pt x="315893" y="773540"/>
                  </a:cubicBezTo>
                  <a:cubicBezTo>
                    <a:pt x="241599" y="790685"/>
                    <a:pt x="174447" y="790209"/>
                    <a:pt x="106343" y="756490"/>
                  </a:cubicBezTo>
                </a:path>
              </a:pathLst>
            </a:custGeom>
            <a:solidFill>
              <a:srgbClr val="F5F5F5"/>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AB29335-CEE6-047D-5B82-9A094C50BFFC}"/>
                </a:ext>
              </a:extLst>
            </p:cNvPr>
            <p:cNvSpPr/>
            <p:nvPr/>
          </p:nvSpPr>
          <p:spPr>
            <a:xfrm>
              <a:off x="5954363" y="1741620"/>
              <a:ext cx="492156" cy="653986"/>
            </a:xfrm>
            <a:custGeom>
              <a:avLst/>
              <a:gdLst>
                <a:gd name="connsiteX0" fmla="*/ 0 w 492156"/>
                <a:gd name="connsiteY0" fmla="*/ 652463 h 653986"/>
                <a:gd name="connsiteX1" fmla="*/ 103537 w 492156"/>
                <a:gd name="connsiteY1" fmla="*/ 444246 h 653986"/>
                <a:gd name="connsiteX2" fmla="*/ 133445 w 492156"/>
                <a:gd name="connsiteY2" fmla="*/ 391096 h 653986"/>
                <a:gd name="connsiteX3" fmla="*/ 163639 w 492156"/>
                <a:gd name="connsiteY3" fmla="*/ 340042 h 653986"/>
                <a:gd name="connsiteX4" fmla="*/ 230314 w 492156"/>
                <a:gd name="connsiteY4" fmla="*/ 249746 h 653986"/>
                <a:gd name="connsiteX5" fmla="*/ 296132 w 492156"/>
                <a:gd name="connsiteY5" fmla="*/ 172974 h 653986"/>
                <a:gd name="connsiteX6" fmla="*/ 356521 w 492156"/>
                <a:gd name="connsiteY6" fmla="*/ 108775 h 653986"/>
                <a:gd name="connsiteX7" fmla="*/ 453390 w 492156"/>
                <a:gd name="connsiteY7" fmla="*/ 26099 h 653986"/>
                <a:gd name="connsiteX8" fmla="*/ 481965 w 492156"/>
                <a:gd name="connsiteY8" fmla="*/ 6477 h 653986"/>
                <a:gd name="connsiteX9" fmla="*/ 489490 w 492156"/>
                <a:gd name="connsiteY9" fmla="*/ 1524 h 653986"/>
                <a:gd name="connsiteX10" fmla="*/ 492157 w 492156"/>
                <a:gd name="connsiteY10" fmla="*/ 0 h 653986"/>
                <a:gd name="connsiteX11" fmla="*/ 489775 w 492156"/>
                <a:gd name="connsiteY11" fmla="*/ 1905 h 653986"/>
                <a:gd name="connsiteX12" fmla="*/ 482441 w 492156"/>
                <a:gd name="connsiteY12" fmla="*/ 7144 h 653986"/>
                <a:gd name="connsiteX13" fmla="*/ 454438 w 492156"/>
                <a:gd name="connsiteY13" fmla="*/ 27432 h 653986"/>
                <a:gd name="connsiteX14" fmla="*/ 358616 w 492156"/>
                <a:gd name="connsiteY14" fmla="*/ 110871 h 653986"/>
                <a:gd name="connsiteX15" fmla="*/ 298799 w 492156"/>
                <a:gd name="connsiteY15" fmla="*/ 175260 h 653986"/>
                <a:gd name="connsiteX16" fmla="*/ 233363 w 492156"/>
                <a:gd name="connsiteY16" fmla="*/ 252222 h 653986"/>
                <a:gd name="connsiteX17" fmla="*/ 167545 w 492156"/>
                <a:gd name="connsiteY17" fmla="*/ 342329 h 653986"/>
                <a:gd name="connsiteX18" fmla="*/ 137541 w 492156"/>
                <a:gd name="connsiteY18" fmla="*/ 393192 h 653986"/>
                <a:gd name="connsiteX19" fmla="*/ 107632 w 492156"/>
                <a:gd name="connsiteY19" fmla="*/ 446342 h 653986"/>
                <a:gd name="connsiteX20" fmla="*/ 4286 w 492156"/>
                <a:gd name="connsiteY20" fmla="*/ 653987 h 65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2156" h="653986">
                  <a:moveTo>
                    <a:pt x="0" y="652463"/>
                  </a:moveTo>
                  <a:cubicBezTo>
                    <a:pt x="30471" y="581120"/>
                    <a:pt x="65046" y="511597"/>
                    <a:pt x="103537" y="444246"/>
                  </a:cubicBezTo>
                  <a:lnTo>
                    <a:pt x="133445" y="391096"/>
                  </a:lnTo>
                  <a:cubicBezTo>
                    <a:pt x="142970" y="373666"/>
                    <a:pt x="153067" y="356425"/>
                    <a:pt x="163639" y="340042"/>
                  </a:cubicBezTo>
                  <a:cubicBezTo>
                    <a:pt x="184194" y="308743"/>
                    <a:pt x="206454" y="278606"/>
                    <a:pt x="230314" y="249746"/>
                  </a:cubicBezTo>
                  <a:cubicBezTo>
                    <a:pt x="252794" y="222123"/>
                    <a:pt x="275082" y="196596"/>
                    <a:pt x="296132" y="172974"/>
                  </a:cubicBezTo>
                  <a:cubicBezTo>
                    <a:pt x="317182" y="149352"/>
                    <a:pt x="337375" y="127730"/>
                    <a:pt x="356521" y="108775"/>
                  </a:cubicBezTo>
                  <a:cubicBezTo>
                    <a:pt x="386591" y="78715"/>
                    <a:pt x="418986" y="51073"/>
                    <a:pt x="453390" y="26099"/>
                  </a:cubicBezTo>
                  <a:cubicBezTo>
                    <a:pt x="465582" y="17335"/>
                    <a:pt x="475297" y="10763"/>
                    <a:pt x="481965" y="6477"/>
                  </a:cubicBezTo>
                  <a:lnTo>
                    <a:pt x="489490" y="1524"/>
                  </a:lnTo>
                  <a:lnTo>
                    <a:pt x="492157" y="0"/>
                  </a:lnTo>
                  <a:cubicBezTo>
                    <a:pt x="491442" y="733"/>
                    <a:pt x="490642" y="1372"/>
                    <a:pt x="489775" y="1905"/>
                  </a:cubicBezTo>
                  <a:lnTo>
                    <a:pt x="482441" y="7144"/>
                  </a:lnTo>
                  <a:cubicBezTo>
                    <a:pt x="475964" y="11716"/>
                    <a:pt x="466439" y="18479"/>
                    <a:pt x="454438" y="27432"/>
                  </a:cubicBezTo>
                  <a:cubicBezTo>
                    <a:pt x="420481" y="52835"/>
                    <a:pt x="388448" y="80724"/>
                    <a:pt x="358616" y="110871"/>
                  </a:cubicBezTo>
                  <a:cubicBezTo>
                    <a:pt x="339566" y="129921"/>
                    <a:pt x="319754" y="151638"/>
                    <a:pt x="298799" y="175260"/>
                  </a:cubicBezTo>
                  <a:cubicBezTo>
                    <a:pt x="277844" y="198882"/>
                    <a:pt x="255651" y="224504"/>
                    <a:pt x="233363" y="252222"/>
                  </a:cubicBezTo>
                  <a:cubicBezTo>
                    <a:pt x="209788" y="281026"/>
                    <a:pt x="187814" y="311106"/>
                    <a:pt x="167545" y="342329"/>
                  </a:cubicBezTo>
                  <a:cubicBezTo>
                    <a:pt x="157067" y="358521"/>
                    <a:pt x="147352" y="375666"/>
                    <a:pt x="137541" y="393192"/>
                  </a:cubicBezTo>
                  <a:lnTo>
                    <a:pt x="107632" y="446342"/>
                  </a:lnTo>
                  <a:cubicBezTo>
                    <a:pt x="69361" y="513588"/>
                    <a:pt x="34862" y="582911"/>
                    <a:pt x="4286" y="653987"/>
                  </a:cubicBezTo>
                </a:path>
              </a:pathLst>
            </a:custGeom>
            <a:solidFill>
              <a:srgbClr val="E0E0E0"/>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307383D-55FF-8A51-ECF0-CA7FAAA68A83}"/>
                </a:ext>
              </a:extLst>
            </p:cNvPr>
            <p:cNvSpPr/>
            <p:nvPr/>
          </p:nvSpPr>
          <p:spPr>
            <a:xfrm>
              <a:off x="6112711" y="1831536"/>
              <a:ext cx="7505" cy="250126"/>
            </a:xfrm>
            <a:custGeom>
              <a:avLst/>
              <a:gdLst>
                <a:gd name="connsiteX0" fmla="*/ 6244 w 7505"/>
                <a:gd name="connsiteY0" fmla="*/ 250126 h 250126"/>
                <a:gd name="connsiteX1" fmla="*/ 5101 w 7505"/>
                <a:gd name="connsiteY1" fmla="*/ 240601 h 250126"/>
                <a:gd name="connsiteX2" fmla="*/ 3767 w 7505"/>
                <a:gd name="connsiteY2" fmla="*/ 213646 h 250126"/>
                <a:gd name="connsiteX3" fmla="*/ 3100 w 7505"/>
                <a:gd name="connsiteY3" fmla="*/ 124968 h 250126"/>
                <a:gd name="connsiteX4" fmla="*/ 1767 w 7505"/>
                <a:gd name="connsiteY4" fmla="*/ 36290 h 250126"/>
                <a:gd name="connsiteX5" fmla="*/ 243 w 7505"/>
                <a:gd name="connsiteY5" fmla="*/ 9525 h 250126"/>
                <a:gd name="connsiteX6" fmla="*/ 243 w 7505"/>
                <a:gd name="connsiteY6" fmla="*/ 0 h 250126"/>
                <a:gd name="connsiteX7" fmla="*/ 2053 w 7505"/>
                <a:gd name="connsiteY7" fmla="*/ 9525 h 250126"/>
                <a:gd name="connsiteX8" fmla="*/ 4815 w 7505"/>
                <a:gd name="connsiteY8" fmla="*/ 36290 h 250126"/>
                <a:gd name="connsiteX9" fmla="*/ 7482 w 7505"/>
                <a:gd name="connsiteY9" fmla="*/ 125158 h 250126"/>
                <a:gd name="connsiteX10" fmla="*/ 6910 w 7505"/>
                <a:gd name="connsiteY10" fmla="*/ 213836 h 250126"/>
                <a:gd name="connsiteX11" fmla="*/ 6910 w 7505"/>
                <a:gd name="connsiteY11" fmla="*/ 240697 h 250126"/>
                <a:gd name="connsiteX12" fmla="*/ 6244 w 7505"/>
                <a:gd name="connsiteY12" fmla="*/ 250126 h 25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5" h="250126">
                  <a:moveTo>
                    <a:pt x="6244" y="250126"/>
                  </a:moveTo>
                  <a:cubicBezTo>
                    <a:pt x="5539" y="247002"/>
                    <a:pt x="5158" y="243811"/>
                    <a:pt x="5101" y="240601"/>
                  </a:cubicBezTo>
                  <a:cubicBezTo>
                    <a:pt x="4529" y="234220"/>
                    <a:pt x="4148" y="225076"/>
                    <a:pt x="3767" y="213646"/>
                  </a:cubicBezTo>
                  <a:cubicBezTo>
                    <a:pt x="3005" y="190976"/>
                    <a:pt x="3005" y="159544"/>
                    <a:pt x="3100" y="124968"/>
                  </a:cubicBezTo>
                  <a:cubicBezTo>
                    <a:pt x="3196" y="90392"/>
                    <a:pt x="3100" y="58960"/>
                    <a:pt x="1767" y="36290"/>
                  </a:cubicBezTo>
                  <a:cubicBezTo>
                    <a:pt x="1195" y="24955"/>
                    <a:pt x="719" y="15812"/>
                    <a:pt x="243" y="9525"/>
                  </a:cubicBezTo>
                  <a:cubicBezTo>
                    <a:pt x="-81" y="6363"/>
                    <a:pt x="-81" y="3162"/>
                    <a:pt x="243" y="0"/>
                  </a:cubicBezTo>
                  <a:cubicBezTo>
                    <a:pt x="1205" y="3096"/>
                    <a:pt x="1815" y="6296"/>
                    <a:pt x="2053" y="9525"/>
                  </a:cubicBezTo>
                  <a:cubicBezTo>
                    <a:pt x="3005" y="15812"/>
                    <a:pt x="3958" y="24955"/>
                    <a:pt x="4815" y="36290"/>
                  </a:cubicBezTo>
                  <a:cubicBezTo>
                    <a:pt x="6720" y="58960"/>
                    <a:pt x="7672" y="90392"/>
                    <a:pt x="7482" y="125158"/>
                  </a:cubicBezTo>
                  <a:cubicBezTo>
                    <a:pt x="7291" y="159925"/>
                    <a:pt x="7482" y="190214"/>
                    <a:pt x="6910" y="213836"/>
                  </a:cubicBezTo>
                  <a:lnTo>
                    <a:pt x="6910" y="240697"/>
                  </a:lnTo>
                  <a:cubicBezTo>
                    <a:pt x="6977" y="243850"/>
                    <a:pt x="6758" y="247012"/>
                    <a:pt x="6244" y="250126"/>
                  </a:cubicBezTo>
                  <a:close/>
                </a:path>
              </a:pathLst>
            </a:custGeom>
            <a:solidFill>
              <a:srgbClr val="E0E0E0"/>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7993236E-CC66-0732-B820-7ED2C5A85665}"/>
                </a:ext>
              </a:extLst>
            </p:cNvPr>
            <p:cNvSpPr/>
            <p:nvPr/>
          </p:nvSpPr>
          <p:spPr>
            <a:xfrm>
              <a:off x="6118669" y="2055654"/>
              <a:ext cx="294989" cy="26199"/>
            </a:xfrm>
            <a:custGeom>
              <a:avLst/>
              <a:gdLst>
                <a:gd name="connsiteX0" fmla="*/ 294989 w 294989"/>
                <a:gd name="connsiteY0" fmla="*/ 3149 h 26199"/>
                <a:gd name="connsiteX1" fmla="*/ 283369 w 294989"/>
                <a:gd name="connsiteY1" fmla="*/ 3149 h 26199"/>
                <a:gd name="connsiteX2" fmla="*/ 251650 w 294989"/>
                <a:gd name="connsiteY2" fmla="*/ 3149 h 26199"/>
                <a:gd name="connsiteX3" fmla="*/ 146875 w 294989"/>
                <a:gd name="connsiteY3" fmla="*/ 7721 h 26199"/>
                <a:gd name="connsiteX4" fmla="*/ 42863 w 294989"/>
                <a:gd name="connsiteY4" fmla="*/ 19627 h 26199"/>
                <a:gd name="connsiteX5" fmla="*/ 11525 w 294989"/>
                <a:gd name="connsiteY5" fmla="*/ 24675 h 26199"/>
                <a:gd name="connsiteX6" fmla="*/ 0 w 294989"/>
                <a:gd name="connsiteY6" fmla="*/ 26199 h 26199"/>
                <a:gd name="connsiteX7" fmla="*/ 11239 w 294989"/>
                <a:gd name="connsiteY7" fmla="*/ 23056 h 26199"/>
                <a:gd name="connsiteX8" fmla="*/ 42481 w 294989"/>
                <a:gd name="connsiteY8" fmla="*/ 16674 h 26199"/>
                <a:gd name="connsiteX9" fmla="*/ 146590 w 294989"/>
                <a:gd name="connsiteY9" fmla="*/ 3530 h 26199"/>
                <a:gd name="connsiteX10" fmla="*/ 251365 w 294989"/>
                <a:gd name="connsiteY10" fmla="*/ 196 h 26199"/>
                <a:gd name="connsiteX11" fmla="*/ 283178 w 294989"/>
                <a:gd name="connsiteY11" fmla="*/ 1815 h 26199"/>
                <a:gd name="connsiteX12" fmla="*/ 294989 w 294989"/>
                <a:gd name="connsiteY12" fmla="*/ 3149 h 2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989" h="26199">
                  <a:moveTo>
                    <a:pt x="294989" y="3149"/>
                  </a:moveTo>
                  <a:cubicBezTo>
                    <a:pt x="291122" y="3501"/>
                    <a:pt x="287236" y="3501"/>
                    <a:pt x="283369" y="3149"/>
                  </a:cubicBezTo>
                  <a:cubicBezTo>
                    <a:pt x="275844" y="3149"/>
                    <a:pt x="264986" y="3149"/>
                    <a:pt x="251650" y="3149"/>
                  </a:cubicBezTo>
                  <a:cubicBezTo>
                    <a:pt x="224885" y="3149"/>
                    <a:pt x="187928" y="4482"/>
                    <a:pt x="146875" y="7721"/>
                  </a:cubicBezTo>
                  <a:cubicBezTo>
                    <a:pt x="105823" y="10959"/>
                    <a:pt x="69342" y="15531"/>
                    <a:pt x="42863" y="19627"/>
                  </a:cubicBezTo>
                  <a:cubicBezTo>
                    <a:pt x="29623" y="21532"/>
                    <a:pt x="18955" y="23437"/>
                    <a:pt x="11525" y="24675"/>
                  </a:cubicBezTo>
                  <a:cubicBezTo>
                    <a:pt x="7734" y="25532"/>
                    <a:pt x="3877" y="26047"/>
                    <a:pt x="0" y="26199"/>
                  </a:cubicBezTo>
                  <a:cubicBezTo>
                    <a:pt x="3629" y="24761"/>
                    <a:pt x="7391" y="23704"/>
                    <a:pt x="11239" y="23056"/>
                  </a:cubicBezTo>
                  <a:cubicBezTo>
                    <a:pt x="18574" y="21341"/>
                    <a:pt x="29242" y="18960"/>
                    <a:pt x="42481" y="16674"/>
                  </a:cubicBezTo>
                  <a:cubicBezTo>
                    <a:pt x="68866" y="11816"/>
                    <a:pt x="105728" y="7149"/>
                    <a:pt x="146590" y="3530"/>
                  </a:cubicBezTo>
                  <a:cubicBezTo>
                    <a:pt x="181432" y="625"/>
                    <a:pt x="216408" y="-490"/>
                    <a:pt x="251365" y="196"/>
                  </a:cubicBezTo>
                  <a:cubicBezTo>
                    <a:pt x="264795" y="196"/>
                    <a:pt x="275654" y="1148"/>
                    <a:pt x="283178" y="1815"/>
                  </a:cubicBezTo>
                  <a:cubicBezTo>
                    <a:pt x="287150" y="1844"/>
                    <a:pt x="291112" y="2291"/>
                    <a:pt x="294989" y="3149"/>
                  </a:cubicBezTo>
                  <a:close/>
                </a:path>
              </a:pathLst>
            </a:custGeom>
            <a:solidFill>
              <a:srgbClr val="E0E0E0"/>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CFEE7E2-ADE3-B031-E360-229D9DEF9C3A}"/>
                </a:ext>
              </a:extLst>
            </p:cNvPr>
            <p:cNvSpPr/>
            <p:nvPr/>
          </p:nvSpPr>
          <p:spPr>
            <a:xfrm>
              <a:off x="5852731" y="2004891"/>
              <a:ext cx="105727" cy="384714"/>
            </a:xfrm>
            <a:custGeom>
              <a:avLst/>
              <a:gdLst>
                <a:gd name="connsiteX0" fmla="*/ 105728 w 105727"/>
                <a:gd name="connsiteY0" fmla="*/ 384715 h 384714"/>
                <a:gd name="connsiteX1" fmla="*/ 104108 w 105727"/>
                <a:gd name="connsiteY1" fmla="*/ 381000 h 384714"/>
                <a:gd name="connsiteX2" fmla="*/ 100298 w 105727"/>
                <a:gd name="connsiteY2" fmla="*/ 370046 h 384714"/>
                <a:gd name="connsiteX3" fmla="*/ 87535 w 105727"/>
                <a:gd name="connsiteY3" fmla="*/ 329184 h 384714"/>
                <a:gd name="connsiteX4" fmla="*/ 50863 w 105727"/>
                <a:gd name="connsiteY4" fmla="*/ 192976 h 384714"/>
                <a:gd name="connsiteX5" fmla="*/ 15430 w 105727"/>
                <a:gd name="connsiteY5" fmla="*/ 56388 h 384714"/>
                <a:gd name="connsiteX6" fmla="*/ 3905 w 105727"/>
                <a:gd name="connsiteY6" fmla="*/ 15240 h 384714"/>
                <a:gd name="connsiteX7" fmla="*/ 857 w 105727"/>
                <a:gd name="connsiteY7" fmla="*/ 4000 h 384714"/>
                <a:gd name="connsiteX8" fmla="*/ 0 w 105727"/>
                <a:gd name="connsiteY8" fmla="*/ 0 h 384714"/>
                <a:gd name="connsiteX9" fmla="*/ 1619 w 105727"/>
                <a:gd name="connsiteY9" fmla="*/ 3810 h 384714"/>
                <a:gd name="connsiteX10" fmla="*/ 5429 w 105727"/>
                <a:gd name="connsiteY10" fmla="*/ 14764 h 384714"/>
                <a:gd name="connsiteX11" fmla="*/ 18288 w 105727"/>
                <a:gd name="connsiteY11" fmla="*/ 55531 h 384714"/>
                <a:gd name="connsiteX12" fmla="*/ 54864 w 105727"/>
                <a:gd name="connsiteY12" fmla="*/ 191834 h 384714"/>
                <a:gd name="connsiteX13" fmla="*/ 90297 w 105727"/>
                <a:gd name="connsiteY13" fmla="*/ 328422 h 384714"/>
                <a:gd name="connsiteX14" fmla="*/ 101822 w 105727"/>
                <a:gd name="connsiteY14" fmla="*/ 369570 h 384714"/>
                <a:gd name="connsiteX15" fmla="*/ 104966 w 105727"/>
                <a:gd name="connsiteY15" fmla="*/ 380714 h 384714"/>
                <a:gd name="connsiteX16" fmla="*/ 105728 w 105727"/>
                <a:gd name="connsiteY16" fmla="*/ 384715 h 3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727" h="384714">
                  <a:moveTo>
                    <a:pt x="105728" y="384715"/>
                  </a:moveTo>
                  <a:cubicBezTo>
                    <a:pt x="105042" y="383543"/>
                    <a:pt x="104499" y="382295"/>
                    <a:pt x="104108" y="381000"/>
                  </a:cubicBezTo>
                  <a:cubicBezTo>
                    <a:pt x="103156" y="378047"/>
                    <a:pt x="101822" y="374428"/>
                    <a:pt x="100298" y="370046"/>
                  </a:cubicBezTo>
                  <a:cubicBezTo>
                    <a:pt x="97060" y="360521"/>
                    <a:pt x="92678" y="346520"/>
                    <a:pt x="87535" y="329184"/>
                  </a:cubicBezTo>
                  <a:cubicBezTo>
                    <a:pt x="77153" y="294608"/>
                    <a:pt x="64294" y="246412"/>
                    <a:pt x="50863" y="192976"/>
                  </a:cubicBezTo>
                  <a:cubicBezTo>
                    <a:pt x="37433" y="139541"/>
                    <a:pt x="25051" y="91154"/>
                    <a:pt x="15430" y="56388"/>
                  </a:cubicBezTo>
                  <a:cubicBezTo>
                    <a:pt x="10763" y="39529"/>
                    <a:pt x="6858" y="25622"/>
                    <a:pt x="3905" y="15240"/>
                  </a:cubicBezTo>
                  <a:cubicBezTo>
                    <a:pt x="2667" y="10763"/>
                    <a:pt x="1715" y="7049"/>
                    <a:pt x="857" y="4000"/>
                  </a:cubicBezTo>
                  <a:cubicBezTo>
                    <a:pt x="429" y="2705"/>
                    <a:pt x="143" y="1362"/>
                    <a:pt x="0" y="0"/>
                  </a:cubicBezTo>
                  <a:cubicBezTo>
                    <a:pt x="743" y="1172"/>
                    <a:pt x="1286" y="2457"/>
                    <a:pt x="1619" y="3810"/>
                  </a:cubicBezTo>
                  <a:lnTo>
                    <a:pt x="5429" y="14764"/>
                  </a:lnTo>
                  <a:cubicBezTo>
                    <a:pt x="8763" y="24289"/>
                    <a:pt x="13145" y="38291"/>
                    <a:pt x="18288" y="55531"/>
                  </a:cubicBezTo>
                  <a:cubicBezTo>
                    <a:pt x="28670" y="90202"/>
                    <a:pt x="41434" y="138398"/>
                    <a:pt x="54864" y="191834"/>
                  </a:cubicBezTo>
                  <a:cubicBezTo>
                    <a:pt x="68294" y="245269"/>
                    <a:pt x="80677" y="293560"/>
                    <a:pt x="90297" y="328422"/>
                  </a:cubicBezTo>
                  <a:cubicBezTo>
                    <a:pt x="95060" y="345281"/>
                    <a:pt x="98965" y="359188"/>
                    <a:pt x="101822" y="369570"/>
                  </a:cubicBezTo>
                  <a:lnTo>
                    <a:pt x="104966" y="380714"/>
                  </a:lnTo>
                  <a:cubicBezTo>
                    <a:pt x="105451" y="381991"/>
                    <a:pt x="105709" y="383343"/>
                    <a:pt x="105728" y="384715"/>
                  </a:cubicBezTo>
                  <a:close/>
                </a:path>
              </a:pathLst>
            </a:custGeom>
            <a:solidFill>
              <a:srgbClr val="E0E0E0"/>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FFEBDB6-2CB3-49A8-A1E5-D22C4BAC95EA}"/>
                </a:ext>
              </a:extLst>
            </p:cNvPr>
            <p:cNvSpPr/>
            <p:nvPr/>
          </p:nvSpPr>
          <p:spPr>
            <a:xfrm>
              <a:off x="5958458" y="2306640"/>
              <a:ext cx="397287" cy="82396"/>
            </a:xfrm>
            <a:custGeom>
              <a:avLst/>
              <a:gdLst>
                <a:gd name="connsiteX0" fmla="*/ 397288 w 397287"/>
                <a:gd name="connsiteY0" fmla="*/ 193 h 82396"/>
                <a:gd name="connsiteX1" fmla="*/ 393287 w 397287"/>
                <a:gd name="connsiteY1" fmla="*/ 1336 h 82396"/>
                <a:gd name="connsiteX2" fmla="*/ 381762 w 397287"/>
                <a:gd name="connsiteY2" fmla="*/ 3812 h 82396"/>
                <a:gd name="connsiteX3" fmla="*/ 339185 w 397287"/>
                <a:gd name="connsiteY3" fmla="*/ 12766 h 82396"/>
                <a:gd name="connsiteX4" fmla="*/ 199072 w 397287"/>
                <a:gd name="connsiteY4" fmla="*/ 43341 h 82396"/>
                <a:gd name="connsiteX5" fmla="*/ 58674 w 397287"/>
                <a:gd name="connsiteY5" fmla="*/ 72869 h 82396"/>
                <a:gd name="connsiteX6" fmla="*/ 15812 w 397287"/>
                <a:gd name="connsiteY6" fmla="*/ 80393 h 82396"/>
                <a:gd name="connsiteX7" fmla="*/ 4096 w 397287"/>
                <a:gd name="connsiteY7" fmla="*/ 82203 h 82396"/>
                <a:gd name="connsiteX8" fmla="*/ 0 w 397287"/>
                <a:gd name="connsiteY8" fmla="*/ 82203 h 82396"/>
                <a:gd name="connsiteX9" fmla="*/ 4001 w 397287"/>
                <a:gd name="connsiteY9" fmla="*/ 81060 h 82396"/>
                <a:gd name="connsiteX10" fmla="*/ 15526 w 397287"/>
                <a:gd name="connsiteY10" fmla="*/ 78584 h 82396"/>
                <a:gd name="connsiteX11" fmla="*/ 58103 w 397287"/>
                <a:gd name="connsiteY11" fmla="*/ 69630 h 82396"/>
                <a:gd name="connsiteX12" fmla="*/ 198215 w 397287"/>
                <a:gd name="connsiteY12" fmla="*/ 38960 h 82396"/>
                <a:gd name="connsiteX13" fmla="*/ 338614 w 397287"/>
                <a:gd name="connsiteY13" fmla="*/ 9527 h 82396"/>
                <a:gd name="connsiteX14" fmla="*/ 381476 w 397287"/>
                <a:gd name="connsiteY14" fmla="*/ 2003 h 82396"/>
                <a:gd name="connsiteX15" fmla="*/ 393192 w 397287"/>
                <a:gd name="connsiteY15" fmla="*/ 193 h 82396"/>
                <a:gd name="connsiteX16" fmla="*/ 397288 w 397287"/>
                <a:gd name="connsiteY16" fmla="*/ 193 h 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7287" h="82396">
                  <a:moveTo>
                    <a:pt x="397288" y="193"/>
                  </a:moveTo>
                  <a:cubicBezTo>
                    <a:pt x="395992" y="688"/>
                    <a:pt x="394649" y="1069"/>
                    <a:pt x="393287" y="1336"/>
                  </a:cubicBezTo>
                  <a:lnTo>
                    <a:pt x="381762" y="3812"/>
                  </a:lnTo>
                  <a:lnTo>
                    <a:pt x="339185" y="12766"/>
                  </a:lnTo>
                  <a:cubicBezTo>
                    <a:pt x="303276" y="20291"/>
                    <a:pt x="253460" y="31244"/>
                    <a:pt x="199072" y="43341"/>
                  </a:cubicBezTo>
                  <a:cubicBezTo>
                    <a:pt x="144685" y="55438"/>
                    <a:pt x="94774" y="66106"/>
                    <a:pt x="58674" y="72869"/>
                  </a:cubicBezTo>
                  <a:cubicBezTo>
                    <a:pt x="40577" y="76202"/>
                    <a:pt x="26003" y="78869"/>
                    <a:pt x="15812" y="80393"/>
                  </a:cubicBezTo>
                  <a:lnTo>
                    <a:pt x="4096" y="82203"/>
                  </a:lnTo>
                  <a:cubicBezTo>
                    <a:pt x="2743" y="82460"/>
                    <a:pt x="1353" y="82460"/>
                    <a:pt x="0" y="82203"/>
                  </a:cubicBezTo>
                  <a:lnTo>
                    <a:pt x="4001" y="81060"/>
                  </a:lnTo>
                  <a:lnTo>
                    <a:pt x="15526" y="78584"/>
                  </a:lnTo>
                  <a:lnTo>
                    <a:pt x="58103" y="69630"/>
                  </a:lnTo>
                  <a:cubicBezTo>
                    <a:pt x="94012" y="62105"/>
                    <a:pt x="143828" y="51152"/>
                    <a:pt x="198215" y="38960"/>
                  </a:cubicBezTo>
                  <a:cubicBezTo>
                    <a:pt x="252603" y="26768"/>
                    <a:pt x="302514" y="16290"/>
                    <a:pt x="338614" y="9527"/>
                  </a:cubicBezTo>
                  <a:cubicBezTo>
                    <a:pt x="356711" y="6098"/>
                    <a:pt x="371285" y="3527"/>
                    <a:pt x="381476" y="2003"/>
                  </a:cubicBezTo>
                  <a:lnTo>
                    <a:pt x="393192" y="193"/>
                  </a:lnTo>
                  <a:cubicBezTo>
                    <a:pt x="394545" y="-64"/>
                    <a:pt x="395935" y="-64"/>
                    <a:pt x="397288" y="193"/>
                  </a:cubicBezTo>
                  <a:close/>
                </a:path>
              </a:pathLst>
            </a:custGeom>
            <a:solidFill>
              <a:srgbClr val="E0E0E0"/>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84E99757-A223-85B8-7311-F01C7DE07059}"/>
                </a:ext>
              </a:extLst>
            </p:cNvPr>
            <p:cNvSpPr/>
            <p:nvPr/>
          </p:nvSpPr>
          <p:spPr>
            <a:xfrm>
              <a:off x="5082825" y="372564"/>
              <a:ext cx="1284199" cy="1371627"/>
            </a:xfrm>
            <a:custGeom>
              <a:avLst/>
              <a:gdLst>
                <a:gd name="connsiteX0" fmla="*/ 0 w 1284199"/>
                <a:gd name="connsiteY0" fmla="*/ 493042 h 1371627"/>
                <a:gd name="connsiteX1" fmla="*/ 121253 w 1284199"/>
                <a:gd name="connsiteY1" fmla="*/ 165477 h 1371627"/>
                <a:gd name="connsiteX2" fmla="*/ 365474 w 1284199"/>
                <a:gd name="connsiteY2" fmla="*/ 2504 h 1371627"/>
                <a:gd name="connsiteX3" fmla="*/ 619792 w 1284199"/>
                <a:gd name="connsiteY3" fmla="*/ 125662 h 1371627"/>
                <a:gd name="connsiteX4" fmla="*/ 665893 w 1284199"/>
                <a:gd name="connsiteY4" fmla="*/ 280539 h 1371627"/>
                <a:gd name="connsiteX5" fmla="*/ 775716 w 1284199"/>
                <a:gd name="connsiteY5" fmla="*/ 386743 h 1371627"/>
                <a:gd name="connsiteX6" fmla="*/ 916210 w 1284199"/>
                <a:gd name="connsiteY6" fmla="*/ 365216 h 1371627"/>
                <a:gd name="connsiteX7" fmla="*/ 1001268 w 1284199"/>
                <a:gd name="connsiteY7" fmla="*/ 514568 h 1371627"/>
                <a:gd name="connsiteX8" fmla="*/ 1030986 w 1284199"/>
                <a:gd name="connsiteY8" fmla="*/ 694971 h 1371627"/>
                <a:gd name="connsiteX9" fmla="*/ 1159002 w 1284199"/>
                <a:gd name="connsiteY9" fmla="*/ 775934 h 1371627"/>
                <a:gd name="connsiteX10" fmla="*/ 1282827 w 1284199"/>
                <a:gd name="connsiteY10" fmla="*/ 1064256 h 1371627"/>
                <a:gd name="connsiteX11" fmla="*/ 1169194 w 1284199"/>
                <a:gd name="connsiteY11" fmla="*/ 1371628 h 1371627"/>
                <a:gd name="connsiteX12" fmla="*/ 988219 w 1284199"/>
                <a:gd name="connsiteY12" fmla="*/ 915571 h 1371627"/>
                <a:gd name="connsiteX13" fmla="*/ 795719 w 1284199"/>
                <a:gd name="connsiteY13" fmla="*/ 699734 h 1371627"/>
                <a:gd name="connsiteX14" fmla="*/ 309467 w 1284199"/>
                <a:gd name="connsiteY14" fmla="*/ 541143 h 1371627"/>
                <a:gd name="connsiteX15" fmla="*/ 286 w 1284199"/>
                <a:gd name="connsiteY15" fmla="*/ 493518 h 137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4199" h="1371627">
                  <a:moveTo>
                    <a:pt x="0" y="493042"/>
                  </a:moveTo>
                  <a:cubicBezTo>
                    <a:pt x="17240" y="393791"/>
                    <a:pt x="64579" y="248725"/>
                    <a:pt x="121253" y="165477"/>
                  </a:cubicBezTo>
                  <a:cubicBezTo>
                    <a:pt x="177927" y="82228"/>
                    <a:pt x="265271" y="16791"/>
                    <a:pt x="365474" y="2504"/>
                  </a:cubicBezTo>
                  <a:cubicBezTo>
                    <a:pt x="465677" y="-11784"/>
                    <a:pt x="575024" y="35841"/>
                    <a:pt x="619792" y="125662"/>
                  </a:cubicBezTo>
                  <a:cubicBezTo>
                    <a:pt x="643890" y="173954"/>
                    <a:pt x="648367" y="229580"/>
                    <a:pt x="665893" y="280539"/>
                  </a:cubicBezTo>
                  <a:cubicBezTo>
                    <a:pt x="683419" y="331498"/>
                    <a:pt x="721900" y="382647"/>
                    <a:pt x="775716" y="386743"/>
                  </a:cubicBezTo>
                  <a:cubicBezTo>
                    <a:pt x="823341" y="390457"/>
                    <a:pt x="869347" y="356072"/>
                    <a:pt x="916210" y="365216"/>
                  </a:cubicBezTo>
                  <a:cubicBezTo>
                    <a:pt x="977360" y="377122"/>
                    <a:pt x="1000887" y="452370"/>
                    <a:pt x="1001268" y="514568"/>
                  </a:cubicBezTo>
                  <a:cubicBezTo>
                    <a:pt x="1001649" y="576766"/>
                    <a:pt x="992696" y="645918"/>
                    <a:pt x="1030986" y="694971"/>
                  </a:cubicBezTo>
                  <a:cubicBezTo>
                    <a:pt x="1062228" y="735167"/>
                    <a:pt x="1115854" y="748978"/>
                    <a:pt x="1159002" y="775934"/>
                  </a:cubicBezTo>
                  <a:cubicBezTo>
                    <a:pt x="1252442" y="834227"/>
                    <a:pt x="1292352" y="954528"/>
                    <a:pt x="1282827" y="1064256"/>
                  </a:cubicBezTo>
                  <a:cubicBezTo>
                    <a:pt x="1273302" y="1173984"/>
                    <a:pt x="1222820" y="1275520"/>
                    <a:pt x="1169194" y="1371628"/>
                  </a:cubicBezTo>
                  <a:cubicBezTo>
                    <a:pt x="1124550" y="1213846"/>
                    <a:pt x="1063914" y="1061036"/>
                    <a:pt x="988219" y="915571"/>
                  </a:cubicBezTo>
                  <a:cubicBezTo>
                    <a:pt x="944880" y="832513"/>
                    <a:pt x="865727" y="761932"/>
                    <a:pt x="795719" y="699734"/>
                  </a:cubicBezTo>
                  <a:cubicBezTo>
                    <a:pt x="688181" y="604484"/>
                    <a:pt x="452247" y="558669"/>
                    <a:pt x="309467" y="541143"/>
                  </a:cubicBezTo>
                  <a:cubicBezTo>
                    <a:pt x="166688" y="523617"/>
                    <a:pt x="141541" y="519807"/>
                    <a:pt x="286" y="493518"/>
                  </a:cubicBezTo>
                </a:path>
              </a:pathLst>
            </a:custGeom>
            <a:solidFill>
              <a:srgbClr val="E0E0E0"/>
            </a:solidFill>
            <a:ln w="9525" cap="flat">
              <a:noFill/>
              <a:prstDash val="solid"/>
              <a:miter/>
            </a:ln>
          </p:spPr>
          <p:txBody>
            <a:bodyPr rtlCol="0" anchor="ctr"/>
            <a:lstStyle/>
            <a:p>
              <a:endParaRPr lang="en-IN"/>
            </a:p>
          </p:txBody>
        </p:sp>
      </p:grpSp>
      <p:grpSp>
        <p:nvGrpSpPr>
          <p:cNvPr id="69" name="Graphic 32">
            <a:extLst>
              <a:ext uri="{FF2B5EF4-FFF2-40B4-BE49-F238E27FC236}">
                <a16:creationId xmlns:a16="http://schemas.microsoft.com/office/drawing/2014/main" id="{7A017177-6E8D-C9BA-681F-267DEB2DBAEF}"/>
              </a:ext>
            </a:extLst>
          </p:cNvPr>
          <p:cNvGrpSpPr/>
          <p:nvPr/>
        </p:nvGrpSpPr>
        <p:grpSpPr>
          <a:xfrm>
            <a:off x="3109722" y="967949"/>
            <a:ext cx="2742723" cy="814246"/>
            <a:chOff x="3109722" y="967949"/>
            <a:chExt cx="2742723" cy="814246"/>
          </a:xfrm>
        </p:grpSpPr>
        <p:sp>
          <p:nvSpPr>
            <p:cNvPr id="70" name="Freeform: Shape 69">
              <a:extLst>
                <a:ext uri="{FF2B5EF4-FFF2-40B4-BE49-F238E27FC236}">
                  <a16:creationId xmlns:a16="http://schemas.microsoft.com/office/drawing/2014/main" id="{4A2DA477-EB28-E6A0-D2E0-31DFDA838AEF}"/>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D45E"/>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71D4A5DD-F173-5F30-ECA0-9CF38B4F6FBE}"/>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FFFF"/>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CD8256F4-1F21-BE6B-BA2A-A1C114BAA779}"/>
                </a:ext>
              </a:extLst>
            </p:cNvPr>
            <p:cNvSpPr/>
            <p:nvPr/>
          </p:nvSpPr>
          <p:spPr>
            <a:xfrm>
              <a:off x="3197449" y="1197266"/>
              <a:ext cx="907825" cy="480536"/>
            </a:xfrm>
            <a:custGeom>
              <a:avLst/>
              <a:gdLst>
                <a:gd name="connsiteX0" fmla="*/ 907825 w 907825"/>
                <a:gd name="connsiteY0" fmla="*/ 308419 h 480536"/>
                <a:gd name="connsiteX1" fmla="*/ 904396 w 907825"/>
                <a:gd name="connsiteY1" fmla="*/ 308991 h 480536"/>
                <a:gd name="connsiteX2" fmla="*/ 894395 w 907825"/>
                <a:gd name="connsiteY2" fmla="*/ 310420 h 480536"/>
                <a:gd name="connsiteX3" fmla="*/ 856295 w 907825"/>
                <a:gd name="connsiteY3" fmla="*/ 315182 h 480536"/>
                <a:gd name="connsiteX4" fmla="*/ 795335 w 907825"/>
                <a:gd name="connsiteY4" fmla="*/ 323088 h 480536"/>
                <a:gd name="connsiteX5" fmla="*/ 714849 w 907825"/>
                <a:gd name="connsiteY5" fmla="*/ 334899 h 480536"/>
                <a:gd name="connsiteX6" fmla="*/ 253553 w 907825"/>
                <a:gd name="connsiteY6" fmla="*/ 430149 h 480536"/>
                <a:gd name="connsiteX7" fmla="*/ 77341 w 907825"/>
                <a:gd name="connsiteY7" fmla="*/ 479774 h 480536"/>
                <a:gd name="connsiteX8" fmla="*/ 74578 w 907825"/>
                <a:gd name="connsiteY8" fmla="*/ 480536 h 480536"/>
                <a:gd name="connsiteX9" fmla="*/ 74578 w 907825"/>
                <a:gd name="connsiteY9" fmla="*/ 477774 h 480536"/>
                <a:gd name="connsiteX10" fmla="*/ 22858 w 907825"/>
                <a:gd name="connsiteY10" fmla="*/ 134874 h 480536"/>
                <a:gd name="connsiteX11" fmla="*/ 5808 w 907825"/>
                <a:gd name="connsiteY11" fmla="*/ 35719 h 480536"/>
                <a:gd name="connsiteX12" fmla="*/ 1141 w 907825"/>
                <a:gd name="connsiteY12" fmla="*/ 9239 h 480536"/>
                <a:gd name="connsiteX13" fmla="*/ 93 w 907825"/>
                <a:gd name="connsiteY13" fmla="*/ 2381 h 480536"/>
                <a:gd name="connsiteX14" fmla="*/ 93 w 907825"/>
                <a:gd name="connsiteY14" fmla="*/ 0 h 480536"/>
                <a:gd name="connsiteX15" fmla="*/ 760 w 907825"/>
                <a:gd name="connsiteY15" fmla="*/ 2286 h 480536"/>
                <a:gd name="connsiteX16" fmla="*/ 2284 w 907825"/>
                <a:gd name="connsiteY16" fmla="*/ 9049 h 480536"/>
                <a:gd name="connsiteX17" fmla="*/ 7713 w 907825"/>
                <a:gd name="connsiteY17" fmla="*/ 35433 h 480536"/>
                <a:gd name="connsiteX18" fmla="*/ 26096 w 907825"/>
                <a:gd name="connsiteY18" fmla="*/ 134302 h 480536"/>
                <a:gd name="connsiteX19" fmla="*/ 79627 w 907825"/>
                <a:gd name="connsiteY19" fmla="*/ 477203 h 480536"/>
                <a:gd name="connsiteX20" fmla="*/ 76483 w 907825"/>
                <a:gd name="connsiteY20" fmla="*/ 475298 h 480536"/>
                <a:gd name="connsiteX21" fmla="*/ 252982 w 907825"/>
                <a:gd name="connsiteY21" fmla="*/ 425386 h 480536"/>
                <a:gd name="connsiteX22" fmla="*/ 714944 w 907825"/>
                <a:gd name="connsiteY22" fmla="*/ 331851 h 480536"/>
                <a:gd name="connsiteX23" fmla="*/ 795621 w 907825"/>
                <a:gd name="connsiteY23" fmla="*/ 320897 h 480536"/>
                <a:gd name="connsiteX24" fmla="*/ 856676 w 907825"/>
                <a:gd name="connsiteY24" fmla="*/ 313753 h 480536"/>
                <a:gd name="connsiteX25" fmla="*/ 895348 w 907825"/>
                <a:gd name="connsiteY25" fmla="*/ 309848 h 480536"/>
                <a:gd name="connsiteX26" fmla="*/ 905444 w 907825"/>
                <a:gd name="connsiteY26" fmla="*/ 308991 h 480536"/>
                <a:gd name="connsiteX27" fmla="*/ 907825 w 907825"/>
                <a:gd name="connsiteY27" fmla="*/ 308419 h 48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7825" h="480536">
                  <a:moveTo>
                    <a:pt x="907825" y="308419"/>
                  </a:moveTo>
                  <a:lnTo>
                    <a:pt x="904396" y="308991"/>
                  </a:lnTo>
                  <a:lnTo>
                    <a:pt x="894395" y="310420"/>
                  </a:lnTo>
                  <a:lnTo>
                    <a:pt x="856295" y="315182"/>
                  </a:lnTo>
                  <a:cubicBezTo>
                    <a:pt x="839531" y="317182"/>
                    <a:pt x="819052" y="319659"/>
                    <a:pt x="795335" y="323088"/>
                  </a:cubicBezTo>
                  <a:cubicBezTo>
                    <a:pt x="771618" y="326517"/>
                    <a:pt x="744567" y="329946"/>
                    <a:pt x="714849" y="334899"/>
                  </a:cubicBezTo>
                  <a:cubicBezTo>
                    <a:pt x="595691" y="353282"/>
                    <a:pt x="431671" y="383667"/>
                    <a:pt x="253553" y="430149"/>
                  </a:cubicBezTo>
                  <a:cubicBezTo>
                    <a:pt x="191641" y="446151"/>
                    <a:pt x="131919" y="462629"/>
                    <a:pt x="77341" y="479774"/>
                  </a:cubicBezTo>
                  <a:lnTo>
                    <a:pt x="74578" y="480536"/>
                  </a:lnTo>
                  <a:lnTo>
                    <a:pt x="74578" y="477774"/>
                  </a:lnTo>
                  <a:cubicBezTo>
                    <a:pt x="55528" y="339281"/>
                    <a:pt x="37050" y="219837"/>
                    <a:pt x="22858" y="134874"/>
                  </a:cubicBezTo>
                  <a:cubicBezTo>
                    <a:pt x="15619" y="92773"/>
                    <a:pt x="9808" y="58674"/>
                    <a:pt x="5808" y="35719"/>
                  </a:cubicBezTo>
                  <a:cubicBezTo>
                    <a:pt x="3808" y="24384"/>
                    <a:pt x="2284" y="15526"/>
                    <a:pt x="1141" y="9239"/>
                  </a:cubicBezTo>
                  <a:cubicBezTo>
                    <a:pt x="1141" y="6382"/>
                    <a:pt x="379" y="4096"/>
                    <a:pt x="93" y="2381"/>
                  </a:cubicBezTo>
                  <a:cubicBezTo>
                    <a:pt x="-31" y="1591"/>
                    <a:pt x="-31" y="791"/>
                    <a:pt x="93" y="0"/>
                  </a:cubicBezTo>
                  <a:cubicBezTo>
                    <a:pt x="407" y="733"/>
                    <a:pt x="636" y="1495"/>
                    <a:pt x="760" y="2286"/>
                  </a:cubicBezTo>
                  <a:cubicBezTo>
                    <a:pt x="760" y="4000"/>
                    <a:pt x="1617" y="6287"/>
                    <a:pt x="2284" y="9049"/>
                  </a:cubicBezTo>
                  <a:cubicBezTo>
                    <a:pt x="3522" y="15335"/>
                    <a:pt x="5332" y="24098"/>
                    <a:pt x="7713" y="35433"/>
                  </a:cubicBezTo>
                  <a:cubicBezTo>
                    <a:pt x="12285" y="58388"/>
                    <a:pt x="18667" y="92012"/>
                    <a:pt x="26096" y="134302"/>
                  </a:cubicBezTo>
                  <a:cubicBezTo>
                    <a:pt x="41146" y="218885"/>
                    <a:pt x="60196" y="338328"/>
                    <a:pt x="79627" y="477203"/>
                  </a:cubicBezTo>
                  <a:lnTo>
                    <a:pt x="76483" y="475298"/>
                  </a:lnTo>
                  <a:cubicBezTo>
                    <a:pt x="131252" y="457962"/>
                    <a:pt x="190783" y="441389"/>
                    <a:pt x="252982" y="425386"/>
                  </a:cubicBezTo>
                  <a:cubicBezTo>
                    <a:pt x="405229" y="386153"/>
                    <a:pt x="559430" y="354930"/>
                    <a:pt x="714944" y="331851"/>
                  </a:cubicBezTo>
                  <a:cubicBezTo>
                    <a:pt x="744757" y="327184"/>
                    <a:pt x="772094" y="324040"/>
                    <a:pt x="795621" y="320897"/>
                  </a:cubicBezTo>
                  <a:cubicBezTo>
                    <a:pt x="819148" y="317754"/>
                    <a:pt x="839912" y="315468"/>
                    <a:pt x="856676" y="313753"/>
                  </a:cubicBezTo>
                  <a:lnTo>
                    <a:pt x="895348" y="309848"/>
                  </a:lnTo>
                  <a:lnTo>
                    <a:pt x="905444" y="308991"/>
                  </a:lnTo>
                  <a:cubicBezTo>
                    <a:pt x="906216" y="308724"/>
                    <a:pt x="907016" y="308534"/>
                    <a:pt x="907825" y="308419"/>
                  </a:cubicBezTo>
                  <a:close/>
                </a:path>
              </a:pathLst>
            </a:custGeom>
            <a:solidFill>
              <a:srgbClr val="FFD45E"/>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76F216-2209-92A6-C37C-E98870F24E59}"/>
                </a:ext>
              </a:extLst>
            </p:cNvPr>
            <p:cNvSpPr/>
            <p:nvPr/>
          </p:nvSpPr>
          <p:spPr>
            <a:xfrm>
              <a:off x="3234594" y="1256361"/>
              <a:ext cx="883253" cy="244088"/>
            </a:xfrm>
            <a:custGeom>
              <a:avLst/>
              <a:gdLst>
                <a:gd name="connsiteX0" fmla="*/ 883063 w 883253"/>
                <a:gd name="connsiteY0" fmla="*/ 102449 h 244088"/>
                <a:gd name="connsiteX1" fmla="*/ 878967 w 883253"/>
                <a:gd name="connsiteY1" fmla="*/ 90353 h 244088"/>
                <a:gd name="connsiteX2" fmla="*/ 860774 w 883253"/>
                <a:gd name="connsiteY2" fmla="*/ 59206 h 244088"/>
                <a:gd name="connsiteX3" fmla="*/ 817912 w 883253"/>
                <a:gd name="connsiteY3" fmla="*/ 21582 h 244088"/>
                <a:gd name="connsiteX4" fmla="*/ 802672 w 883253"/>
                <a:gd name="connsiteY4" fmla="*/ 13486 h 244088"/>
                <a:gd name="connsiteX5" fmla="*/ 785432 w 883253"/>
                <a:gd name="connsiteY5" fmla="*/ 7295 h 244088"/>
                <a:gd name="connsiteX6" fmla="*/ 746093 w 883253"/>
                <a:gd name="connsiteY6" fmla="*/ 3485 h 244088"/>
                <a:gd name="connsiteX7" fmla="*/ 706088 w 883253"/>
                <a:gd name="connsiteY7" fmla="*/ 19201 h 244088"/>
                <a:gd name="connsiteX8" fmla="*/ 674084 w 883253"/>
                <a:gd name="connsiteY8" fmla="*/ 53967 h 244088"/>
                <a:gd name="connsiteX9" fmla="*/ 629222 w 883253"/>
                <a:gd name="connsiteY9" fmla="*/ 149789 h 244088"/>
                <a:gd name="connsiteX10" fmla="*/ 595979 w 883253"/>
                <a:gd name="connsiteY10" fmla="*/ 197414 h 244088"/>
                <a:gd name="connsiteX11" fmla="*/ 568452 w 883253"/>
                <a:gd name="connsiteY11" fmla="*/ 210653 h 244088"/>
                <a:gd name="connsiteX12" fmla="*/ 537401 w 883253"/>
                <a:gd name="connsiteY12" fmla="*/ 207034 h 244088"/>
                <a:gd name="connsiteX13" fmla="*/ 438626 w 883253"/>
                <a:gd name="connsiteY13" fmla="*/ 130834 h 244088"/>
                <a:gd name="connsiteX14" fmla="*/ 378333 w 883253"/>
                <a:gd name="connsiteY14" fmla="*/ 135787 h 244088"/>
                <a:gd name="connsiteX15" fmla="*/ 354425 w 883253"/>
                <a:gd name="connsiteY15" fmla="*/ 154265 h 244088"/>
                <a:gd name="connsiteX16" fmla="*/ 338519 w 883253"/>
                <a:gd name="connsiteY16" fmla="*/ 179792 h 244088"/>
                <a:gd name="connsiteX17" fmla="*/ 307277 w 883253"/>
                <a:gd name="connsiteY17" fmla="*/ 231704 h 244088"/>
                <a:gd name="connsiteX18" fmla="*/ 279845 w 883253"/>
                <a:gd name="connsiteY18" fmla="*/ 243991 h 244088"/>
                <a:gd name="connsiteX19" fmla="*/ 251270 w 883253"/>
                <a:gd name="connsiteY19" fmla="*/ 237895 h 244088"/>
                <a:gd name="connsiteX20" fmla="*/ 211836 w 883253"/>
                <a:gd name="connsiteY20" fmla="*/ 199128 h 244088"/>
                <a:gd name="connsiteX21" fmla="*/ 190976 w 883253"/>
                <a:gd name="connsiteY21" fmla="*/ 151503 h 244088"/>
                <a:gd name="connsiteX22" fmla="*/ 170307 w 883253"/>
                <a:gd name="connsiteY22" fmla="*/ 108545 h 244088"/>
                <a:gd name="connsiteX23" fmla="*/ 138779 w 883253"/>
                <a:gd name="connsiteY23" fmla="*/ 79208 h 244088"/>
                <a:gd name="connsiteX24" fmla="*/ 66389 w 883253"/>
                <a:gd name="connsiteY24" fmla="*/ 77113 h 244088"/>
                <a:gd name="connsiteX25" fmla="*/ 20384 w 883253"/>
                <a:gd name="connsiteY25" fmla="*/ 110260 h 244088"/>
                <a:gd name="connsiteX26" fmla="*/ 3143 w 883253"/>
                <a:gd name="connsiteY26" fmla="*/ 141788 h 244088"/>
                <a:gd name="connsiteX27" fmla="*/ 0 w 883253"/>
                <a:gd name="connsiteY27" fmla="*/ 154075 h 244088"/>
                <a:gd name="connsiteX28" fmla="*/ 2191 w 883253"/>
                <a:gd name="connsiteY28" fmla="*/ 141502 h 244088"/>
                <a:gd name="connsiteX29" fmla="*/ 18860 w 883253"/>
                <a:gd name="connsiteY29" fmla="*/ 109022 h 244088"/>
                <a:gd name="connsiteX30" fmla="*/ 65246 w 883253"/>
                <a:gd name="connsiteY30" fmla="*/ 74541 h 244088"/>
                <a:gd name="connsiteX31" fmla="*/ 140399 w 883253"/>
                <a:gd name="connsiteY31" fmla="*/ 76160 h 244088"/>
                <a:gd name="connsiteX32" fmla="*/ 173546 w 883253"/>
                <a:gd name="connsiteY32" fmla="*/ 106450 h 244088"/>
                <a:gd name="connsiteX33" fmla="*/ 194786 w 883253"/>
                <a:gd name="connsiteY33" fmla="*/ 150074 h 244088"/>
                <a:gd name="connsiteX34" fmla="*/ 215646 w 883253"/>
                <a:gd name="connsiteY34" fmla="*/ 196842 h 244088"/>
                <a:gd name="connsiteX35" fmla="*/ 253746 w 883253"/>
                <a:gd name="connsiteY35" fmla="*/ 233799 h 244088"/>
                <a:gd name="connsiteX36" fmla="*/ 279940 w 883253"/>
                <a:gd name="connsiteY36" fmla="*/ 239419 h 244088"/>
                <a:gd name="connsiteX37" fmla="*/ 304610 w 883253"/>
                <a:gd name="connsiteY37" fmla="*/ 228179 h 244088"/>
                <a:gd name="connsiteX38" fmla="*/ 334613 w 883253"/>
                <a:gd name="connsiteY38" fmla="*/ 177697 h 244088"/>
                <a:gd name="connsiteX39" fmla="*/ 351187 w 883253"/>
                <a:gd name="connsiteY39" fmla="*/ 151027 h 244088"/>
                <a:gd name="connsiteX40" fmla="*/ 376619 w 883253"/>
                <a:gd name="connsiteY40" fmla="*/ 131405 h 244088"/>
                <a:gd name="connsiteX41" fmla="*/ 440722 w 883253"/>
                <a:gd name="connsiteY41" fmla="*/ 126166 h 244088"/>
                <a:gd name="connsiteX42" fmla="*/ 492252 w 883253"/>
                <a:gd name="connsiteY42" fmla="*/ 165029 h 244088"/>
                <a:gd name="connsiteX43" fmla="*/ 539877 w 883253"/>
                <a:gd name="connsiteY43" fmla="*/ 203129 h 244088"/>
                <a:gd name="connsiteX44" fmla="*/ 568452 w 883253"/>
                <a:gd name="connsiteY44" fmla="*/ 206462 h 244088"/>
                <a:gd name="connsiteX45" fmla="*/ 593884 w 883253"/>
                <a:gd name="connsiteY45" fmla="*/ 194270 h 244088"/>
                <a:gd name="connsiteX46" fmla="*/ 625888 w 883253"/>
                <a:gd name="connsiteY46" fmla="*/ 148550 h 244088"/>
                <a:gd name="connsiteX47" fmla="*/ 671608 w 883253"/>
                <a:gd name="connsiteY47" fmla="*/ 52253 h 244088"/>
                <a:gd name="connsiteX48" fmla="*/ 704755 w 883253"/>
                <a:gd name="connsiteY48" fmla="*/ 16629 h 244088"/>
                <a:gd name="connsiteX49" fmla="*/ 746570 w 883253"/>
                <a:gd name="connsiteY49" fmla="*/ 532 h 244088"/>
                <a:gd name="connsiteX50" fmla="*/ 787146 w 883253"/>
                <a:gd name="connsiteY50" fmla="*/ 4818 h 244088"/>
                <a:gd name="connsiteX51" fmla="*/ 804767 w 883253"/>
                <a:gd name="connsiteY51" fmla="*/ 11390 h 244088"/>
                <a:gd name="connsiteX52" fmla="*/ 863156 w 883253"/>
                <a:gd name="connsiteY52" fmla="*/ 59015 h 244088"/>
                <a:gd name="connsiteX53" fmla="*/ 880777 w 883253"/>
                <a:gd name="connsiteY53" fmla="*/ 91114 h 244088"/>
                <a:gd name="connsiteX54" fmla="*/ 883253 w 883253"/>
                <a:gd name="connsiteY54" fmla="*/ 100639 h 244088"/>
                <a:gd name="connsiteX55" fmla="*/ 883063 w 883253"/>
                <a:gd name="connsiteY55" fmla="*/ 102449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3253" h="244088">
                  <a:moveTo>
                    <a:pt x="883063" y="102449"/>
                  </a:moveTo>
                  <a:cubicBezTo>
                    <a:pt x="883063" y="102449"/>
                    <a:pt x="881729" y="98258"/>
                    <a:pt x="878967" y="90353"/>
                  </a:cubicBezTo>
                  <a:cubicBezTo>
                    <a:pt x="874414" y="79161"/>
                    <a:pt x="868289" y="68664"/>
                    <a:pt x="860774" y="59206"/>
                  </a:cubicBezTo>
                  <a:cubicBezTo>
                    <a:pt x="848887" y="44175"/>
                    <a:pt x="834361" y="31421"/>
                    <a:pt x="817912" y="21582"/>
                  </a:cubicBezTo>
                  <a:cubicBezTo>
                    <a:pt x="813340" y="18534"/>
                    <a:pt x="807911" y="16248"/>
                    <a:pt x="802672" y="13486"/>
                  </a:cubicBezTo>
                  <a:cubicBezTo>
                    <a:pt x="797071" y="11038"/>
                    <a:pt x="791309" y="8971"/>
                    <a:pt x="785432" y="7295"/>
                  </a:cubicBezTo>
                  <a:cubicBezTo>
                    <a:pt x="772735" y="3256"/>
                    <a:pt x="759324" y="1961"/>
                    <a:pt x="746093" y="3485"/>
                  </a:cubicBezTo>
                  <a:cubicBezTo>
                    <a:pt x="731596" y="5066"/>
                    <a:pt x="717785" y="10495"/>
                    <a:pt x="706088" y="19201"/>
                  </a:cubicBezTo>
                  <a:cubicBezTo>
                    <a:pt x="693468" y="28831"/>
                    <a:pt x="682638" y="40594"/>
                    <a:pt x="674084" y="53967"/>
                  </a:cubicBezTo>
                  <a:cubicBezTo>
                    <a:pt x="655034" y="81494"/>
                    <a:pt x="643509" y="115022"/>
                    <a:pt x="629222" y="149789"/>
                  </a:cubicBezTo>
                  <a:cubicBezTo>
                    <a:pt x="622249" y="168162"/>
                    <a:pt x="610829" y="184526"/>
                    <a:pt x="595979" y="197414"/>
                  </a:cubicBezTo>
                  <a:cubicBezTo>
                    <a:pt x="588045" y="204043"/>
                    <a:pt x="578587" y="208586"/>
                    <a:pt x="568452" y="210653"/>
                  </a:cubicBezTo>
                  <a:cubicBezTo>
                    <a:pt x="557965" y="212425"/>
                    <a:pt x="547192" y="211168"/>
                    <a:pt x="537401" y="207034"/>
                  </a:cubicBezTo>
                  <a:cubicBezTo>
                    <a:pt x="497205" y="191127"/>
                    <a:pt x="479298" y="144740"/>
                    <a:pt x="438626" y="130834"/>
                  </a:cubicBezTo>
                  <a:cubicBezTo>
                    <a:pt x="418662" y="124500"/>
                    <a:pt x="397002" y="126281"/>
                    <a:pt x="378333" y="135787"/>
                  </a:cubicBezTo>
                  <a:cubicBezTo>
                    <a:pt x="369227" y="140311"/>
                    <a:pt x="361102" y="146588"/>
                    <a:pt x="354425" y="154265"/>
                  </a:cubicBezTo>
                  <a:cubicBezTo>
                    <a:pt x="348110" y="162095"/>
                    <a:pt x="342767" y="170667"/>
                    <a:pt x="338519" y="179792"/>
                  </a:cubicBezTo>
                  <a:cubicBezTo>
                    <a:pt x="329470" y="197699"/>
                    <a:pt x="322612" y="217892"/>
                    <a:pt x="307277" y="231704"/>
                  </a:cubicBezTo>
                  <a:cubicBezTo>
                    <a:pt x="299742" y="238724"/>
                    <a:pt x="290094" y="243048"/>
                    <a:pt x="279845" y="243991"/>
                  </a:cubicBezTo>
                  <a:cubicBezTo>
                    <a:pt x="269938" y="244581"/>
                    <a:pt x="260071" y="242476"/>
                    <a:pt x="251270" y="237895"/>
                  </a:cubicBezTo>
                  <a:cubicBezTo>
                    <a:pt x="234858" y="228789"/>
                    <a:pt x="221218" y="215387"/>
                    <a:pt x="211836" y="199128"/>
                  </a:cubicBezTo>
                  <a:cubicBezTo>
                    <a:pt x="203692" y="183802"/>
                    <a:pt x="196710" y="167886"/>
                    <a:pt x="190976" y="151503"/>
                  </a:cubicBezTo>
                  <a:cubicBezTo>
                    <a:pt x="185633" y="136492"/>
                    <a:pt x="178708" y="122090"/>
                    <a:pt x="170307" y="108545"/>
                  </a:cubicBezTo>
                  <a:cubicBezTo>
                    <a:pt x="162468" y="96239"/>
                    <a:pt x="151610" y="86142"/>
                    <a:pt x="138779" y="79208"/>
                  </a:cubicBezTo>
                  <a:cubicBezTo>
                    <a:pt x="116281" y="67302"/>
                    <a:pt x="89535" y="66531"/>
                    <a:pt x="66389" y="77113"/>
                  </a:cubicBezTo>
                  <a:cubicBezTo>
                    <a:pt x="48673" y="84409"/>
                    <a:pt x="32909" y="95763"/>
                    <a:pt x="20384" y="110260"/>
                  </a:cubicBezTo>
                  <a:cubicBezTo>
                    <a:pt x="12563" y="119490"/>
                    <a:pt x="6696" y="130215"/>
                    <a:pt x="3143" y="141788"/>
                  </a:cubicBezTo>
                  <a:cubicBezTo>
                    <a:pt x="667" y="149693"/>
                    <a:pt x="381" y="154170"/>
                    <a:pt x="0" y="154075"/>
                  </a:cubicBezTo>
                  <a:cubicBezTo>
                    <a:pt x="229" y="149808"/>
                    <a:pt x="962" y="145588"/>
                    <a:pt x="2191" y="141502"/>
                  </a:cubicBezTo>
                  <a:cubicBezTo>
                    <a:pt x="5353" y="129605"/>
                    <a:pt x="11040" y="118528"/>
                    <a:pt x="18860" y="109022"/>
                  </a:cubicBezTo>
                  <a:cubicBezTo>
                    <a:pt x="31385" y="94029"/>
                    <a:pt x="47282" y="82218"/>
                    <a:pt x="65246" y="74541"/>
                  </a:cubicBezTo>
                  <a:cubicBezTo>
                    <a:pt x="89173" y="63311"/>
                    <a:pt x="116977" y="63911"/>
                    <a:pt x="140399" y="76160"/>
                  </a:cubicBezTo>
                  <a:cubicBezTo>
                    <a:pt x="153857" y="83256"/>
                    <a:pt x="165268" y="93686"/>
                    <a:pt x="173546" y="106450"/>
                  </a:cubicBezTo>
                  <a:cubicBezTo>
                    <a:pt x="182175" y="120185"/>
                    <a:pt x="189290" y="134815"/>
                    <a:pt x="194786" y="150074"/>
                  </a:cubicBezTo>
                  <a:cubicBezTo>
                    <a:pt x="200568" y="166162"/>
                    <a:pt x="207540" y="181793"/>
                    <a:pt x="215646" y="196842"/>
                  </a:cubicBezTo>
                  <a:cubicBezTo>
                    <a:pt x="224723" y="212415"/>
                    <a:pt x="237896" y="225207"/>
                    <a:pt x="253746" y="233799"/>
                  </a:cubicBezTo>
                  <a:cubicBezTo>
                    <a:pt x="261804" y="238009"/>
                    <a:pt x="270862" y="239952"/>
                    <a:pt x="279940" y="239419"/>
                  </a:cubicBezTo>
                  <a:cubicBezTo>
                    <a:pt x="289170" y="238476"/>
                    <a:pt x="297837" y="234523"/>
                    <a:pt x="304610" y="228179"/>
                  </a:cubicBezTo>
                  <a:cubicBezTo>
                    <a:pt x="318707" y="215321"/>
                    <a:pt x="325565" y="195889"/>
                    <a:pt x="334613" y="177697"/>
                  </a:cubicBezTo>
                  <a:cubicBezTo>
                    <a:pt x="339023" y="168162"/>
                    <a:pt x="344586" y="159199"/>
                    <a:pt x="351187" y="151027"/>
                  </a:cubicBezTo>
                  <a:cubicBezTo>
                    <a:pt x="358283" y="142864"/>
                    <a:pt x="366932" y="136196"/>
                    <a:pt x="376619" y="131405"/>
                  </a:cubicBezTo>
                  <a:cubicBezTo>
                    <a:pt x="396459" y="121280"/>
                    <a:pt x="419500" y="119394"/>
                    <a:pt x="440722" y="126166"/>
                  </a:cubicBezTo>
                  <a:cubicBezTo>
                    <a:pt x="462344" y="133310"/>
                    <a:pt x="477869" y="149979"/>
                    <a:pt x="492252" y="165029"/>
                  </a:cubicBezTo>
                  <a:cubicBezTo>
                    <a:pt x="505225" y="180983"/>
                    <a:pt x="521465" y="193975"/>
                    <a:pt x="539877" y="203129"/>
                  </a:cubicBezTo>
                  <a:cubicBezTo>
                    <a:pt x="548888" y="206948"/>
                    <a:pt x="558803" y="208110"/>
                    <a:pt x="568452" y="206462"/>
                  </a:cubicBezTo>
                  <a:cubicBezTo>
                    <a:pt x="577796" y="204538"/>
                    <a:pt x="586531" y="200347"/>
                    <a:pt x="593884" y="194270"/>
                  </a:cubicBezTo>
                  <a:cubicBezTo>
                    <a:pt x="608114" y="181859"/>
                    <a:pt x="619097" y="166172"/>
                    <a:pt x="625888" y="148550"/>
                  </a:cubicBezTo>
                  <a:cubicBezTo>
                    <a:pt x="640080" y="114165"/>
                    <a:pt x="652558" y="80161"/>
                    <a:pt x="671608" y="52253"/>
                  </a:cubicBezTo>
                  <a:cubicBezTo>
                    <a:pt x="680409" y="38470"/>
                    <a:pt x="691639" y="26402"/>
                    <a:pt x="704755" y="16629"/>
                  </a:cubicBezTo>
                  <a:cubicBezTo>
                    <a:pt x="717033" y="7685"/>
                    <a:pt x="731463" y="2132"/>
                    <a:pt x="746570" y="532"/>
                  </a:cubicBezTo>
                  <a:cubicBezTo>
                    <a:pt x="760248" y="-897"/>
                    <a:pt x="774068" y="560"/>
                    <a:pt x="787146" y="4818"/>
                  </a:cubicBezTo>
                  <a:cubicBezTo>
                    <a:pt x="793166" y="6609"/>
                    <a:pt x="799052" y="8799"/>
                    <a:pt x="804767" y="11390"/>
                  </a:cubicBezTo>
                  <a:cubicBezTo>
                    <a:pt x="827656" y="22525"/>
                    <a:pt x="847649" y="38832"/>
                    <a:pt x="863156" y="59015"/>
                  </a:cubicBezTo>
                  <a:cubicBezTo>
                    <a:pt x="870604" y="68769"/>
                    <a:pt x="876548" y="79589"/>
                    <a:pt x="880777" y="91114"/>
                  </a:cubicBezTo>
                  <a:cubicBezTo>
                    <a:pt x="881777" y="94239"/>
                    <a:pt x="882606" y="97420"/>
                    <a:pt x="883253" y="100639"/>
                  </a:cubicBezTo>
                  <a:cubicBezTo>
                    <a:pt x="883215" y="101249"/>
                    <a:pt x="883158" y="101849"/>
                    <a:pt x="883063" y="102449"/>
                  </a:cubicBezTo>
                  <a:close/>
                </a:path>
              </a:pathLst>
            </a:custGeom>
            <a:solidFill>
              <a:srgbClr val="FFD45E"/>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4C564FC-3333-AB3B-A783-2FD02FA2CC5A}"/>
                </a:ext>
              </a:extLst>
            </p:cNvPr>
            <p:cNvSpPr/>
            <p:nvPr/>
          </p:nvSpPr>
          <p:spPr>
            <a:xfrm>
              <a:off x="3160389" y="1278537"/>
              <a:ext cx="21437" cy="6194"/>
            </a:xfrm>
            <a:custGeom>
              <a:avLst/>
              <a:gdLst>
                <a:gd name="connsiteX0" fmla="*/ 21437 w 21437"/>
                <a:gd name="connsiteY0" fmla="*/ 930 h 6194"/>
                <a:gd name="connsiteX1" fmla="*/ 11150 w 21437"/>
                <a:gd name="connsiteY1" fmla="*/ 5407 h 6194"/>
                <a:gd name="connsiteX2" fmla="*/ 6 w 21437"/>
                <a:gd name="connsiteY2" fmla="*/ 5407 h 6194"/>
                <a:gd name="connsiteX3" fmla="*/ 10198 w 21437"/>
                <a:gd name="connsiteY3" fmla="*/ 930 h 6194"/>
                <a:gd name="connsiteX4" fmla="*/ 21437 w 21437"/>
                <a:gd name="connsiteY4" fmla="*/ 930 h 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7" h="6194">
                  <a:moveTo>
                    <a:pt x="21437" y="930"/>
                  </a:moveTo>
                  <a:cubicBezTo>
                    <a:pt x="21437" y="2264"/>
                    <a:pt x="17056" y="4264"/>
                    <a:pt x="11150" y="5407"/>
                  </a:cubicBezTo>
                  <a:cubicBezTo>
                    <a:pt x="5245" y="6550"/>
                    <a:pt x="196" y="6359"/>
                    <a:pt x="6" y="5407"/>
                  </a:cubicBezTo>
                  <a:cubicBezTo>
                    <a:pt x="-185" y="4454"/>
                    <a:pt x="4292" y="2073"/>
                    <a:pt x="10198" y="930"/>
                  </a:cubicBezTo>
                  <a:cubicBezTo>
                    <a:pt x="16103" y="-213"/>
                    <a:pt x="20961" y="-403"/>
                    <a:pt x="21437" y="930"/>
                  </a:cubicBezTo>
                  <a:close/>
                </a:path>
              </a:pathLst>
            </a:custGeom>
            <a:solidFill>
              <a:srgbClr val="FFD45E"/>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276C4297-CA7B-9007-9B53-3C32D4EA5984}"/>
                </a:ext>
              </a:extLst>
            </p:cNvPr>
            <p:cNvSpPr/>
            <p:nvPr/>
          </p:nvSpPr>
          <p:spPr>
            <a:xfrm>
              <a:off x="3180206" y="1389040"/>
              <a:ext cx="17302" cy="9222"/>
            </a:xfrm>
            <a:custGeom>
              <a:avLst/>
              <a:gdLst>
                <a:gd name="connsiteX0" fmla="*/ 17240 w 17302"/>
                <a:gd name="connsiteY0" fmla="*/ 441 h 9222"/>
                <a:gd name="connsiteX1" fmla="*/ 9525 w 17302"/>
                <a:gd name="connsiteY1" fmla="*/ 6823 h 9222"/>
                <a:gd name="connsiteX2" fmla="*/ 0 w 17302"/>
                <a:gd name="connsiteY2" fmla="*/ 8632 h 9222"/>
                <a:gd name="connsiteX3" fmla="*/ 7810 w 17302"/>
                <a:gd name="connsiteY3" fmla="*/ 2346 h 9222"/>
                <a:gd name="connsiteX4" fmla="*/ 17240 w 17302"/>
                <a:gd name="connsiteY4" fmla="*/ 441 h 9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2" h="9222">
                  <a:moveTo>
                    <a:pt x="17240" y="441"/>
                  </a:moveTo>
                  <a:cubicBezTo>
                    <a:pt x="17812" y="1774"/>
                    <a:pt x="14383" y="4537"/>
                    <a:pt x="9525" y="6823"/>
                  </a:cubicBezTo>
                  <a:cubicBezTo>
                    <a:pt x="4667" y="9109"/>
                    <a:pt x="0" y="9871"/>
                    <a:pt x="0" y="8632"/>
                  </a:cubicBezTo>
                  <a:cubicBezTo>
                    <a:pt x="0" y="7394"/>
                    <a:pt x="2953" y="4632"/>
                    <a:pt x="7810" y="2346"/>
                  </a:cubicBezTo>
                  <a:cubicBezTo>
                    <a:pt x="12668" y="60"/>
                    <a:pt x="16669" y="-512"/>
                    <a:pt x="17240" y="441"/>
                  </a:cubicBezTo>
                  <a:close/>
                </a:path>
              </a:pathLst>
            </a:custGeom>
            <a:solidFill>
              <a:srgbClr val="FFD45E"/>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F26BD71C-F4A1-183A-7E28-7ED96BE4F0CA}"/>
                </a:ext>
              </a:extLst>
            </p:cNvPr>
            <p:cNvSpPr/>
            <p:nvPr/>
          </p:nvSpPr>
          <p:spPr>
            <a:xfrm>
              <a:off x="3199447" y="1509592"/>
              <a:ext cx="17525" cy="7713"/>
            </a:xfrm>
            <a:custGeom>
              <a:avLst/>
              <a:gdLst>
                <a:gd name="connsiteX0" fmla="*/ 17526 w 17525"/>
                <a:gd name="connsiteY0" fmla="*/ 761 h 7713"/>
                <a:gd name="connsiteX1" fmla="*/ 9525 w 17525"/>
                <a:gd name="connsiteY1" fmla="*/ 6190 h 7713"/>
                <a:gd name="connsiteX2" fmla="*/ 0 w 17525"/>
                <a:gd name="connsiteY2" fmla="*/ 6952 h 7713"/>
                <a:gd name="connsiteX3" fmla="*/ 8001 w 17525"/>
                <a:gd name="connsiteY3" fmla="*/ 1523 h 7713"/>
                <a:gd name="connsiteX4" fmla="*/ 17526 w 17525"/>
                <a:gd name="connsiteY4" fmla="*/ 761 h 7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7713">
                  <a:moveTo>
                    <a:pt x="17526" y="761"/>
                  </a:moveTo>
                  <a:cubicBezTo>
                    <a:pt x="17526" y="2095"/>
                    <a:pt x="14383" y="4476"/>
                    <a:pt x="9525" y="6190"/>
                  </a:cubicBezTo>
                  <a:cubicBezTo>
                    <a:pt x="4667" y="7905"/>
                    <a:pt x="0" y="8191"/>
                    <a:pt x="0" y="6952"/>
                  </a:cubicBezTo>
                  <a:cubicBezTo>
                    <a:pt x="0" y="5714"/>
                    <a:pt x="3143" y="3238"/>
                    <a:pt x="8001" y="1523"/>
                  </a:cubicBezTo>
                  <a:cubicBezTo>
                    <a:pt x="12859" y="-191"/>
                    <a:pt x="17050" y="-477"/>
                    <a:pt x="17526" y="761"/>
                  </a:cubicBezTo>
                  <a:close/>
                </a:path>
              </a:pathLst>
            </a:custGeom>
            <a:solidFill>
              <a:srgbClr val="FFD45E"/>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209D5BF-E116-14BB-418E-6E1829721A06}"/>
                </a:ext>
              </a:extLst>
            </p:cNvPr>
            <p:cNvSpPr/>
            <p:nvPr/>
          </p:nvSpPr>
          <p:spPr>
            <a:xfrm>
              <a:off x="3220377" y="1628083"/>
              <a:ext cx="20027" cy="7726"/>
            </a:xfrm>
            <a:custGeom>
              <a:avLst/>
              <a:gdLst>
                <a:gd name="connsiteX0" fmla="*/ 20028 w 20027"/>
                <a:gd name="connsiteY0" fmla="*/ 761 h 7726"/>
                <a:gd name="connsiteX1" fmla="*/ 10503 w 20027"/>
                <a:gd name="connsiteY1" fmla="*/ 6190 h 7726"/>
                <a:gd name="connsiteX2" fmla="*/ 25 w 20027"/>
                <a:gd name="connsiteY2" fmla="*/ 6952 h 7726"/>
                <a:gd name="connsiteX3" fmla="*/ 8979 w 20027"/>
                <a:gd name="connsiteY3" fmla="*/ 1523 h 7726"/>
                <a:gd name="connsiteX4" fmla="*/ 20028 w 20027"/>
                <a:gd name="connsiteY4" fmla="*/ 761 h 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7" h="7726">
                  <a:moveTo>
                    <a:pt x="20028" y="761"/>
                  </a:moveTo>
                  <a:cubicBezTo>
                    <a:pt x="20028" y="2095"/>
                    <a:pt x="16313" y="4571"/>
                    <a:pt x="10503" y="6190"/>
                  </a:cubicBezTo>
                  <a:cubicBezTo>
                    <a:pt x="4692" y="7810"/>
                    <a:pt x="406" y="8286"/>
                    <a:pt x="25" y="6952"/>
                  </a:cubicBezTo>
                  <a:cubicBezTo>
                    <a:pt x="-356" y="5619"/>
                    <a:pt x="3645" y="3238"/>
                    <a:pt x="8979" y="1523"/>
                  </a:cubicBezTo>
                  <a:cubicBezTo>
                    <a:pt x="14313" y="-191"/>
                    <a:pt x="19551" y="-477"/>
                    <a:pt x="20028" y="761"/>
                  </a:cubicBezTo>
                  <a:close/>
                </a:path>
              </a:pathLst>
            </a:custGeom>
            <a:solidFill>
              <a:srgbClr val="FFD45E"/>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32555B0-AB56-061B-F033-271767DFAEFE}"/>
                </a:ext>
              </a:extLst>
            </p:cNvPr>
            <p:cNvSpPr/>
            <p:nvPr/>
          </p:nvSpPr>
          <p:spPr>
            <a:xfrm>
              <a:off x="3905916" y="1036770"/>
              <a:ext cx="176498" cy="162591"/>
            </a:xfrm>
            <a:custGeom>
              <a:avLst/>
              <a:gdLst>
                <a:gd name="connsiteX0" fmla="*/ 381 w 176498"/>
                <a:gd name="connsiteY0" fmla="*/ 22765 h 162591"/>
                <a:gd name="connsiteX1" fmla="*/ 11906 w 176498"/>
                <a:gd name="connsiteY1" fmla="*/ 20098 h 162591"/>
                <a:gd name="connsiteX2" fmla="*/ 44767 w 176498"/>
                <a:gd name="connsiteY2" fmla="*/ 15145 h 162591"/>
                <a:gd name="connsiteX3" fmla="*/ 161544 w 176498"/>
                <a:gd name="connsiteY3" fmla="*/ 0 h 162591"/>
                <a:gd name="connsiteX4" fmla="*/ 163830 w 176498"/>
                <a:gd name="connsiteY4" fmla="*/ 0 h 162591"/>
                <a:gd name="connsiteX5" fmla="*/ 163830 w 176498"/>
                <a:gd name="connsiteY5" fmla="*/ 2286 h 162591"/>
                <a:gd name="connsiteX6" fmla="*/ 176498 w 176498"/>
                <a:gd name="connsiteY6" fmla="*/ 139065 h 162591"/>
                <a:gd name="connsiteX7" fmla="*/ 176498 w 176498"/>
                <a:gd name="connsiteY7" fmla="*/ 141161 h 162591"/>
                <a:gd name="connsiteX8" fmla="*/ 176498 w 176498"/>
                <a:gd name="connsiteY8" fmla="*/ 143542 h 162591"/>
                <a:gd name="connsiteX9" fmla="*/ 174117 w 176498"/>
                <a:gd name="connsiteY9" fmla="*/ 143542 h 162591"/>
                <a:gd name="connsiteX10" fmla="*/ 16288 w 176498"/>
                <a:gd name="connsiteY10" fmla="*/ 162592 h 162591"/>
                <a:gd name="connsiteX11" fmla="*/ 14097 w 176498"/>
                <a:gd name="connsiteY11" fmla="*/ 162592 h 162591"/>
                <a:gd name="connsiteX12" fmla="*/ 14097 w 176498"/>
                <a:gd name="connsiteY12" fmla="*/ 160496 h 162591"/>
                <a:gd name="connsiteX13" fmla="*/ 3334 w 176498"/>
                <a:gd name="connsiteY13" fmla="*/ 59627 h 162591"/>
                <a:gd name="connsiteX14" fmla="*/ 571 w 176498"/>
                <a:gd name="connsiteY14" fmla="*/ 31718 h 162591"/>
                <a:gd name="connsiteX15" fmla="*/ 0 w 176498"/>
                <a:gd name="connsiteY15" fmla="*/ 22193 h 162591"/>
                <a:gd name="connsiteX16" fmla="*/ 1714 w 176498"/>
                <a:gd name="connsiteY16" fmla="*/ 32290 h 162591"/>
                <a:gd name="connsiteX17" fmla="*/ 5620 w 176498"/>
                <a:gd name="connsiteY17" fmla="*/ 60865 h 162591"/>
                <a:gd name="connsiteX18" fmla="*/ 18288 w 176498"/>
                <a:gd name="connsiteY18" fmla="*/ 160496 h 162591"/>
                <a:gd name="connsiteX19" fmla="*/ 15907 w 176498"/>
                <a:gd name="connsiteY19" fmla="*/ 158591 h 162591"/>
                <a:gd name="connsiteX20" fmla="*/ 173736 w 176498"/>
                <a:gd name="connsiteY20" fmla="*/ 138494 h 162591"/>
                <a:gd name="connsiteX21" fmla="*/ 171545 w 176498"/>
                <a:gd name="connsiteY21" fmla="*/ 141161 h 162591"/>
                <a:gd name="connsiteX22" fmla="*/ 171545 w 176498"/>
                <a:gd name="connsiteY22" fmla="*/ 139160 h 162591"/>
                <a:gd name="connsiteX23" fmla="*/ 159448 w 176498"/>
                <a:gd name="connsiteY23" fmla="*/ 2286 h 162591"/>
                <a:gd name="connsiteX24" fmla="*/ 161925 w 176498"/>
                <a:gd name="connsiteY24" fmla="*/ 4286 h 16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8" h="162591">
                  <a:moveTo>
                    <a:pt x="381" y="22765"/>
                  </a:moveTo>
                  <a:cubicBezTo>
                    <a:pt x="4105" y="21418"/>
                    <a:pt x="7972" y="20523"/>
                    <a:pt x="11906" y="20098"/>
                  </a:cubicBezTo>
                  <a:cubicBezTo>
                    <a:pt x="19526" y="18859"/>
                    <a:pt x="30956" y="17145"/>
                    <a:pt x="44767" y="15145"/>
                  </a:cubicBezTo>
                  <a:cubicBezTo>
                    <a:pt x="73342" y="11144"/>
                    <a:pt x="113443" y="5620"/>
                    <a:pt x="161544" y="0"/>
                  </a:cubicBezTo>
                  <a:lnTo>
                    <a:pt x="163830" y="0"/>
                  </a:lnTo>
                  <a:lnTo>
                    <a:pt x="163830" y="2286"/>
                  </a:lnTo>
                  <a:cubicBezTo>
                    <a:pt x="167545" y="42863"/>
                    <a:pt x="171926" y="89535"/>
                    <a:pt x="176498" y="139065"/>
                  </a:cubicBezTo>
                  <a:lnTo>
                    <a:pt x="176498" y="141161"/>
                  </a:lnTo>
                  <a:lnTo>
                    <a:pt x="176498" y="143542"/>
                  </a:lnTo>
                  <a:lnTo>
                    <a:pt x="174117" y="143542"/>
                  </a:lnTo>
                  <a:lnTo>
                    <a:pt x="16288" y="162592"/>
                  </a:lnTo>
                  <a:lnTo>
                    <a:pt x="14097" y="162592"/>
                  </a:lnTo>
                  <a:lnTo>
                    <a:pt x="14097" y="160496"/>
                  </a:lnTo>
                  <a:cubicBezTo>
                    <a:pt x="9715" y="119063"/>
                    <a:pt x="6001" y="84296"/>
                    <a:pt x="3334" y="59627"/>
                  </a:cubicBezTo>
                  <a:cubicBezTo>
                    <a:pt x="2191" y="48006"/>
                    <a:pt x="1333" y="38767"/>
                    <a:pt x="571" y="31718"/>
                  </a:cubicBezTo>
                  <a:cubicBezTo>
                    <a:pt x="190" y="28558"/>
                    <a:pt x="0" y="25377"/>
                    <a:pt x="0" y="22193"/>
                  </a:cubicBezTo>
                  <a:cubicBezTo>
                    <a:pt x="771" y="25521"/>
                    <a:pt x="1343" y="28893"/>
                    <a:pt x="1714" y="32290"/>
                  </a:cubicBezTo>
                  <a:cubicBezTo>
                    <a:pt x="2762" y="39338"/>
                    <a:pt x="4000" y="48768"/>
                    <a:pt x="5620" y="60865"/>
                  </a:cubicBezTo>
                  <a:cubicBezTo>
                    <a:pt x="8763" y="85439"/>
                    <a:pt x="13049" y="119539"/>
                    <a:pt x="18288" y="160496"/>
                  </a:cubicBezTo>
                  <a:lnTo>
                    <a:pt x="15907" y="158591"/>
                  </a:lnTo>
                  <a:lnTo>
                    <a:pt x="173736" y="138494"/>
                  </a:lnTo>
                  <a:lnTo>
                    <a:pt x="171545" y="141161"/>
                  </a:lnTo>
                  <a:lnTo>
                    <a:pt x="171545" y="139160"/>
                  </a:lnTo>
                  <a:cubicBezTo>
                    <a:pt x="167164" y="89630"/>
                    <a:pt x="163068" y="42863"/>
                    <a:pt x="159448" y="2286"/>
                  </a:cubicBezTo>
                  <a:lnTo>
                    <a:pt x="161925" y="4286"/>
                  </a:lnTo>
                  <a:close/>
                </a:path>
              </a:pathLst>
            </a:custGeom>
            <a:solidFill>
              <a:srgbClr val="FFD45E"/>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3B92882-4DF3-C4FB-D6E6-ED568290369C}"/>
                </a:ext>
              </a:extLst>
            </p:cNvPr>
            <p:cNvSpPr/>
            <p:nvPr/>
          </p:nvSpPr>
          <p:spPr>
            <a:xfrm>
              <a:off x="3932586" y="1082000"/>
              <a:ext cx="120395" cy="14637"/>
            </a:xfrm>
            <a:custGeom>
              <a:avLst/>
              <a:gdLst>
                <a:gd name="connsiteX0" fmla="*/ 120396 w 120395"/>
                <a:gd name="connsiteY0" fmla="*/ 1537 h 14637"/>
                <a:gd name="connsiteX1" fmla="*/ 60103 w 120395"/>
                <a:gd name="connsiteY1" fmla="*/ 6586 h 14637"/>
                <a:gd name="connsiteX2" fmla="*/ 0 w 120395"/>
                <a:gd name="connsiteY2" fmla="*/ 14301 h 14637"/>
                <a:gd name="connsiteX3" fmla="*/ 120396 w 120395"/>
                <a:gd name="connsiteY3" fmla="*/ 1537 h 14637"/>
              </a:gdLst>
              <a:ahLst/>
              <a:cxnLst>
                <a:cxn ang="0">
                  <a:pos x="connsiteX0" y="connsiteY0"/>
                </a:cxn>
                <a:cxn ang="0">
                  <a:pos x="connsiteX1" y="connsiteY1"/>
                </a:cxn>
                <a:cxn ang="0">
                  <a:pos x="connsiteX2" y="connsiteY2"/>
                </a:cxn>
                <a:cxn ang="0">
                  <a:pos x="connsiteX3" y="connsiteY3"/>
                </a:cxn>
              </a:cxnLst>
              <a:rect l="l" t="t" r="r" b="b"/>
              <a:pathLst>
                <a:path w="120395" h="14637">
                  <a:moveTo>
                    <a:pt x="120396" y="1537"/>
                  </a:moveTo>
                  <a:cubicBezTo>
                    <a:pt x="120396" y="3061"/>
                    <a:pt x="93250" y="2966"/>
                    <a:pt x="60103" y="6586"/>
                  </a:cubicBezTo>
                  <a:cubicBezTo>
                    <a:pt x="26956" y="10205"/>
                    <a:pt x="381" y="16111"/>
                    <a:pt x="0" y="14301"/>
                  </a:cubicBezTo>
                  <a:cubicBezTo>
                    <a:pt x="38805" y="1711"/>
                    <a:pt x="79810" y="-2636"/>
                    <a:pt x="120396" y="1537"/>
                  </a:cubicBezTo>
                  <a:close/>
                </a:path>
              </a:pathLst>
            </a:custGeom>
            <a:solidFill>
              <a:srgbClr val="FFD45E"/>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4D9D626D-CD62-7D2C-779B-CF0345BBC4DF}"/>
                </a:ext>
              </a:extLst>
            </p:cNvPr>
            <p:cNvSpPr/>
            <p:nvPr/>
          </p:nvSpPr>
          <p:spPr>
            <a:xfrm>
              <a:off x="3942016" y="1117339"/>
              <a:ext cx="112680" cy="12799"/>
            </a:xfrm>
            <a:custGeom>
              <a:avLst/>
              <a:gdLst>
                <a:gd name="connsiteX0" fmla="*/ 112681 w 112680"/>
                <a:gd name="connsiteY0" fmla="*/ 1631 h 12799"/>
                <a:gd name="connsiteX1" fmla="*/ 56388 w 112680"/>
                <a:gd name="connsiteY1" fmla="*/ 7060 h 12799"/>
                <a:gd name="connsiteX2" fmla="*/ 0 w 112680"/>
                <a:gd name="connsiteY2" fmla="*/ 12490 h 12799"/>
                <a:gd name="connsiteX3" fmla="*/ 55912 w 112680"/>
                <a:gd name="connsiteY3" fmla="*/ 2107 h 12799"/>
                <a:gd name="connsiteX4" fmla="*/ 112681 w 112680"/>
                <a:gd name="connsiteY4" fmla="*/ 1631 h 1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80" h="12799">
                  <a:moveTo>
                    <a:pt x="112681" y="1631"/>
                  </a:moveTo>
                  <a:cubicBezTo>
                    <a:pt x="112681" y="3060"/>
                    <a:pt x="87344" y="4012"/>
                    <a:pt x="56388" y="7060"/>
                  </a:cubicBezTo>
                  <a:cubicBezTo>
                    <a:pt x="25432" y="10108"/>
                    <a:pt x="286" y="13918"/>
                    <a:pt x="0" y="12490"/>
                  </a:cubicBezTo>
                  <a:cubicBezTo>
                    <a:pt x="18116" y="6633"/>
                    <a:pt x="36909" y="3144"/>
                    <a:pt x="55912" y="2107"/>
                  </a:cubicBezTo>
                  <a:cubicBezTo>
                    <a:pt x="74733" y="-533"/>
                    <a:pt x="93821" y="-693"/>
                    <a:pt x="112681" y="1631"/>
                  </a:cubicBezTo>
                  <a:close/>
                </a:path>
              </a:pathLst>
            </a:custGeom>
            <a:solidFill>
              <a:srgbClr val="FFD45E"/>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97165044-6DCD-F665-018B-39BA97EB4A9E}"/>
                </a:ext>
              </a:extLst>
            </p:cNvPr>
            <p:cNvSpPr/>
            <p:nvPr/>
          </p:nvSpPr>
          <p:spPr>
            <a:xfrm>
              <a:off x="3952017" y="1149328"/>
              <a:ext cx="64865" cy="9294"/>
            </a:xfrm>
            <a:custGeom>
              <a:avLst/>
              <a:gdLst>
                <a:gd name="connsiteX0" fmla="*/ 64865 w 64865"/>
                <a:gd name="connsiteY0" fmla="*/ 504 h 9294"/>
                <a:gd name="connsiteX1" fmla="*/ 32671 w 64865"/>
                <a:gd name="connsiteY1" fmla="*/ 7076 h 9294"/>
                <a:gd name="connsiteX2" fmla="*/ 0 w 64865"/>
                <a:gd name="connsiteY2" fmla="*/ 8791 h 9294"/>
                <a:gd name="connsiteX3" fmla="*/ 32099 w 64865"/>
                <a:gd name="connsiteY3" fmla="*/ 2218 h 9294"/>
                <a:gd name="connsiteX4" fmla="*/ 64865 w 64865"/>
                <a:gd name="connsiteY4" fmla="*/ 504 h 9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9294">
                  <a:moveTo>
                    <a:pt x="64865" y="504"/>
                  </a:moveTo>
                  <a:cubicBezTo>
                    <a:pt x="54550" y="4383"/>
                    <a:pt x="43682" y="6602"/>
                    <a:pt x="32671" y="7076"/>
                  </a:cubicBezTo>
                  <a:cubicBezTo>
                    <a:pt x="21927" y="9255"/>
                    <a:pt x="10916" y="9834"/>
                    <a:pt x="0" y="8791"/>
                  </a:cubicBezTo>
                  <a:cubicBezTo>
                    <a:pt x="10296" y="4972"/>
                    <a:pt x="21126" y="2756"/>
                    <a:pt x="32099" y="2218"/>
                  </a:cubicBezTo>
                  <a:cubicBezTo>
                    <a:pt x="42882" y="39"/>
                    <a:pt x="53921" y="-539"/>
                    <a:pt x="64865" y="504"/>
                  </a:cubicBezTo>
                  <a:close/>
                </a:path>
              </a:pathLst>
            </a:custGeom>
            <a:solidFill>
              <a:srgbClr val="FFD45E"/>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6424013-E530-B8F0-32B3-5B89A7FE5B24}"/>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D45E"/>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9917DF1B-296E-218C-A3EA-5A7A61C1C03A}"/>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FFFF"/>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1231570-0B46-01ED-BAB8-3957D3D29DC7}"/>
                </a:ext>
              </a:extLst>
            </p:cNvPr>
            <p:cNvSpPr/>
            <p:nvPr/>
          </p:nvSpPr>
          <p:spPr>
            <a:xfrm>
              <a:off x="4912742" y="1134973"/>
              <a:ext cx="172179" cy="178307"/>
            </a:xfrm>
            <a:custGeom>
              <a:avLst/>
              <a:gdLst>
                <a:gd name="connsiteX0" fmla="*/ 156939 w 172179"/>
                <a:gd name="connsiteY0" fmla="*/ 131350 h 178307"/>
                <a:gd name="connsiteX1" fmla="*/ 172179 w 172179"/>
                <a:gd name="connsiteY1" fmla="*/ 762 h 178307"/>
                <a:gd name="connsiteX2" fmla="*/ 65594 w 172179"/>
                <a:gd name="connsiteY2" fmla="*/ 30289 h 178307"/>
                <a:gd name="connsiteX3" fmla="*/ 62 w 172179"/>
                <a:gd name="connsiteY3" fmla="*/ 159258 h 178307"/>
                <a:gd name="connsiteX4" fmla="*/ 538 w 172179"/>
                <a:gd name="connsiteY4" fmla="*/ 178308 h 178307"/>
                <a:gd name="connsiteX5" fmla="*/ 538 w 172179"/>
                <a:gd name="connsiteY5" fmla="*/ 178308 h 178307"/>
                <a:gd name="connsiteX6" fmla="*/ 152938 w 172179"/>
                <a:gd name="connsiteY6" fmla="*/ 161163 h 1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79" h="178307">
                  <a:moveTo>
                    <a:pt x="156939" y="131350"/>
                  </a:moveTo>
                  <a:lnTo>
                    <a:pt x="172179" y="762"/>
                  </a:lnTo>
                  <a:cubicBezTo>
                    <a:pt x="134212" y="-3042"/>
                    <a:pt x="96189" y="7490"/>
                    <a:pt x="65594" y="30289"/>
                  </a:cubicBezTo>
                  <a:cubicBezTo>
                    <a:pt x="24484" y="60408"/>
                    <a:pt x="148" y="108290"/>
                    <a:pt x="62" y="159258"/>
                  </a:cubicBezTo>
                  <a:cubicBezTo>
                    <a:pt x="-100" y="165611"/>
                    <a:pt x="53" y="171974"/>
                    <a:pt x="538" y="178308"/>
                  </a:cubicBezTo>
                  <a:lnTo>
                    <a:pt x="538" y="178308"/>
                  </a:lnTo>
                  <a:lnTo>
                    <a:pt x="152938" y="161163"/>
                  </a:lnTo>
                  <a:close/>
                </a:path>
              </a:pathLst>
            </a:custGeom>
            <a:solidFill>
              <a:srgbClr val="FFD45E"/>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2D8A3E-859A-21C5-DB07-8DD5A9B7D3D9}"/>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FFD45E"/>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670B62A8-0EF3-E096-563F-0A29D2A33225}"/>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000000"/>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D7A4E2C-FB4F-A10F-972B-E517D72C8637}"/>
                </a:ext>
              </a:extLst>
            </p:cNvPr>
            <p:cNvSpPr/>
            <p:nvPr/>
          </p:nvSpPr>
          <p:spPr>
            <a:xfrm>
              <a:off x="4919472" y="1314233"/>
              <a:ext cx="296799" cy="162349"/>
            </a:xfrm>
            <a:custGeom>
              <a:avLst/>
              <a:gdLst>
                <a:gd name="connsiteX0" fmla="*/ 152400 w 296799"/>
                <a:gd name="connsiteY0" fmla="*/ 0 h 162349"/>
                <a:gd name="connsiteX1" fmla="*/ 0 w 296799"/>
                <a:gd name="connsiteY1" fmla="*/ 17145 h 162349"/>
                <a:gd name="connsiteX2" fmla="*/ 132683 w 296799"/>
                <a:gd name="connsiteY2" fmla="*/ 161258 h 162349"/>
                <a:gd name="connsiteX3" fmla="*/ 296799 w 296799"/>
                <a:gd name="connsiteY3" fmla="*/ 52673 h 162349"/>
                <a:gd name="connsiteX4" fmla="*/ 152781 w 296799"/>
                <a:gd name="connsiteY4" fmla="*/ 95 h 162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99" h="162349">
                  <a:moveTo>
                    <a:pt x="152400" y="0"/>
                  </a:moveTo>
                  <a:lnTo>
                    <a:pt x="0" y="17145"/>
                  </a:lnTo>
                  <a:cubicBezTo>
                    <a:pt x="6382" y="91059"/>
                    <a:pt x="60293" y="152305"/>
                    <a:pt x="132683" y="161258"/>
                  </a:cubicBezTo>
                  <a:cubicBezTo>
                    <a:pt x="205073" y="170212"/>
                    <a:pt x="272987" y="123158"/>
                    <a:pt x="296799" y="52673"/>
                  </a:cubicBezTo>
                  <a:lnTo>
                    <a:pt x="152781" y="95"/>
                  </a:lnTo>
                </a:path>
              </a:pathLst>
            </a:custGeom>
            <a:solidFill>
              <a:srgbClr val="FFD45E"/>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A870CB2A-560F-0AFE-B98B-22C5B6B874D3}"/>
                </a:ext>
              </a:extLst>
            </p:cNvPr>
            <p:cNvSpPr/>
            <p:nvPr/>
          </p:nvSpPr>
          <p:spPr>
            <a:xfrm>
              <a:off x="5366003" y="1176716"/>
              <a:ext cx="352806" cy="101131"/>
            </a:xfrm>
            <a:custGeom>
              <a:avLst/>
              <a:gdLst>
                <a:gd name="connsiteX0" fmla="*/ 352806 w 352806"/>
                <a:gd name="connsiteY0" fmla="*/ 101132 h 101131"/>
                <a:gd name="connsiteX1" fmla="*/ 339376 w 352806"/>
                <a:gd name="connsiteY1" fmla="*/ 95702 h 101131"/>
                <a:gd name="connsiteX2" fmla="*/ 303086 w 352806"/>
                <a:gd name="connsiteY2" fmla="*/ 79986 h 101131"/>
                <a:gd name="connsiteX3" fmla="*/ 180404 w 352806"/>
                <a:gd name="connsiteY3" fmla="*/ 36933 h 101131"/>
                <a:gd name="connsiteX4" fmla="*/ 53340 w 352806"/>
                <a:gd name="connsiteY4" fmla="*/ 8358 h 101131"/>
                <a:gd name="connsiteX5" fmla="*/ 14288 w 352806"/>
                <a:gd name="connsiteY5" fmla="*/ 2548 h 101131"/>
                <a:gd name="connsiteX6" fmla="*/ 0 w 352806"/>
                <a:gd name="connsiteY6" fmla="*/ 71 h 101131"/>
                <a:gd name="connsiteX7" fmla="*/ 14574 w 352806"/>
                <a:gd name="connsiteY7" fmla="*/ 643 h 101131"/>
                <a:gd name="connsiteX8" fmla="*/ 53912 w 352806"/>
                <a:gd name="connsiteY8" fmla="*/ 4929 h 101131"/>
                <a:gd name="connsiteX9" fmla="*/ 304514 w 352806"/>
                <a:gd name="connsiteY9" fmla="*/ 76367 h 101131"/>
                <a:gd name="connsiteX10" fmla="*/ 340233 w 352806"/>
                <a:gd name="connsiteY10" fmla="*/ 93512 h 101131"/>
                <a:gd name="connsiteX11" fmla="*/ 352806 w 352806"/>
                <a:gd name="connsiteY11" fmla="*/ 101132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6" h="101131">
                  <a:moveTo>
                    <a:pt x="352806" y="101132"/>
                  </a:moveTo>
                  <a:cubicBezTo>
                    <a:pt x="348177" y="99722"/>
                    <a:pt x="343681" y="97903"/>
                    <a:pt x="339376" y="95702"/>
                  </a:cubicBezTo>
                  <a:cubicBezTo>
                    <a:pt x="330899" y="91797"/>
                    <a:pt x="318516" y="86177"/>
                    <a:pt x="303086" y="79986"/>
                  </a:cubicBezTo>
                  <a:cubicBezTo>
                    <a:pt x="263071" y="63251"/>
                    <a:pt x="222104" y="48868"/>
                    <a:pt x="180404" y="36933"/>
                  </a:cubicBezTo>
                  <a:cubicBezTo>
                    <a:pt x="138637" y="24951"/>
                    <a:pt x="96212" y="15407"/>
                    <a:pt x="53340" y="8358"/>
                  </a:cubicBezTo>
                  <a:cubicBezTo>
                    <a:pt x="36957" y="5691"/>
                    <a:pt x="23527" y="3786"/>
                    <a:pt x="14288" y="2548"/>
                  </a:cubicBezTo>
                  <a:cubicBezTo>
                    <a:pt x="9458" y="2195"/>
                    <a:pt x="4667" y="1367"/>
                    <a:pt x="0" y="71"/>
                  </a:cubicBezTo>
                  <a:cubicBezTo>
                    <a:pt x="4867" y="-119"/>
                    <a:pt x="9735" y="71"/>
                    <a:pt x="14574" y="643"/>
                  </a:cubicBezTo>
                  <a:cubicBezTo>
                    <a:pt x="24099" y="1310"/>
                    <a:pt x="37338" y="2738"/>
                    <a:pt x="53912" y="4929"/>
                  </a:cubicBezTo>
                  <a:cubicBezTo>
                    <a:pt x="140418" y="16693"/>
                    <a:pt x="224809" y="40743"/>
                    <a:pt x="304514" y="76367"/>
                  </a:cubicBezTo>
                  <a:cubicBezTo>
                    <a:pt x="319754" y="83225"/>
                    <a:pt x="331946" y="89130"/>
                    <a:pt x="340233" y="93512"/>
                  </a:cubicBezTo>
                  <a:cubicBezTo>
                    <a:pt x="344634" y="95683"/>
                    <a:pt x="348844" y="98236"/>
                    <a:pt x="352806" y="101132"/>
                  </a:cubicBezTo>
                  <a:close/>
                </a:path>
              </a:pathLst>
            </a:custGeom>
            <a:solidFill>
              <a:srgbClr val="FFD45E"/>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AA2A1276-C7A9-59EB-A5DE-B6DC267EB070}"/>
                </a:ext>
              </a:extLst>
            </p:cNvPr>
            <p:cNvSpPr/>
            <p:nvPr/>
          </p:nvSpPr>
          <p:spPr>
            <a:xfrm>
              <a:off x="5355526" y="1241029"/>
              <a:ext cx="352805" cy="100826"/>
            </a:xfrm>
            <a:custGeom>
              <a:avLst/>
              <a:gdLst>
                <a:gd name="connsiteX0" fmla="*/ 352806 w 352805"/>
                <a:gd name="connsiteY0" fmla="*/ 100826 h 100826"/>
                <a:gd name="connsiteX1" fmla="*/ 339376 w 352805"/>
                <a:gd name="connsiteY1" fmla="*/ 95302 h 100826"/>
                <a:gd name="connsiteX2" fmla="*/ 303085 w 352805"/>
                <a:gd name="connsiteY2" fmla="*/ 79681 h 100826"/>
                <a:gd name="connsiteX3" fmla="*/ 53340 w 352805"/>
                <a:gd name="connsiteY3" fmla="*/ 8434 h 100826"/>
                <a:gd name="connsiteX4" fmla="*/ 14288 w 352805"/>
                <a:gd name="connsiteY4" fmla="*/ 2623 h 100826"/>
                <a:gd name="connsiteX5" fmla="*/ 0 w 352805"/>
                <a:gd name="connsiteY5" fmla="*/ 147 h 100826"/>
                <a:gd name="connsiteX6" fmla="*/ 14573 w 352805"/>
                <a:gd name="connsiteY6" fmla="*/ 718 h 100826"/>
                <a:gd name="connsiteX7" fmla="*/ 53912 w 352805"/>
                <a:gd name="connsiteY7" fmla="*/ 4909 h 100826"/>
                <a:gd name="connsiteX8" fmla="*/ 181737 w 352805"/>
                <a:gd name="connsiteY8" fmla="*/ 31770 h 100826"/>
                <a:gd name="connsiteX9" fmla="*/ 304514 w 352805"/>
                <a:gd name="connsiteY9" fmla="*/ 76442 h 100826"/>
                <a:gd name="connsiteX10" fmla="*/ 340233 w 352805"/>
                <a:gd name="connsiteY10" fmla="*/ 93587 h 100826"/>
                <a:gd name="connsiteX11" fmla="*/ 352806 w 352805"/>
                <a:gd name="connsiteY11" fmla="*/ 100826 h 1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5" h="100826">
                  <a:moveTo>
                    <a:pt x="352806" y="100826"/>
                  </a:moveTo>
                  <a:cubicBezTo>
                    <a:pt x="348186" y="99350"/>
                    <a:pt x="343700" y="97502"/>
                    <a:pt x="339376" y="95302"/>
                  </a:cubicBezTo>
                  <a:cubicBezTo>
                    <a:pt x="330898" y="91491"/>
                    <a:pt x="318516" y="85777"/>
                    <a:pt x="303085" y="79681"/>
                  </a:cubicBezTo>
                  <a:cubicBezTo>
                    <a:pt x="223009" y="45972"/>
                    <a:pt x="139151" y="22045"/>
                    <a:pt x="53340" y="8434"/>
                  </a:cubicBezTo>
                  <a:cubicBezTo>
                    <a:pt x="36957" y="5766"/>
                    <a:pt x="23527" y="3862"/>
                    <a:pt x="14288" y="2623"/>
                  </a:cubicBezTo>
                  <a:cubicBezTo>
                    <a:pt x="9468" y="2147"/>
                    <a:pt x="4696" y="1318"/>
                    <a:pt x="0" y="147"/>
                  </a:cubicBezTo>
                  <a:cubicBezTo>
                    <a:pt x="4867" y="-168"/>
                    <a:pt x="9744" y="23"/>
                    <a:pt x="14573" y="718"/>
                  </a:cubicBezTo>
                  <a:cubicBezTo>
                    <a:pt x="24098" y="1290"/>
                    <a:pt x="37338" y="2718"/>
                    <a:pt x="53912" y="4909"/>
                  </a:cubicBezTo>
                  <a:cubicBezTo>
                    <a:pt x="97098" y="10824"/>
                    <a:pt x="139817" y="19797"/>
                    <a:pt x="181737" y="31770"/>
                  </a:cubicBezTo>
                  <a:cubicBezTo>
                    <a:pt x="223656" y="43781"/>
                    <a:pt x="264681" y="58707"/>
                    <a:pt x="304514" y="76442"/>
                  </a:cubicBezTo>
                  <a:cubicBezTo>
                    <a:pt x="319754" y="83300"/>
                    <a:pt x="331946" y="89206"/>
                    <a:pt x="340233" y="93587"/>
                  </a:cubicBezTo>
                  <a:cubicBezTo>
                    <a:pt x="344662" y="95559"/>
                    <a:pt x="348872" y="97988"/>
                    <a:pt x="352806" y="100826"/>
                  </a:cubicBezTo>
                  <a:close/>
                </a:path>
              </a:pathLst>
            </a:custGeom>
            <a:solidFill>
              <a:srgbClr val="FFD45E"/>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FB5AA8BE-7281-B85A-B9AE-B163CF51A2C5}"/>
                </a:ext>
              </a:extLst>
            </p:cNvPr>
            <p:cNvSpPr/>
            <p:nvPr/>
          </p:nvSpPr>
          <p:spPr>
            <a:xfrm>
              <a:off x="5345049" y="1304922"/>
              <a:ext cx="352806" cy="101417"/>
            </a:xfrm>
            <a:custGeom>
              <a:avLst/>
              <a:gdLst>
                <a:gd name="connsiteX0" fmla="*/ 352806 w 352806"/>
                <a:gd name="connsiteY0" fmla="*/ 101417 h 101417"/>
                <a:gd name="connsiteX1" fmla="*/ 339376 w 352806"/>
                <a:gd name="connsiteY1" fmla="*/ 95988 h 101417"/>
                <a:gd name="connsiteX2" fmla="*/ 303086 w 352806"/>
                <a:gd name="connsiteY2" fmla="*/ 80272 h 101417"/>
                <a:gd name="connsiteX3" fmla="*/ 180404 w 352806"/>
                <a:gd name="connsiteY3" fmla="*/ 36933 h 101417"/>
                <a:gd name="connsiteX4" fmla="*/ 53340 w 352806"/>
                <a:gd name="connsiteY4" fmla="*/ 8358 h 101417"/>
                <a:gd name="connsiteX5" fmla="*/ 14288 w 352806"/>
                <a:gd name="connsiteY5" fmla="*/ 2548 h 101417"/>
                <a:gd name="connsiteX6" fmla="*/ 0 w 352806"/>
                <a:gd name="connsiteY6" fmla="*/ 71 h 101417"/>
                <a:gd name="connsiteX7" fmla="*/ 14573 w 352806"/>
                <a:gd name="connsiteY7" fmla="*/ 643 h 101417"/>
                <a:gd name="connsiteX8" fmla="*/ 53912 w 352806"/>
                <a:gd name="connsiteY8" fmla="*/ 4929 h 101417"/>
                <a:gd name="connsiteX9" fmla="*/ 181737 w 352806"/>
                <a:gd name="connsiteY9" fmla="*/ 31790 h 101417"/>
                <a:gd name="connsiteX10" fmla="*/ 304514 w 352806"/>
                <a:gd name="connsiteY10" fmla="*/ 76462 h 101417"/>
                <a:gd name="connsiteX11" fmla="*/ 340233 w 352806"/>
                <a:gd name="connsiteY11" fmla="*/ 93607 h 101417"/>
                <a:gd name="connsiteX12" fmla="*/ 352806 w 352806"/>
                <a:gd name="connsiteY12" fmla="*/ 101417 h 1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806" h="101417">
                  <a:moveTo>
                    <a:pt x="352806" y="101417"/>
                  </a:moveTo>
                  <a:cubicBezTo>
                    <a:pt x="348177" y="100008"/>
                    <a:pt x="343681" y="98188"/>
                    <a:pt x="339376" y="95988"/>
                  </a:cubicBezTo>
                  <a:cubicBezTo>
                    <a:pt x="330898" y="92178"/>
                    <a:pt x="318516" y="86463"/>
                    <a:pt x="303086" y="80272"/>
                  </a:cubicBezTo>
                  <a:cubicBezTo>
                    <a:pt x="263062" y="63479"/>
                    <a:pt x="222094" y="49011"/>
                    <a:pt x="180404" y="36933"/>
                  </a:cubicBezTo>
                  <a:cubicBezTo>
                    <a:pt x="138627" y="24998"/>
                    <a:pt x="96203" y="15454"/>
                    <a:pt x="53340" y="8358"/>
                  </a:cubicBezTo>
                  <a:cubicBezTo>
                    <a:pt x="36957" y="5786"/>
                    <a:pt x="23622" y="3786"/>
                    <a:pt x="14288" y="2548"/>
                  </a:cubicBezTo>
                  <a:cubicBezTo>
                    <a:pt x="9458" y="2195"/>
                    <a:pt x="4667" y="1367"/>
                    <a:pt x="0" y="71"/>
                  </a:cubicBezTo>
                  <a:cubicBezTo>
                    <a:pt x="4867" y="-119"/>
                    <a:pt x="9735" y="71"/>
                    <a:pt x="14573" y="643"/>
                  </a:cubicBezTo>
                  <a:cubicBezTo>
                    <a:pt x="24098" y="1310"/>
                    <a:pt x="37338" y="2738"/>
                    <a:pt x="53912" y="4929"/>
                  </a:cubicBezTo>
                  <a:cubicBezTo>
                    <a:pt x="97098" y="10844"/>
                    <a:pt x="139817" y="19817"/>
                    <a:pt x="181737" y="31790"/>
                  </a:cubicBezTo>
                  <a:cubicBezTo>
                    <a:pt x="223685" y="43715"/>
                    <a:pt x="264709" y="58641"/>
                    <a:pt x="304514" y="76462"/>
                  </a:cubicBezTo>
                  <a:cubicBezTo>
                    <a:pt x="319754" y="83320"/>
                    <a:pt x="331946" y="89225"/>
                    <a:pt x="340233" y="93607"/>
                  </a:cubicBezTo>
                  <a:cubicBezTo>
                    <a:pt x="344672" y="95788"/>
                    <a:pt x="348882" y="98408"/>
                    <a:pt x="352806" y="101417"/>
                  </a:cubicBezTo>
                  <a:close/>
                </a:path>
              </a:pathLst>
            </a:custGeom>
            <a:solidFill>
              <a:srgbClr val="FFD45E"/>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460D226-F6A3-8F53-4C84-5C8CEB7123CA}"/>
                </a:ext>
              </a:extLst>
            </p:cNvPr>
            <p:cNvSpPr/>
            <p:nvPr/>
          </p:nvSpPr>
          <p:spPr>
            <a:xfrm>
              <a:off x="5334476" y="1369849"/>
              <a:ext cx="342423" cy="100784"/>
            </a:xfrm>
            <a:custGeom>
              <a:avLst/>
              <a:gdLst>
                <a:gd name="connsiteX0" fmla="*/ 342424 w 342423"/>
                <a:gd name="connsiteY0" fmla="*/ 100784 h 100784"/>
                <a:gd name="connsiteX1" fmla="*/ 329375 w 342423"/>
                <a:gd name="connsiteY1" fmla="*/ 95355 h 100784"/>
                <a:gd name="connsiteX2" fmla="*/ 294323 w 342423"/>
                <a:gd name="connsiteY2" fmla="*/ 79734 h 100784"/>
                <a:gd name="connsiteX3" fmla="*/ 52007 w 342423"/>
                <a:gd name="connsiteY3" fmla="*/ 8392 h 100784"/>
                <a:gd name="connsiteX4" fmla="*/ 13907 w 342423"/>
                <a:gd name="connsiteY4" fmla="*/ 2581 h 100784"/>
                <a:gd name="connsiteX5" fmla="*/ 0 w 342423"/>
                <a:gd name="connsiteY5" fmla="*/ 105 h 100784"/>
                <a:gd name="connsiteX6" fmla="*/ 14192 w 342423"/>
                <a:gd name="connsiteY6" fmla="*/ 676 h 100784"/>
                <a:gd name="connsiteX7" fmla="*/ 52292 w 342423"/>
                <a:gd name="connsiteY7" fmla="*/ 4963 h 100784"/>
                <a:gd name="connsiteX8" fmla="*/ 176594 w 342423"/>
                <a:gd name="connsiteY8" fmla="*/ 31823 h 100784"/>
                <a:gd name="connsiteX9" fmla="*/ 295751 w 342423"/>
                <a:gd name="connsiteY9" fmla="*/ 76781 h 100784"/>
                <a:gd name="connsiteX10" fmla="*/ 330232 w 342423"/>
                <a:gd name="connsiteY10" fmla="*/ 93926 h 100784"/>
                <a:gd name="connsiteX11" fmla="*/ 342424 w 342423"/>
                <a:gd name="connsiteY11" fmla="*/ 100784 h 1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423" h="100784">
                  <a:moveTo>
                    <a:pt x="342424" y="100784"/>
                  </a:moveTo>
                  <a:cubicBezTo>
                    <a:pt x="337947" y="99308"/>
                    <a:pt x="333585" y="97489"/>
                    <a:pt x="329375" y="95355"/>
                  </a:cubicBezTo>
                  <a:cubicBezTo>
                    <a:pt x="321183" y="91450"/>
                    <a:pt x="309182" y="85830"/>
                    <a:pt x="294323" y="79734"/>
                  </a:cubicBezTo>
                  <a:cubicBezTo>
                    <a:pt x="216789" y="46082"/>
                    <a:pt x="135407" y="22117"/>
                    <a:pt x="52007" y="8392"/>
                  </a:cubicBezTo>
                  <a:cubicBezTo>
                    <a:pt x="36004" y="5725"/>
                    <a:pt x="23432" y="3820"/>
                    <a:pt x="13907" y="2581"/>
                  </a:cubicBezTo>
                  <a:cubicBezTo>
                    <a:pt x="9201" y="2219"/>
                    <a:pt x="4544" y="1391"/>
                    <a:pt x="0" y="105"/>
                  </a:cubicBezTo>
                  <a:cubicBezTo>
                    <a:pt x="4734" y="-143"/>
                    <a:pt x="9487" y="48"/>
                    <a:pt x="14192" y="676"/>
                  </a:cubicBezTo>
                  <a:cubicBezTo>
                    <a:pt x="23241" y="1248"/>
                    <a:pt x="36290" y="2677"/>
                    <a:pt x="52292" y="4963"/>
                  </a:cubicBezTo>
                  <a:cubicBezTo>
                    <a:pt x="94326" y="10868"/>
                    <a:pt x="135874" y="19850"/>
                    <a:pt x="176594" y="31823"/>
                  </a:cubicBezTo>
                  <a:cubicBezTo>
                    <a:pt x="217342" y="43939"/>
                    <a:pt x="257156" y="58960"/>
                    <a:pt x="295751" y="76781"/>
                  </a:cubicBezTo>
                  <a:cubicBezTo>
                    <a:pt x="310515" y="83639"/>
                    <a:pt x="322326" y="89545"/>
                    <a:pt x="330232" y="93926"/>
                  </a:cubicBezTo>
                  <a:cubicBezTo>
                    <a:pt x="334499" y="95822"/>
                    <a:pt x="338585" y="98117"/>
                    <a:pt x="342424" y="100784"/>
                  </a:cubicBezTo>
                  <a:close/>
                </a:path>
              </a:pathLst>
            </a:custGeom>
            <a:solidFill>
              <a:srgbClr val="FFD45E"/>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C1E0251B-7493-433F-C6FC-005092D24D83}"/>
                </a:ext>
              </a:extLst>
            </p:cNvPr>
            <p:cNvSpPr/>
            <p:nvPr/>
          </p:nvSpPr>
          <p:spPr>
            <a:xfrm>
              <a:off x="5324093" y="1433877"/>
              <a:ext cx="307276" cy="88001"/>
            </a:xfrm>
            <a:custGeom>
              <a:avLst/>
              <a:gdLst>
                <a:gd name="connsiteX0" fmla="*/ 307277 w 307276"/>
                <a:gd name="connsiteY0" fmla="*/ 88001 h 88001"/>
                <a:gd name="connsiteX1" fmla="*/ 295561 w 307276"/>
                <a:gd name="connsiteY1" fmla="*/ 83334 h 88001"/>
                <a:gd name="connsiteX2" fmla="*/ 264033 w 307276"/>
                <a:gd name="connsiteY2" fmla="*/ 69332 h 88001"/>
                <a:gd name="connsiteX3" fmla="*/ 46672 w 307276"/>
                <a:gd name="connsiteY3" fmla="*/ 7325 h 88001"/>
                <a:gd name="connsiteX4" fmla="*/ 12478 w 307276"/>
                <a:gd name="connsiteY4" fmla="*/ 2562 h 88001"/>
                <a:gd name="connsiteX5" fmla="*/ 0 w 307276"/>
                <a:gd name="connsiteY5" fmla="*/ 371 h 88001"/>
                <a:gd name="connsiteX6" fmla="*/ 12668 w 307276"/>
                <a:gd name="connsiteY6" fmla="*/ 371 h 88001"/>
                <a:gd name="connsiteX7" fmla="*/ 47054 w 307276"/>
                <a:gd name="connsiteY7" fmla="*/ 3515 h 88001"/>
                <a:gd name="connsiteX8" fmla="*/ 265462 w 307276"/>
                <a:gd name="connsiteY8" fmla="*/ 65808 h 88001"/>
                <a:gd name="connsiteX9" fmla="*/ 296418 w 307276"/>
                <a:gd name="connsiteY9" fmla="*/ 81334 h 88001"/>
                <a:gd name="connsiteX10" fmla="*/ 307277 w 307276"/>
                <a:gd name="connsiteY10" fmla="*/ 88001 h 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276" h="88001">
                  <a:moveTo>
                    <a:pt x="307277" y="88001"/>
                  </a:moveTo>
                  <a:cubicBezTo>
                    <a:pt x="303247" y="86792"/>
                    <a:pt x="299323" y="85230"/>
                    <a:pt x="295561" y="83334"/>
                  </a:cubicBezTo>
                  <a:lnTo>
                    <a:pt x="264033" y="69332"/>
                  </a:lnTo>
                  <a:cubicBezTo>
                    <a:pt x="195034" y="38052"/>
                    <a:pt x="121787" y="17155"/>
                    <a:pt x="46672" y="7325"/>
                  </a:cubicBezTo>
                  <a:lnTo>
                    <a:pt x="12478" y="2562"/>
                  </a:lnTo>
                  <a:cubicBezTo>
                    <a:pt x="8268" y="2172"/>
                    <a:pt x="4096" y="1448"/>
                    <a:pt x="0" y="371"/>
                  </a:cubicBezTo>
                  <a:cubicBezTo>
                    <a:pt x="4210" y="-124"/>
                    <a:pt x="8458" y="-124"/>
                    <a:pt x="12668" y="371"/>
                  </a:cubicBezTo>
                  <a:cubicBezTo>
                    <a:pt x="20860" y="371"/>
                    <a:pt x="32576" y="1895"/>
                    <a:pt x="47054" y="3515"/>
                  </a:cubicBezTo>
                  <a:cubicBezTo>
                    <a:pt x="122901" y="11544"/>
                    <a:pt x="196787" y="32614"/>
                    <a:pt x="265462" y="65808"/>
                  </a:cubicBezTo>
                  <a:cubicBezTo>
                    <a:pt x="278702" y="72095"/>
                    <a:pt x="289179" y="77429"/>
                    <a:pt x="296418" y="81334"/>
                  </a:cubicBezTo>
                  <a:cubicBezTo>
                    <a:pt x="300266" y="83163"/>
                    <a:pt x="303905" y="85401"/>
                    <a:pt x="307277" y="88001"/>
                  </a:cubicBezTo>
                  <a:close/>
                </a:path>
              </a:pathLst>
            </a:custGeom>
            <a:solidFill>
              <a:srgbClr val="FFD45E"/>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7117B947-D3AC-AF38-B719-B83815ACF19B}"/>
                </a:ext>
              </a:extLst>
            </p:cNvPr>
            <p:cNvSpPr/>
            <p:nvPr/>
          </p:nvSpPr>
          <p:spPr>
            <a:xfrm>
              <a:off x="5309425" y="1497901"/>
              <a:ext cx="168306" cy="31215"/>
            </a:xfrm>
            <a:custGeom>
              <a:avLst/>
              <a:gdLst>
                <a:gd name="connsiteX0" fmla="*/ 168307 w 168306"/>
                <a:gd name="connsiteY0" fmla="*/ 31216 h 31215"/>
                <a:gd name="connsiteX1" fmla="*/ 143732 w 168306"/>
                <a:gd name="connsiteY1" fmla="*/ 26168 h 31215"/>
                <a:gd name="connsiteX2" fmla="*/ 84582 w 168306"/>
                <a:gd name="connsiteY2" fmla="*/ 14166 h 31215"/>
                <a:gd name="connsiteX3" fmla="*/ 24765 w 168306"/>
                <a:gd name="connsiteY3" fmla="*/ 4641 h 31215"/>
                <a:gd name="connsiteX4" fmla="*/ 0 w 168306"/>
                <a:gd name="connsiteY4" fmla="*/ 355 h 31215"/>
                <a:gd name="connsiteX5" fmla="*/ 25146 w 168306"/>
                <a:gd name="connsiteY5" fmla="*/ 1117 h 31215"/>
                <a:gd name="connsiteX6" fmla="*/ 85439 w 168306"/>
                <a:gd name="connsiteY6" fmla="*/ 8832 h 31215"/>
                <a:gd name="connsiteX7" fmla="*/ 144589 w 168306"/>
                <a:gd name="connsiteY7" fmla="*/ 22357 h 31215"/>
                <a:gd name="connsiteX8" fmla="*/ 168307 w 168306"/>
                <a:gd name="connsiteY8" fmla="*/ 31216 h 3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6" h="31215">
                  <a:moveTo>
                    <a:pt x="168307" y="31216"/>
                  </a:moveTo>
                  <a:cubicBezTo>
                    <a:pt x="160001" y="30168"/>
                    <a:pt x="151781" y="28482"/>
                    <a:pt x="143732" y="26168"/>
                  </a:cubicBezTo>
                  <a:cubicBezTo>
                    <a:pt x="128683" y="22643"/>
                    <a:pt x="107823" y="18071"/>
                    <a:pt x="84582" y="14166"/>
                  </a:cubicBezTo>
                  <a:cubicBezTo>
                    <a:pt x="61341" y="10261"/>
                    <a:pt x="40100" y="7213"/>
                    <a:pt x="24765" y="4641"/>
                  </a:cubicBezTo>
                  <a:cubicBezTo>
                    <a:pt x="16402" y="3927"/>
                    <a:pt x="8115" y="2488"/>
                    <a:pt x="0" y="355"/>
                  </a:cubicBezTo>
                  <a:cubicBezTo>
                    <a:pt x="8382" y="-303"/>
                    <a:pt x="16811" y="-45"/>
                    <a:pt x="25146" y="1117"/>
                  </a:cubicBezTo>
                  <a:cubicBezTo>
                    <a:pt x="40672" y="2450"/>
                    <a:pt x="62008" y="4736"/>
                    <a:pt x="85439" y="8832"/>
                  </a:cubicBezTo>
                  <a:cubicBezTo>
                    <a:pt x="105394" y="12223"/>
                    <a:pt x="125139" y="16738"/>
                    <a:pt x="144589" y="22357"/>
                  </a:cubicBezTo>
                  <a:cubicBezTo>
                    <a:pt x="152810" y="24396"/>
                    <a:pt x="160763" y="27368"/>
                    <a:pt x="168307" y="31216"/>
                  </a:cubicBezTo>
                  <a:close/>
                </a:path>
              </a:pathLst>
            </a:custGeom>
            <a:solidFill>
              <a:srgbClr val="FFD45E"/>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01644E39-6CFB-6CD1-5FD4-13942B0E4CDC}"/>
                </a:ext>
              </a:extLst>
            </p:cNvPr>
            <p:cNvSpPr/>
            <p:nvPr/>
          </p:nvSpPr>
          <p:spPr>
            <a:xfrm>
              <a:off x="4827174" y="1039341"/>
              <a:ext cx="497109" cy="557402"/>
            </a:xfrm>
            <a:custGeom>
              <a:avLst/>
              <a:gdLst>
                <a:gd name="connsiteX0" fmla="*/ 56102 w 497109"/>
                <a:gd name="connsiteY0" fmla="*/ 1238 h 557402"/>
                <a:gd name="connsiteX1" fmla="*/ 64103 w 497109"/>
                <a:gd name="connsiteY1" fmla="*/ 762 h 557402"/>
                <a:gd name="connsiteX2" fmla="*/ 87916 w 497109"/>
                <a:gd name="connsiteY2" fmla="*/ 0 h 557402"/>
                <a:gd name="connsiteX3" fmla="*/ 178213 w 497109"/>
                <a:gd name="connsiteY3" fmla="*/ 2000 h 557402"/>
                <a:gd name="connsiteX4" fmla="*/ 495395 w 497109"/>
                <a:gd name="connsiteY4" fmla="*/ 59150 h 557402"/>
                <a:gd name="connsiteX5" fmla="*/ 497110 w 497109"/>
                <a:gd name="connsiteY5" fmla="*/ 59722 h 557402"/>
                <a:gd name="connsiteX6" fmla="*/ 497110 w 497109"/>
                <a:gd name="connsiteY6" fmla="*/ 61531 h 557402"/>
                <a:gd name="connsiteX7" fmla="*/ 414623 w 497109"/>
                <a:gd name="connsiteY7" fmla="*/ 533781 h 557402"/>
                <a:gd name="connsiteX8" fmla="*/ 410908 w 497109"/>
                <a:gd name="connsiteY8" fmla="*/ 554736 h 557402"/>
                <a:gd name="connsiteX9" fmla="*/ 410908 w 497109"/>
                <a:gd name="connsiteY9" fmla="*/ 557403 h 557402"/>
                <a:gd name="connsiteX10" fmla="*/ 408241 w 497109"/>
                <a:gd name="connsiteY10" fmla="*/ 556736 h 557402"/>
                <a:gd name="connsiteX11" fmla="*/ 196501 w 497109"/>
                <a:gd name="connsiteY11" fmla="*/ 513017 h 557402"/>
                <a:gd name="connsiteX12" fmla="*/ 2381 w 497109"/>
                <a:gd name="connsiteY12" fmla="*/ 491300 h 557402"/>
                <a:gd name="connsiteX13" fmla="*/ 0 w 497109"/>
                <a:gd name="connsiteY13" fmla="*/ 491300 h 557402"/>
                <a:gd name="connsiteX14" fmla="*/ 0 w 497109"/>
                <a:gd name="connsiteY14" fmla="*/ 489014 h 557402"/>
                <a:gd name="connsiteX15" fmla="*/ 40481 w 497109"/>
                <a:gd name="connsiteY15" fmla="*/ 135636 h 557402"/>
                <a:gd name="connsiteX16" fmla="*/ 52102 w 497109"/>
                <a:gd name="connsiteY16" fmla="*/ 36576 h 557402"/>
                <a:gd name="connsiteX17" fmla="*/ 55245 w 497109"/>
                <a:gd name="connsiteY17" fmla="*/ 10573 h 557402"/>
                <a:gd name="connsiteX18" fmla="*/ 56102 w 497109"/>
                <a:gd name="connsiteY18" fmla="*/ 3905 h 557402"/>
                <a:gd name="connsiteX19" fmla="*/ 56102 w 497109"/>
                <a:gd name="connsiteY19" fmla="*/ 1810 h 557402"/>
                <a:gd name="connsiteX20" fmla="*/ 56102 w 497109"/>
                <a:gd name="connsiteY20" fmla="*/ 4191 h 557402"/>
                <a:gd name="connsiteX21" fmla="*/ 55435 w 497109"/>
                <a:gd name="connsiteY21" fmla="*/ 11049 h 557402"/>
                <a:gd name="connsiteX22" fmla="*/ 52768 w 497109"/>
                <a:gd name="connsiteY22" fmla="*/ 37529 h 557402"/>
                <a:gd name="connsiteX23" fmla="*/ 42291 w 497109"/>
                <a:gd name="connsiteY23" fmla="*/ 137160 h 557402"/>
                <a:gd name="connsiteX24" fmla="*/ 4191 w 497109"/>
                <a:gd name="connsiteY24" fmla="*/ 489585 h 557402"/>
                <a:gd name="connsiteX25" fmla="*/ 2096 w 497109"/>
                <a:gd name="connsiteY25" fmla="*/ 487204 h 557402"/>
                <a:gd name="connsiteX26" fmla="*/ 196691 w 497109"/>
                <a:gd name="connsiteY26" fmla="*/ 508540 h 557402"/>
                <a:gd name="connsiteX27" fmla="*/ 409004 w 497109"/>
                <a:gd name="connsiteY27" fmla="*/ 552164 h 557402"/>
                <a:gd name="connsiteX28" fmla="*/ 405955 w 497109"/>
                <a:gd name="connsiteY28" fmla="*/ 554165 h 557402"/>
                <a:gd name="connsiteX29" fmla="*/ 409670 w 497109"/>
                <a:gd name="connsiteY29" fmla="*/ 533210 h 557402"/>
                <a:gd name="connsiteX30" fmla="*/ 492823 w 497109"/>
                <a:gd name="connsiteY30" fmla="*/ 61151 h 557402"/>
                <a:gd name="connsiteX31" fmla="*/ 494252 w 497109"/>
                <a:gd name="connsiteY31" fmla="*/ 63532 h 557402"/>
                <a:gd name="connsiteX32" fmla="*/ 178213 w 497109"/>
                <a:gd name="connsiteY32" fmla="*/ 5144 h 557402"/>
                <a:gd name="connsiteX33" fmla="*/ 88297 w 497109"/>
                <a:gd name="connsiteY33" fmla="*/ 2000 h 557402"/>
                <a:gd name="connsiteX34" fmla="*/ 56293 w 497109"/>
                <a:gd name="connsiteY34" fmla="*/ 2000 h 55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7109" h="557402">
                  <a:moveTo>
                    <a:pt x="56102" y="1238"/>
                  </a:moveTo>
                  <a:lnTo>
                    <a:pt x="64103" y="762"/>
                  </a:lnTo>
                  <a:lnTo>
                    <a:pt x="87916" y="0"/>
                  </a:lnTo>
                  <a:cubicBezTo>
                    <a:pt x="108871" y="0"/>
                    <a:pt x="139351" y="0"/>
                    <a:pt x="178213" y="2000"/>
                  </a:cubicBezTo>
                  <a:cubicBezTo>
                    <a:pt x="285740" y="9155"/>
                    <a:pt x="392135" y="28325"/>
                    <a:pt x="495395" y="59150"/>
                  </a:cubicBezTo>
                  <a:lnTo>
                    <a:pt x="497110" y="59722"/>
                  </a:lnTo>
                  <a:lnTo>
                    <a:pt x="497110" y="61531"/>
                  </a:lnTo>
                  <a:cubicBezTo>
                    <a:pt x="473297" y="198025"/>
                    <a:pt x="444913" y="360236"/>
                    <a:pt x="414623" y="533781"/>
                  </a:cubicBezTo>
                  <a:cubicBezTo>
                    <a:pt x="413385" y="540830"/>
                    <a:pt x="412147" y="547878"/>
                    <a:pt x="410908" y="554736"/>
                  </a:cubicBezTo>
                  <a:lnTo>
                    <a:pt x="410908" y="557403"/>
                  </a:lnTo>
                  <a:lnTo>
                    <a:pt x="408241" y="556736"/>
                  </a:lnTo>
                  <a:cubicBezTo>
                    <a:pt x="338471" y="538467"/>
                    <a:pt x="267795" y="523875"/>
                    <a:pt x="196501" y="513017"/>
                  </a:cubicBezTo>
                  <a:cubicBezTo>
                    <a:pt x="128206" y="502539"/>
                    <a:pt x="63151" y="495110"/>
                    <a:pt x="2381" y="491300"/>
                  </a:cubicBezTo>
                  <a:lnTo>
                    <a:pt x="0" y="491300"/>
                  </a:lnTo>
                  <a:lnTo>
                    <a:pt x="0" y="489014"/>
                  </a:lnTo>
                  <a:cubicBezTo>
                    <a:pt x="16669" y="343376"/>
                    <a:pt x="30671" y="221456"/>
                    <a:pt x="40481" y="135636"/>
                  </a:cubicBezTo>
                  <a:cubicBezTo>
                    <a:pt x="45434" y="93154"/>
                    <a:pt x="49435" y="59436"/>
                    <a:pt x="52102" y="36576"/>
                  </a:cubicBezTo>
                  <a:cubicBezTo>
                    <a:pt x="53435" y="25337"/>
                    <a:pt x="54578" y="16669"/>
                    <a:pt x="55245" y="10573"/>
                  </a:cubicBezTo>
                  <a:cubicBezTo>
                    <a:pt x="55245" y="7810"/>
                    <a:pt x="55912" y="5620"/>
                    <a:pt x="56102" y="3905"/>
                  </a:cubicBezTo>
                  <a:cubicBezTo>
                    <a:pt x="56293" y="2191"/>
                    <a:pt x="56102" y="1715"/>
                    <a:pt x="56102" y="1810"/>
                  </a:cubicBezTo>
                  <a:cubicBezTo>
                    <a:pt x="56188" y="2601"/>
                    <a:pt x="56188" y="3400"/>
                    <a:pt x="56102" y="4191"/>
                  </a:cubicBezTo>
                  <a:cubicBezTo>
                    <a:pt x="56102" y="5906"/>
                    <a:pt x="56102" y="8192"/>
                    <a:pt x="55435" y="11049"/>
                  </a:cubicBezTo>
                  <a:cubicBezTo>
                    <a:pt x="54864" y="17240"/>
                    <a:pt x="53912" y="26099"/>
                    <a:pt x="52768" y="37529"/>
                  </a:cubicBezTo>
                  <a:cubicBezTo>
                    <a:pt x="50387" y="60770"/>
                    <a:pt x="46768" y="94679"/>
                    <a:pt x="42291" y="137160"/>
                  </a:cubicBezTo>
                  <a:cubicBezTo>
                    <a:pt x="32766" y="222885"/>
                    <a:pt x="19812" y="344329"/>
                    <a:pt x="4191" y="489585"/>
                  </a:cubicBezTo>
                  <a:lnTo>
                    <a:pt x="2096" y="487204"/>
                  </a:lnTo>
                  <a:cubicBezTo>
                    <a:pt x="62960" y="490823"/>
                    <a:pt x="128302" y="498157"/>
                    <a:pt x="196691" y="508540"/>
                  </a:cubicBezTo>
                  <a:cubicBezTo>
                    <a:pt x="268176" y="519360"/>
                    <a:pt x="339042" y="533924"/>
                    <a:pt x="409004" y="552164"/>
                  </a:cubicBezTo>
                  <a:lnTo>
                    <a:pt x="405955" y="554165"/>
                  </a:lnTo>
                  <a:cubicBezTo>
                    <a:pt x="407194" y="547307"/>
                    <a:pt x="408432" y="540258"/>
                    <a:pt x="409670" y="533210"/>
                  </a:cubicBezTo>
                  <a:cubicBezTo>
                    <a:pt x="440246" y="359664"/>
                    <a:pt x="468821" y="197549"/>
                    <a:pt x="492823" y="61151"/>
                  </a:cubicBezTo>
                  <a:lnTo>
                    <a:pt x="494252" y="63532"/>
                  </a:lnTo>
                  <a:cubicBezTo>
                    <a:pt x="391354" y="32600"/>
                    <a:pt x="285369" y="13022"/>
                    <a:pt x="178213" y="5144"/>
                  </a:cubicBezTo>
                  <a:cubicBezTo>
                    <a:pt x="139541" y="2572"/>
                    <a:pt x="108871" y="1905"/>
                    <a:pt x="88297" y="2000"/>
                  </a:cubicBezTo>
                  <a:lnTo>
                    <a:pt x="56293" y="2000"/>
                  </a:lnTo>
                  <a:close/>
                </a:path>
              </a:pathLst>
            </a:custGeom>
            <a:solidFill>
              <a:srgbClr val="FFD45E"/>
            </a:solidFill>
            <a:ln w="9525" cap="flat">
              <a:noFill/>
              <a:prstDash val="solid"/>
              <a:miter/>
            </a:ln>
          </p:spPr>
          <p:txBody>
            <a:bodyPr rtlCol="0" anchor="ctr"/>
            <a:lstStyle/>
            <a:p>
              <a:endParaRPr lang="en-IN"/>
            </a:p>
          </p:txBody>
        </p:sp>
      </p:grpSp>
      <p:grpSp>
        <p:nvGrpSpPr>
          <p:cNvPr id="95" name="Graphic 32">
            <a:extLst>
              <a:ext uri="{FF2B5EF4-FFF2-40B4-BE49-F238E27FC236}">
                <a16:creationId xmlns:a16="http://schemas.microsoft.com/office/drawing/2014/main" id="{38FAADF9-71FB-0E01-E726-37B5A3FB42A4}"/>
              </a:ext>
            </a:extLst>
          </p:cNvPr>
          <p:cNvGrpSpPr/>
          <p:nvPr/>
        </p:nvGrpSpPr>
        <p:grpSpPr>
          <a:xfrm>
            <a:off x="3343474" y="714440"/>
            <a:ext cx="2361914" cy="3732069"/>
            <a:chOff x="3343474" y="714440"/>
            <a:chExt cx="2361914" cy="3732069"/>
          </a:xfrm>
        </p:grpSpPr>
        <p:sp>
          <p:nvSpPr>
            <p:cNvPr id="96" name="Freeform: Shape 95">
              <a:extLst>
                <a:ext uri="{FF2B5EF4-FFF2-40B4-BE49-F238E27FC236}">
                  <a16:creationId xmlns:a16="http://schemas.microsoft.com/office/drawing/2014/main" id="{3593114D-50A5-E24F-0EF1-F3D9D52777BC}"/>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FFD45E"/>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A000447-F43A-4D71-E03C-19205359795F}"/>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000000"/>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75E74B4-C0D1-B997-0A3D-665DD536EDE2}"/>
                </a:ext>
              </a:extLst>
            </p:cNvPr>
            <p:cNvSpPr/>
            <p:nvPr/>
          </p:nvSpPr>
          <p:spPr>
            <a:xfrm>
              <a:off x="4930038" y="1486803"/>
              <a:ext cx="775349" cy="322451"/>
            </a:xfrm>
            <a:custGeom>
              <a:avLst/>
              <a:gdLst>
                <a:gd name="connsiteX0" fmla="*/ 89636 w 775349"/>
                <a:gd name="connsiteY0" fmla="*/ 117371 h 322451"/>
                <a:gd name="connsiteX1" fmla="*/ 515309 w 775349"/>
                <a:gd name="connsiteY1" fmla="*/ 60221 h 322451"/>
                <a:gd name="connsiteX2" fmla="*/ 581984 w 775349"/>
                <a:gd name="connsiteY2" fmla="*/ 41171 h 322451"/>
                <a:gd name="connsiteX3" fmla="*/ 749719 w 775349"/>
                <a:gd name="connsiteY3" fmla="*/ 2309 h 322451"/>
                <a:gd name="connsiteX4" fmla="*/ 774865 w 775349"/>
                <a:gd name="connsiteY4" fmla="*/ 9167 h 322451"/>
                <a:gd name="connsiteX5" fmla="*/ 754196 w 775349"/>
                <a:gd name="connsiteY5" fmla="*/ 35360 h 322451"/>
                <a:gd name="connsiteX6" fmla="*/ 671614 w 775349"/>
                <a:gd name="connsiteY6" fmla="*/ 63935 h 322451"/>
                <a:gd name="connsiteX7" fmla="*/ 697903 w 775349"/>
                <a:gd name="connsiteY7" fmla="*/ 71555 h 322451"/>
                <a:gd name="connsiteX8" fmla="*/ 743242 w 775349"/>
                <a:gd name="connsiteY8" fmla="*/ 129848 h 322451"/>
                <a:gd name="connsiteX9" fmla="*/ 741527 w 775349"/>
                <a:gd name="connsiteY9" fmla="*/ 170425 h 322451"/>
                <a:gd name="connsiteX10" fmla="*/ 729145 w 775349"/>
                <a:gd name="connsiteY10" fmla="*/ 168710 h 322451"/>
                <a:gd name="connsiteX11" fmla="*/ 716381 w 775349"/>
                <a:gd name="connsiteY11" fmla="*/ 152708 h 322451"/>
                <a:gd name="connsiteX12" fmla="*/ 673519 w 775349"/>
                <a:gd name="connsiteY12" fmla="*/ 104512 h 322451"/>
                <a:gd name="connsiteX13" fmla="*/ 664756 w 775349"/>
                <a:gd name="connsiteY13" fmla="*/ 106988 h 322451"/>
                <a:gd name="connsiteX14" fmla="*/ 693331 w 775349"/>
                <a:gd name="connsiteY14" fmla="*/ 151470 h 322451"/>
                <a:gd name="connsiteX15" fmla="*/ 691045 w 775349"/>
                <a:gd name="connsiteY15" fmla="*/ 161852 h 322451"/>
                <a:gd name="connsiteX16" fmla="*/ 668404 w 775349"/>
                <a:gd name="connsiteY16" fmla="*/ 208811 h 322451"/>
                <a:gd name="connsiteX17" fmla="*/ 649992 w 775349"/>
                <a:gd name="connsiteY17" fmla="*/ 210335 h 322451"/>
                <a:gd name="connsiteX18" fmla="*/ 636371 w 775349"/>
                <a:gd name="connsiteY18" fmla="*/ 199476 h 322451"/>
                <a:gd name="connsiteX19" fmla="*/ 638371 w 775349"/>
                <a:gd name="connsiteY19" fmla="*/ 189951 h 322451"/>
                <a:gd name="connsiteX20" fmla="*/ 639896 w 775349"/>
                <a:gd name="connsiteY20" fmla="*/ 184903 h 322451"/>
                <a:gd name="connsiteX21" fmla="*/ 614369 w 775349"/>
                <a:gd name="connsiteY21" fmla="*/ 188427 h 322451"/>
                <a:gd name="connsiteX22" fmla="*/ 531692 w 775349"/>
                <a:gd name="connsiteY22" fmla="*/ 197952 h 322451"/>
                <a:gd name="connsiteX23" fmla="*/ 133166 w 775349"/>
                <a:gd name="connsiteY23" fmla="*/ 317967 h 322451"/>
                <a:gd name="connsiteX24" fmla="*/ 4359 w 775349"/>
                <a:gd name="connsiteY24" fmla="*/ 249187 h 322451"/>
                <a:gd name="connsiteX25" fmla="*/ 3911 w 775349"/>
                <a:gd name="connsiteY25" fmla="*/ 247673 h 322451"/>
                <a:gd name="connsiteX26" fmla="*/ 3911 w 775349"/>
                <a:gd name="connsiteY26" fmla="*/ 247673 h 322451"/>
                <a:gd name="connsiteX27" fmla="*/ 75139 w 775349"/>
                <a:gd name="connsiteY27" fmla="*/ 120361 h 322451"/>
                <a:gd name="connsiteX28" fmla="*/ 89636 w 775349"/>
                <a:gd name="connsiteY28" fmla="*/ 117371 h 32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5349" h="322451">
                  <a:moveTo>
                    <a:pt x="89636" y="117371"/>
                  </a:moveTo>
                  <a:lnTo>
                    <a:pt x="515309" y="60221"/>
                  </a:lnTo>
                  <a:lnTo>
                    <a:pt x="581984" y="41171"/>
                  </a:lnTo>
                  <a:cubicBezTo>
                    <a:pt x="581984" y="41171"/>
                    <a:pt x="735431" y="7452"/>
                    <a:pt x="749719" y="2309"/>
                  </a:cubicBezTo>
                  <a:cubicBezTo>
                    <a:pt x="766292" y="-3597"/>
                    <a:pt x="773150" y="2975"/>
                    <a:pt x="774865" y="9167"/>
                  </a:cubicBezTo>
                  <a:cubicBezTo>
                    <a:pt x="777627" y="18692"/>
                    <a:pt x="768293" y="29836"/>
                    <a:pt x="754196" y="35360"/>
                  </a:cubicBezTo>
                  <a:cubicBezTo>
                    <a:pt x="749433" y="37265"/>
                    <a:pt x="671614" y="63935"/>
                    <a:pt x="671614" y="63935"/>
                  </a:cubicBezTo>
                  <a:cubicBezTo>
                    <a:pt x="680548" y="65840"/>
                    <a:pt x="689330" y="68384"/>
                    <a:pt x="697903" y="71555"/>
                  </a:cubicBezTo>
                  <a:cubicBezTo>
                    <a:pt x="716477" y="77842"/>
                    <a:pt x="734288" y="101845"/>
                    <a:pt x="743242" y="129848"/>
                  </a:cubicBezTo>
                  <a:cubicBezTo>
                    <a:pt x="752195" y="157852"/>
                    <a:pt x="752291" y="166424"/>
                    <a:pt x="741527" y="170425"/>
                  </a:cubicBezTo>
                  <a:cubicBezTo>
                    <a:pt x="737346" y="171692"/>
                    <a:pt x="732822" y="171063"/>
                    <a:pt x="729145" y="168710"/>
                  </a:cubicBezTo>
                  <a:cubicBezTo>
                    <a:pt x="723115" y="165072"/>
                    <a:pt x="718591" y="159395"/>
                    <a:pt x="716381" y="152708"/>
                  </a:cubicBezTo>
                  <a:cubicBezTo>
                    <a:pt x="701427" y="108036"/>
                    <a:pt x="673519" y="104512"/>
                    <a:pt x="673519" y="104512"/>
                  </a:cubicBezTo>
                  <a:lnTo>
                    <a:pt x="664756" y="106988"/>
                  </a:lnTo>
                  <a:cubicBezTo>
                    <a:pt x="664756" y="106988"/>
                    <a:pt x="693331" y="127086"/>
                    <a:pt x="693331" y="151470"/>
                  </a:cubicBezTo>
                  <a:cubicBezTo>
                    <a:pt x="693255" y="155052"/>
                    <a:pt x="692483" y="158576"/>
                    <a:pt x="691045" y="161852"/>
                  </a:cubicBezTo>
                  <a:cubicBezTo>
                    <a:pt x="697760" y="181074"/>
                    <a:pt x="687616" y="202095"/>
                    <a:pt x="668404" y="208811"/>
                  </a:cubicBezTo>
                  <a:cubicBezTo>
                    <a:pt x="662489" y="210868"/>
                    <a:pt x="656155" y="211392"/>
                    <a:pt x="649992" y="210335"/>
                  </a:cubicBezTo>
                  <a:cubicBezTo>
                    <a:pt x="643896" y="209192"/>
                    <a:pt x="637229" y="205572"/>
                    <a:pt x="636371" y="199476"/>
                  </a:cubicBezTo>
                  <a:cubicBezTo>
                    <a:pt x="636200" y="196180"/>
                    <a:pt x="636895" y="192904"/>
                    <a:pt x="638371" y="189951"/>
                  </a:cubicBezTo>
                  <a:cubicBezTo>
                    <a:pt x="638981" y="188303"/>
                    <a:pt x="639486" y="186617"/>
                    <a:pt x="639896" y="184903"/>
                  </a:cubicBezTo>
                  <a:lnTo>
                    <a:pt x="614369" y="188427"/>
                  </a:lnTo>
                  <a:cubicBezTo>
                    <a:pt x="614369" y="188427"/>
                    <a:pt x="556552" y="193190"/>
                    <a:pt x="531692" y="197952"/>
                  </a:cubicBezTo>
                  <a:lnTo>
                    <a:pt x="133166" y="317967"/>
                  </a:lnTo>
                  <a:cubicBezTo>
                    <a:pt x="78606" y="334541"/>
                    <a:pt x="20932" y="303746"/>
                    <a:pt x="4359" y="249187"/>
                  </a:cubicBezTo>
                  <a:cubicBezTo>
                    <a:pt x="4207" y="248682"/>
                    <a:pt x="4054" y="248177"/>
                    <a:pt x="3911" y="247673"/>
                  </a:cubicBezTo>
                  <a:lnTo>
                    <a:pt x="3911" y="247673"/>
                  </a:lnTo>
                  <a:cubicBezTo>
                    <a:pt x="-11576" y="192847"/>
                    <a:pt x="20313" y="135849"/>
                    <a:pt x="75139" y="120361"/>
                  </a:cubicBezTo>
                  <a:cubicBezTo>
                    <a:pt x="79892" y="119018"/>
                    <a:pt x="84740" y="118018"/>
                    <a:pt x="89636" y="117371"/>
                  </a:cubicBezTo>
                  <a:close/>
                </a:path>
              </a:pathLst>
            </a:custGeom>
            <a:solidFill>
              <a:srgbClr val="FFBE9D"/>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1E7AD3C-CAE1-472D-96A3-3A266CED90FE}"/>
                </a:ext>
              </a:extLst>
            </p:cNvPr>
            <p:cNvSpPr/>
            <p:nvPr/>
          </p:nvSpPr>
          <p:spPr>
            <a:xfrm>
              <a:off x="5455348" y="1535022"/>
              <a:ext cx="128619" cy="71437"/>
            </a:xfrm>
            <a:custGeom>
              <a:avLst/>
              <a:gdLst>
                <a:gd name="connsiteX0" fmla="*/ 0 w 128619"/>
                <a:gd name="connsiteY0" fmla="*/ 22670 h 71437"/>
                <a:gd name="connsiteX1" fmla="*/ 18383 w 128619"/>
                <a:gd name="connsiteY1" fmla="*/ 39624 h 71437"/>
                <a:gd name="connsiteX2" fmla="*/ 45149 w 128619"/>
                <a:gd name="connsiteY2" fmla="*/ 41434 h 71437"/>
                <a:gd name="connsiteX3" fmla="*/ 118872 w 128619"/>
                <a:gd name="connsiteY3" fmla="*/ 71438 h 71437"/>
                <a:gd name="connsiteX4" fmla="*/ 128397 w 128619"/>
                <a:gd name="connsiteY4" fmla="*/ 67437 h 71437"/>
                <a:gd name="connsiteX5" fmla="*/ 124016 w 128619"/>
                <a:gd name="connsiteY5" fmla="*/ 58769 h 71437"/>
                <a:gd name="connsiteX6" fmla="*/ 57341 w 128619"/>
                <a:gd name="connsiteY6" fmla="*/ 0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19" h="71437">
                  <a:moveTo>
                    <a:pt x="0" y="22670"/>
                  </a:moveTo>
                  <a:cubicBezTo>
                    <a:pt x="1857" y="31680"/>
                    <a:pt x="9249" y="38500"/>
                    <a:pt x="18383" y="39624"/>
                  </a:cubicBezTo>
                  <a:cubicBezTo>
                    <a:pt x="27146" y="41434"/>
                    <a:pt x="36290" y="40291"/>
                    <a:pt x="45149" y="41434"/>
                  </a:cubicBezTo>
                  <a:cubicBezTo>
                    <a:pt x="71628" y="45053"/>
                    <a:pt x="92297" y="69151"/>
                    <a:pt x="118872" y="71438"/>
                  </a:cubicBezTo>
                  <a:cubicBezTo>
                    <a:pt x="122587" y="71438"/>
                    <a:pt x="127349" y="71438"/>
                    <a:pt x="128397" y="67437"/>
                  </a:cubicBezTo>
                  <a:cubicBezTo>
                    <a:pt x="129445" y="63437"/>
                    <a:pt x="126587" y="61055"/>
                    <a:pt x="124016" y="58769"/>
                  </a:cubicBezTo>
                  <a:lnTo>
                    <a:pt x="57341" y="0"/>
                  </a:lnTo>
                </a:path>
              </a:pathLst>
            </a:custGeom>
            <a:solidFill>
              <a:srgbClr val="FFBE9D"/>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6AC71A8-4EB5-6570-C598-23823CC91E60}"/>
                </a:ext>
              </a:extLst>
            </p:cNvPr>
            <p:cNvSpPr/>
            <p:nvPr/>
          </p:nvSpPr>
          <p:spPr>
            <a:xfrm>
              <a:off x="5455066" y="1535022"/>
              <a:ext cx="131347" cy="74052"/>
            </a:xfrm>
            <a:custGeom>
              <a:avLst/>
              <a:gdLst>
                <a:gd name="connsiteX0" fmla="*/ 57909 w 131347"/>
                <a:gd name="connsiteY0" fmla="*/ 0 h 74052"/>
                <a:gd name="connsiteX1" fmla="*/ 65719 w 131347"/>
                <a:gd name="connsiteY1" fmla="*/ 5620 h 74052"/>
                <a:gd name="connsiteX2" fmla="*/ 85817 w 131347"/>
                <a:gd name="connsiteY2" fmla="*/ 22384 h 74052"/>
                <a:gd name="connsiteX3" fmla="*/ 115249 w 131347"/>
                <a:gd name="connsiteY3" fmla="*/ 47625 h 74052"/>
                <a:gd name="connsiteX4" fmla="*/ 123631 w 131347"/>
                <a:gd name="connsiteY4" fmla="*/ 54959 h 74052"/>
                <a:gd name="connsiteX5" fmla="*/ 131346 w 131347"/>
                <a:gd name="connsiteY5" fmla="*/ 65818 h 74052"/>
                <a:gd name="connsiteX6" fmla="*/ 126774 w 131347"/>
                <a:gd name="connsiteY6" fmla="*/ 72866 h 74052"/>
                <a:gd name="connsiteX7" fmla="*/ 119630 w 131347"/>
                <a:gd name="connsiteY7" fmla="*/ 74009 h 74052"/>
                <a:gd name="connsiteX8" fmla="*/ 106867 w 131347"/>
                <a:gd name="connsiteY8" fmla="*/ 71438 h 74052"/>
                <a:gd name="connsiteX9" fmla="*/ 64290 w 131347"/>
                <a:gd name="connsiteY9" fmla="*/ 49911 h 74052"/>
                <a:gd name="connsiteX10" fmla="*/ 45240 w 131347"/>
                <a:gd name="connsiteY10" fmla="*/ 43625 h 74052"/>
                <a:gd name="connsiteX11" fmla="*/ 27429 w 131347"/>
                <a:gd name="connsiteY11" fmla="*/ 42482 h 74052"/>
                <a:gd name="connsiteX12" fmla="*/ 3140 w 131347"/>
                <a:gd name="connsiteY12" fmla="*/ 32004 h 74052"/>
                <a:gd name="connsiteX13" fmla="*/ 187 w 131347"/>
                <a:gd name="connsiteY13" fmla="*/ 22479 h 74052"/>
                <a:gd name="connsiteX14" fmla="*/ 4664 w 131347"/>
                <a:gd name="connsiteY14" fmla="*/ 30480 h 74052"/>
                <a:gd name="connsiteX15" fmla="*/ 27524 w 131347"/>
                <a:gd name="connsiteY15" fmla="*/ 38671 h 74052"/>
                <a:gd name="connsiteX16" fmla="*/ 45812 w 131347"/>
                <a:gd name="connsiteY16" fmla="*/ 39243 h 74052"/>
                <a:gd name="connsiteX17" fmla="*/ 66195 w 131347"/>
                <a:gd name="connsiteY17" fmla="*/ 45434 h 74052"/>
                <a:gd name="connsiteX18" fmla="*/ 108296 w 131347"/>
                <a:gd name="connsiteY18" fmla="*/ 66484 h 74052"/>
                <a:gd name="connsiteX19" fmla="*/ 119821 w 131347"/>
                <a:gd name="connsiteY19" fmla="*/ 68771 h 74052"/>
                <a:gd name="connsiteX20" fmla="*/ 126298 w 131347"/>
                <a:gd name="connsiteY20" fmla="*/ 65818 h 74052"/>
                <a:gd name="connsiteX21" fmla="*/ 120393 w 131347"/>
                <a:gd name="connsiteY21" fmla="*/ 58388 h 74052"/>
                <a:gd name="connsiteX22" fmla="*/ 112011 w 131347"/>
                <a:gd name="connsiteY22" fmla="*/ 50959 h 74052"/>
                <a:gd name="connsiteX23" fmla="*/ 83436 w 131347"/>
                <a:gd name="connsiteY23" fmla="*/ 24860 h 74052"/>
                <a:gd name="connsiteX24" fmla="*/ 64386 w 131347"/>
                <a:gd name="connsiteY24" fmla="*/ 6953 h 74052"/>
                <a:gd name="connsiteX25" fmla="*/ 57909 w 131347"/>
                <a:gd name="connsiteY25" fmla="*/ 0 h 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1347" h="74052">
                  <a:moveTo>
                    <a:pt x="57909" y="0"/>
                  </a:moveTo>
                  <a:cubicBezTo>
                    <a:pt x="60699" y="1591"/>
                    <a:pt x="63319" y="3477"/>
                    <a:pt x="65719" y="5620"/>
                  </a:cubicBezTo>
                  <a:cubicBezTo>
                    <a:pt x="70481" y="9525"/>
                    <a:pt x="77435" y="15145"/>
                    <a:pt x="85817" y="22384"/>
                  </a:cubicBezTo>
                  <a:lnTo>
                    <a:pt x="115249" y="47625"/>
                  </a:lnTo>
                  <a:lnTo>
                    <a:pt x="123631" y="54959"/>
                  </a:lnTo>
                  <a:cubicBezTo>
                    <a:pt x="126203" y="57531"/>
                    <a:pt x="130584" y="59722"/>
                    <a:pt x="131346" y="65818"/>
                  </a:cubicBezTo>
                  <a:cubicBezTo>
                    <a:pt x="131394" y="68875"/>
                    <a:pt x="129594" y="71666"/>
                    <a:pt x="126774" y="72866"/>
                  </a:cubicBezTo>
                  <a:cubicBezTo>
                    <a:pt x="124517" y="73800"/>
                    <a:pt x="122069" y="74190"/>
                    <a:pt x="119630" y="74009"/>
                  </a:cubicBezTo>
                  <a:cubicBezTo>
                    <a:pt x="115287" y="73676"/>
                    <a:pt x="111001" y="72809"/>
                    <a:pt x="106867" y="71438"/>
                  </a:cubicBezTo>
                  <a:cubicBezTo>
                    <a:pt x="92189" y="65265"/>
                    <a:pt x="77959" y="58074"/>
                    <a:pt x="64290" y="49911"/>
                  </a:cubicBezTo>
                  <a:cubicBezTo>
                    <a:pt x="58299" y="46844"/>
                    <a:pt x="51879" y="44720"/>
                    <a:pt x="45240" y="43625"/>
                  </a:cubicBezTo>
                  <a:cubicBezTo>
                    <a:pt x="39049" y="42672"/>
                    <a:pt x="32953" y="42863"/>
                    <a:pt x="27429" y="42482"/>
                  </a:cubicBezTo>
                  <a:cubicBezTo>
                    <a:pt x="18180" y="42748"/>
                    <a:pt x="9293" y="38910"/>
                    <a:pt x="3140" y="32004"/>
                  </a:cubicBezTo>
                  <a:cubicBezTo>
                    <a:pt x="-765" y="26575"/>
                    <a:pt x="-4" y="22479"/>
                    <a:pt x="187" y="22479"/>
                  </a:cubicBezTo>
                  <a:cubicBezTo>
                    <a:pt x="1225" y="25375"/>
                    <a:pt x="2740" y="28080"/>
                    <a:pt x="4664" y="30480"/>
                  </a:cubicBezTo>
                  <a:cubicBezTo>
                    <a:pt x="10779" y="36328"/>
                    <a:pt x="19085" y="39310"/>
                    <a:pt x="27524" y="38671"/>
                  </a:cubicBezTo>
                  <a:cubicBezTo>
                    <a:pt x="33629" y="38548"/>
                    <a:pt x="39725" y="38738"/>
                    <a:pt x="45812" y="39243"/>
                  </a:cubicBezTo>
                  <a:cubicBezTo>
                    <a:pt x="52879" y="40262"/>
                    <a:pt x="59756" y="42348"/>
                    <a:pt x="66195" y="45434"/>
                  </a:cubicBezTo>
                  <a:cubicBezTo>
                    <a:pt x="79788" y="53302"/>
                    <a:pt x="93846" y="60331"/>
                    <a:pt x="108296" y="66484"/>
                  </a:cubicBezTo>
                  <a:cubicBezTo>
                    <a:pt x="112049" y="67647"/>
                    <a:pt x="115906" y="68418"/>
                    <a:pt x="119821" y="68771"/>
                  </a:cubicBezTo>
                  <a:cubicBezTo>
                    <a:pt x="123536" y="68771"/>
                    <a:pt x="126679" y="67723"/>
                    <a:pt x="126298" y="65818"/>
                  </a:cubicBezTo>
                  <a:cubicBezTo>
                    <a:pt x="125917" y="63913"/>
                    <a:pt x="123250" y="60865"/>
                    <a:pt x="120393" y="58388"/>
                  </a:cubicBezTo>
                  <a:lnTo>
                    <a:pt x="112011" y="50959"/>
                  </a:lnTo>
                  <a:lnTo>
                    <a:pt x="83436" y="24860"/>
                  </a:lnTo>
                  <a:lnTo>
                    <a:pt x="64386" y="6953"/>
                  </a:lnTo>
                  <a:cubicBezTo>
                    <a:pt x="59909" y="2762"/>
                    <a:pt x="57623" y="286"/>
                    <a:pt x="57909" y="0"/>
                  </a:cubicBezTo>
                  <a:close/>
                </a:path>
              </a:pathLst>
            </a:custGeom>
            <a:solidFill>
              <a:srgbClr val="EB996E"/>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3478A76A-4233-A927-CB37-FD5BB07B314A}"/>
                </a:ext>
              </a:extLst>
            </p:cNvPr>
            <p:cNvSpPr/>
            <p:nvPr/>
          </p:nvSpPr>
          <p:spPr>
            <a:xfrm>
              <a:off x="5594504" y="1589379"/>
              <a:ext cx="82020" cy="69427"/>
            </a:xfrm>
            <a:custGeom>
              <a:avLst/>
              <a:gdLst>
                <a:gd name="connsiteX0" fmla="*/ 4 w 82020"/>
                <a:gd name="connsiteY0" fmla="*/ 3841 h 69427"/>
                <a:gd name="connsiteX1" fmla="*/ 16768 w 82020"/>
                <a:gd name="connsiteY1" fmla="*/ 3841 h 69427"/>
                <a:gd name="connsiteX2" fmla="*/ 31342 w 82020"/>
                <a:gd name="connsiteY2" fmla="*/ 13366 h 69427"/>
                <a:gd name="connsiteX3" fmla="*/ 41819 w 82020"/>
                <a:gd name="connsiteY3" fmla="*/ 33273 h 69427"/>
                <a:gd name="connsiteX4" fmla="*/ 51344 w 82020"/>
                <a:gd name="connsiteY4" fmla="*/ 54419 h 69427"/>
                <a:gd name="connsiteX5" fmla="*/ 65251 w 82020"/>
                <a:gd name="connsiteY5" fmla="*/ 67849 h 69427"/>
                <a:gd name="connsiteX6" fmla="*/ 78300 w 82020"/>
                <a:gd name="connsiteY6" fmla="*/ 67849 h 69427"/>
                <a:gd name="connsiteX7" fmla="*/ 82015 w 82020"/>
                <a:gd name="connsiteY7" fmla="*/ 64896 h 69427"/>
                <a:gd name="connsiteX8" fmla="*/ 77824 w 82020"/>
                <a:gd name="connsiteY8" fmla="*/ 66706 h 69427"/>
                <a:gd name="connsiteX9" fmla="*/ 66298 w 82020"/>
                <a:gd name="connsiteY9" fmla="*/ 65563 h 69427"/>
                <a:gd name="connsiteX10" fmla="*/ 53916 w 82020"/>
                <a:gd name="connsiteY10" fmla="*/ 52609 h 69427"/>
                <a:gd name="connsiteX11" fmla="*/ 44391 w 82020"/>
                <a:gd name="connsiteY11" fmla="*/ 31749 h 69427"/>
                <a:gd name="connsiteX12" fmla="*/ 33151 w 82020"/>
                <a:gd name="connsiteY12" fmla="*/ 11175 h 69427"/>
                <a:gd name="connsiteX13" fmla="*/ 16864 w 82020"/>
                <a:gd name="connsiteY13" fmla="*/ 793 h 69427"/>
                <a:gd name="connsiteX14" fmla="*/ 3814 w 82020"/>
                <a:gd name="connsiteY14" fmla="*/ 793 h 69427"/>
                <a:gd name="connsiteX15" fmla="*/ 4 w 82020"/>
                <a:gd name="connsiteY15" fmla="*/ 3841 h 6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69427">
                  <a:moveTo>
                    <a:pt x="4" y="3841"/>
                  </a:moveTo>
                  <a:cubicBezTo>
                    <a:pt x="5510" y="2517"/>
                    <a:pt x="11263" y="2517"/>
                    <a:pt x="16768" y="3841"/>
                  </a:cubicBezTo>
                  <a:cubicBezTo>
                    <a:pt x="22521" y="5365"/>
                    <a:pt x="27637" y="8708"/>
                    <a:pt x="31342" y="13366"/>
                  </a:cubicBezTo>
                  <a:cubicBezTo>
                    <a:pt x="35885" y="19395"/>
                    <a:pt x="39419" y="26120"/>
                    <a:pt x="41819" y="33273"/>
                  </a:cubicBezTo>
                  <a:cubicBezTo>
                    <a:pt x="44286" y="40617"/>
                    <a:pt x="47477" y="47704"/>
                    <a:pt x="51344" y="54419"/>
                  </a:cubicBezTo>
                  <a:cubicBezTo>
                    <a:pt x="54716" y="60048"/>
                    <a:pt x="59507" y="64677"/>
                    <a:pt x="65251" y="67849"/>
                  </a:cubicBezTo>
                  <a:cubicBezTo>
                    <a:pt x="69346" y="69954"/>
                    <a:pt x="74204" y="69954"/>
                    <a:pt x="78300" y="67849"/>
                  </a:cubicBezTo>
                  <a:cubicBezTo>
                    <a:pt x="81062" y="66420"/>
                    <a:pt x="82110" y="64991"/>
                    <a:pt x="82015" y="64896"/>
                  </a:cubicBezTo>
                  <a:cubicBezTo>
                    <a:pt x="81920" y="64801"/>
                    <a:pt x="80491" y="65658"/>
                    <a:pt x="77824" y="66706"/>
                  </a:cubicBezTo>
                  <a:cubicBezTo>
                    <a:pt x="73995" y="67982"/>
                    <a:pt x="69804" y="67563"/>
                    <a:pt x="66298" y="65563"/>
                  </a:cubicBezTo>
                  <a:cubicBezTo>
                    <a:pt x="61174" y="62324"/>
                    <a:pt x="56916" y="57876"/>
                    <a:pt x="53916" y="52609"/>
                  </a:cubicBezTo>
                  <a:cubicBezTo>
                    <a:pt x="50087" y="45970"/>
                    <a:pt x="46896" y="38988"/>
                    <a:pt x="44391" y="31749"/>
                  </a:cubicBezTo>
                  <a:cubicBezTo>
                    <a:pt x="41829" y="24310"/>
                    <a:pt x="38028" y="17357"/>
                    <a:pt x="33151" y="11175"/>
                  </a:cubicBezTo>
                  <a:cubicBezTo>
                    <a:pt x="29027" y="6003"/>
                    <a:pt x="23293" y="2355"/>
                    <a:pt x="16864" y="793"/>
                  </a:cubicBezTo>
                  <a:cubicBezTo>
                    <a:pt x="12578" y="-264"/>
                    <a:pt x="8101" y="-264"/>
                    <a:pt x="3814" y="793"/>
                  </a:cubicBezTo>
                  <a:cubicBezTo>
                    <a:pt x="1338" y="2698"/>
                    <a:pt x="-91" y="3650"/>
                    <a:pt x="4" y="3841"/>
                  </a:cubicBezTo>
                  <a:close/>
                </a:path>
              </a:pathLst>
            </a:custGeom>
            <a:solidFill>
              <a:srgbClr val="EB996E"/>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9FF3566-382F-AE25-46F6-FD97B133603B}"/>
                </a:ext>
              </a:extLst>
            </p:cNvPr>
            <p:cNvSpPr/>
            <p:nvPr/>
          </p:nvSpPr>
          <p:spPr>
            <a:xfrm>
              <a:off x="5585459" y="1519973"/>
              <a:ext cx="104679" cy="37719"/>
            </a:xfrm>
            <a:custGeom>
              <a:avLst/>
              <a:gdLst>
                <a:gd name="connsiteX0" fmla="*/ 104680 w 104679"/>
                <a:gd name="connsiteY0" fmla="*/ 0 h 37719"/>
                <a:gd name="connsiteX1" fmla="*/ 89154 w 104679"/>
                <a:gd name="connsiteY1" fmla="*/ 5239 h 37719"/>
                <a:gd name="connsiteX2" fmla="*/ 52197 w 104679"/>
                <a:gd name="connsiteY2" fmla="*/ 18859 h 37719"/>
                <a:gd name="connsiteX3" fmla="*/ 15240 w 104679"/>
                <a:gd name="connsiteY3" fmla="*/ 31909 h 37719"/>
                <a:gd name="connsiteX4" fmla="*/ 0 w 104679"/>
                <a:gd name="connsiteY4" fmla="*/ 37719 h 37719"/>
                <a:gd name="connsiteX5" fmla="*/ 16002 w 104679"/>
                <a:gd name="connsiteY5" fmla="*/ 34100 h 37719"/>
                <a:gd name="connsiteX6" fmla="*/ 53530 w 104679"/>
                <a:gd name="connsiteY6" fmla="*/ 21908 h 37719"/>
                <a:gd name="connsiteX7" fmla="*/ 90297 w 104679"/>
                <a:gd name="connsiteY7" fmla="*/ 7429 h 37719"/>
                <a:gd name="connsiteX8" fmla="*/ 104680 w 104679"/>
                <a:gd name="connsiteY8" fmla="*/ 0 h 3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9" h="37719">
                  <a:moveTo>
                    <a:pt x="104680" y="0"/>
                  </a:moveTo>
                  <a:cubicBezTo>
                    <a:pt x="99346" y="1238"/>
                    <a:pt x="94145" y="2991"/>
                    <a:pt x="89154" y="5239"/>
                  </a:cubicBezTo>
                  <a:lnTo>
                    <a:pt x="52197" y="18859"/>
                  </a:lnTo>
                  <a:lnTo>
                    <a:pt x="15240" y="31909"/>
                  </a:lnTo>
                  <a:cubicBezTo>
                    <a:pt x="9973" y="33318"/>
                    <a:pt x="4867" y="35262"/>
                    <a:pt x="0" y="37719"/>
                  </a:cubicBezTo>
                  <a:cubicBezTo>
                    <a:pt x="5448" y="37090"/>
                    <a:pt x="10811" y="35881"/>
                    <a:pt x="16002" y="34100"/>
                  </a:cubicBezTo>
                  <a:cubicBezTo>
                    <a:pt x="25527" y="31337"/>
                    <a:pt x="39053" y="27146"/>
                    <a:pt x="53530" y="21908"/>
                  </a:cubicBezTo>
                  <a:cubicBezTo>
                    <a:pt x="68009" y="16669"/>
                    <a:pt x="81058" y="11525"/>
                    <a:pt x="90297" y="7429"/>
                  </a:cubicBezTo>
                  <a:cubicBezTo>
                    <a:pt x="95355" y="5505"/>
                    <a:pt x="100184" y="3010"/>
                    <a:pt x="104680" y="0"/>
                  </a:cubicBezTo>
                  <a:close/>
                </a:path>
              </a:pathLst>
            </a:custGeom>
            <a:solidFill>
              <a:srgbClr val="EB996E"/>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76D7B25A-96BD-782C-BBB7-C0B4B73A435D}"/>
                </a:ext>
              </a:extLst>
            </p:cNvPr>
            <p:cNvSpPr/>
            <p:nvPr/>
          </p:nvSpPr>
          <p:spPr>
            <a:xfrm>
              <a:off x="5561853" y="1616919"/>
              <a:ext cx="56944" cy="57340"/>
            </a:xfrm>
            <a:custGeom>
              <a:avLst/>
              <a:gdLst>
                <a:gd name="connsiteX0" fmla="*/ 21416 w 56944"/>
                <a:gd name="connsiteY0" fmla="*/ 18 h 57340"/>
                <a:gd name="connsiteX1" fmla="*/ 24750 w 56944"/>
                <a:gd name="connsiteY1" fmla="*/ 3923 h 57340"/>
                <a:gd name="connsiteX2" fmla="*/ 29608 w 56944"/>
                <a:gd name="connsiteY2" fmla="*/ 15639 h 57340"/>
                <a:gd name="connsiteX3" fmla="*/ 24559 w 56944"/>
                <a:gd name="connsiteY3" fmla="*/ 21926 h 57340"/>
                <a:gd name="connsiteX4" fmla="*/ 14272 w 56944"/>
                <a:gd name="connsiteY4" fmla="*/ 24783 h 57340"/>
                <a:gd name="connsiteX5" fmla="*/ 2747 w 56944"/>
                <a:gd name="connsiteY5" fmla="*/ 30879 h 57340"/>
                <a:gd name="connsiteX6" fmla="*/ 842 w 56944"/>
                <a:gd name="connsiteY6" fmla="*/ 44881 h 57340"/>
                <a:gd name="connsiteX7" fmla="*/ 10367 w 56944"/>
                <a:gd name="connsiteY7" fmla="*/ 55168 h 57340"/>
                <a:gd name="connsiteX8" fmla="*/ 23131 w 56944"/>
                <a:gd name="connsiteY8" fmla="*/ 57073 h 57340"/>
                <a:gd name="connsiteX9" fmla="*/ 42847 w 56944"/>
                <a:gd name="connsiteY9" fmla="*/ 49739 h 57340"/>
                <a:gd name="connsiteX10" fmla="*/ 54277 w 56944"/>
                <a:gd name="connsiteY10" fmla="*/ 41261 h 57340"/>
                <a:gd name="connsiteX11" fmla="*/ 56944 w 56944"/>
                <a:gd name="connsiteY11" fmla="*/ 36785 h 57340"/>
                <a:gd name="connsiteX12" fmla="*/ 53325 w 56944"/>
                <a:gd name="connsiteY12" fmla="*/ 40309 h 57340"/>
                <a:gd name="connsiteX13" fmla="*/ 41800 w 56944"/>
                <a:gd name="connsiteY13" fmla="*/ 47643 h 57340"/>
                <a:gd name="connsiteX14" fmla="*/ 22750 w 56944"/>
                <a:gd name="connsiteY14" fmla="*/ 54120 h 57340"/>
                <a:gd name="connsiteX15" fmla="*/ 3700 w 56944"/>
                <a:gd name="connsiteY15" fmla="*/ 43928 h 57340"/>
                <a:gd name="connsiteX16" fmla="*/ 5033 w 56944"/>
                <a:gd name="connsiteY16" fmla="*/ 32784 h 57340"/>
                <a:gd name="connsiteX17" fmla="*/ 14558 w 56944"/>
                <a:gd name="connsiteY17" fmla="*/ 27736 h 57340"/>
                <a:gd name="connsiteX18" fmla="*/ 25417 w 56944"/>
                <a:gd name="connsiteY18" fmla="*/ 24307 h 57340"/>
                <a:gd name="connsiteX19" fmla="*/ 31513 w 56944"/>
                <a:gd name="connsiteY19" fmla="*/ 15925 h 57340"/>
                <a:gd name="connsiteX20" fmla="*/ 25321 w 56944"/>
                <a:gd name="connsiteY20" fmla="*/ 2971 h 57340"/>
                <a:gd name="connsiteX21" fmla="*/ 21416 w 56944"/>
                <a:gd name="connsiteY21" fmla="*/ 18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944" h="57340">
                  <a:moveTo>
                    <a:pt x="21416" y="18"/>
                  </a:moveTo>
                  <a:cubicBezTo>
                    <a:pt x="21416" y="18"/>
                    <a:pt x="22559" y="1542"/>
                    <a:pt x="24750" y="3923"/>
                  </a:cubicBezTo>
                  <a:cubicBezTo>
                    <a:pt x="28007" y="6933"/>
                    <a:pt x="29779" y="11210"/>
                    <a:pt x="29608" y="15639"/>
                  </a:cubicBezTo>
                  <a:cubicBezTo>
                    <a:pt x="29160" y="18487"/>
                    <a:pt x="27236" y="20878"/>
                    <a:pt x="24559" y="21926"/>
                  </a:cubicBezTo>
                  <a:cubicBezTo>
                    <a:pt x="21254" y="23278"/>
                    <a:pt x="17797" y="24240"/>
                    <a:pt x="14272" y="24783"/>
                  </a:cubicBezTo>
                  <a:cubicBezTo>
                    <a:pt x="9805" y="25326"/>
                    <a:pt x="5700" y="27488"/>
                    <a:pt x="2747" y="30879"/>
                  </a:cubicBezTo>
                  <a:cubicBezTo>
                    <a:pt x="-53" y="34984"/>
                    <a:pt x="-758" y="40175"/>
                    <a:pt x="842" y="44881"/>
                  </a:cubicBezTo>
                  <a:cubicBezTo>
                    <a:pt x="2471" y="49472"/>
                    <a:pt x="5909" y="53196"/>
                    <a:pt x="10367" y="55168"/>
                  </a:cubicBezTo>
                  <a:cubicBezTo>
                    <a:pt x="14329" y="57101"/>
                    <a:pt x="18778" y="57768"/>
                    <a:pt x="23131" y="57073"/>
                  </a:cubicBezTo>
                  <a:cubicBezTo>
                    <a:pt x="30027" y="55596"/>
                    <a:pt x="36666" y="53129"/>
                    <a:pt x="42847" y="49739"/>
                  </a:cubicBezTo>
                  <a:cubicBezTo>
                    <a:pt x="47115" y="47586"/>
                    <a:pt x="50972" y="44719"/>
                    <a:pt x="54277" y="41261"/>
                  </a:cubicBezTo>
                  <a:cubicBezTo>
                    <a:pt x="55516" y="40004"/>
                    <a:pt x="56430" y="38471"/>
                    <a:pt x="56944" y="36785"/>
                  </a:cubicBezTo>
                  <a:cubicBezTo>
                    <a:pt x="56944" y="36785"/>
                    <a:pt x="55706" y="38213"/>
                    <a:pt x="53325" y="40309"/>
                  </a:cubicBezTo>
                  <a:cubicBezTo>
                    <a:pt x="49858" y="43290"/>
                    <a:pt x="45971" y="45767"/>
                    <a:pt x="41800" y="47643"/>
                  </a:cubicBezTo>
                  <a:cubicBezTo>
                    <a:pt x="35770" y="50644"/>
                    <a:pt x="29360" y="52825"/>
                    <a:pt x="22750" y="54120"/>
                  </a:cubicBezTo>
                  <a:cubicBezTo>
                    <a:pt x="14815" y="55511"/>
                    <a:pt x="6948" y="51301"/>
                    <a:pt x="3700" y="43928"/>
                  </a:cubicBezTo>
                  <a:cubicBezTo>
                    <a:pt x="2385" y="40204"/>
                    <a:pt x="2880" y="36089"/>
                    <a:pt x="5033" y="32784"/>
                  </a:cubicBezTo>
                  <a:cubicBezTo>
                    <a:pt x="7491" y="30003"/>
                    <a:pt x="10881" y="28212"/>
                    <a:pt x="14558" y="27736"/>
                  </a:cubicBezTo>
                  <a:cubicBezTo>
                    <a:pt x="18301" y="27040"/>
                    <a:pt x="21950" y="25888"/>
                    <a:pt x="25417" y="24307"/>
                  </a:cubicBezTo>
                  <a:cubicBezTo>
                    <a:pt x="28750" y="22735"/>
                    <a:pt x="31046" y="19573"/>
                    <a:pt x="31513" y="15925"/>
                  </a:cubicBezTo>
                  <a:cubicBezTo>
                    <a:pt x="31570" y="10877"/>
                    <a:pt x="29284" y="6095"/>
                    <a:pt x="25321" y="2971"/>
                  </a:cubicBezTo>
                  <a:cubicBezTo>
                    <a:pt x="23131" y="1161"/>
                    <a:pt x="21511" y="-172"/>
                    <a:pt x="21416" y="18"/>
                  </a:cubicBezTo>
                  <a:close/>
                </a:path>
              </a:pathLst>
            </a:custGeom>
            <a:solidFill>
              <a:srgbClr val="EB996E"/>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010212FF-E962-75BC-0A44-96B85095874A}"/>
                </a:ext>
              </a:extLst>
            </p:cNvPr>
            <p:cNvSpPr/>
            <p:nvPr/>
          </p:nvSpPr>
          <p:spPr>
            <a:xfrm>
              <a:off x="5565127" y="1650465"/>
              <a:ext cx="59111" cy="50711"/>
            </a:xfrm>
            <a:custGeom>
              <a:avLst/>
              <a:gdLst>
                <a:gd name="connsiteX0" fmla="*/ 8998 w 59111"/>
                <a:gd name="connsiteY0" fmla="*/ 19526 h 50711"/>
                <a:gd name="connsiteX1" fmla="*/ 4807 w 59111"/>
                <a:gd name="connsiteY1" fmla="*/ 21527 h 50711"/>
                <a:gd name="connsiteX2" fmla="*/ 44 w 59111"/>
                <a:gd name="connsiteY2" fmla="*/ 33338 h 50711"/>
                <a:gd name="connsiteX3" fmla="*/ 11379 w 59111"/>
                <a:gd name="connsiteY3" fmla="*/ 48482 h 50711"/>
                <a:gd name="connsiteX4" fmla="*/ 34430 w 59111"/>
                <a:gd name="connsiteY4" fmla="*/ 48482 h 50711"/>
                <a:gd name="connsiteX5" fmla="*/ 52813 w 59111"/>
                <a:gd name="connsiteY5" fmla="*/ 34481 h 50711"/>
                <a:gd name="connsiteX6" fmla="*/ 59004 w 59111"/>
                <a:gd name="connsiteY6" fmla="*/ 16764 h 50711"/>
                <a:gd name="connsiteX7" fmla="*/ 57575 w 59111"/>
                <a:gd name="connsiteY7" fmla="*/ 4191 h 50711"/>
                <a:gd name="connsiteX8" fmla="*/ 55670 w 59111"/>
                <a:gd name="connsiteY8" fmla="*/ 0 h 50711"/>
                <a:gd name="connsiteX9" fmla="*/ 56718 w 59111"/>
                <a:gd name="connsiteY9" fmla="*/ 16478 h 50711"/>
                <a:gd name="connsiteX10" fmla="*/ 33382 w 59111"/>
                <a:gd name="connsiteY10" fmla="*/ 45053 h 50711"/>
                <a:gd name="connsiteX11" fmla="*/ 12617 w 59111"/>
                <a:gd name="connsiteY11" fmla="*/ 45053 h 50711"/>
                <a:gd name="connsiteX12" fmla="*/ 2331 w 59111"/>
                <a:gd name="connsiteY12" fmla="*/ 32480 h 50711"/>
                <a:gd name="connsiteX13" fmla="*/ 5664 w 59111"/>
                <a:gd name="connsiteY13" fmla="*/ 21812 h 50711"/>
                <a:gd name="connsiteX14" fmla="*/ 8998 w 59111"/>
                <a:gd name="connsiteY14" fmla="*/ 19526 h 5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111" h="50711">
                  <a:moveTo>
                    <a:pt x="8998" y="19526"/>
                  </a:moveTo>
                  <a:cubicBezTo>
                    <a:pt x="8998" y="19526"/>
                    <a:pt x="7188" y="19526"/>
                    <a:pt x="4807" y="21527"/>
                  </a:cubicBezTo>
                  <a:cubicBezTo>
                    <a:pt x="1454" y="24498"/>
                    <a:pt x="-308" y="28870"/>
                    <a:pt x="44" y="33338"/>
                  </a:cubicBezTo>
                  <a:cubicBezTo>
                    <a:pt x="873" y="40034"/>
                    <a:pt x="5188" y="45796"/>
                    <a:pt x="11379" y="48482"/>
                  </a:cubicBezTo>
                  <a:cubicBezTo>
                    <a:pt x="18780" y="51454"/>
                    <a:pt x="27029" y="51454"/>
                    <a:pt x="34430" y="48482"/>
                  </a:cubicBezTo>
                  <a:cubicBezTo>
                    <a:pt x="41888" y="45872"/>
                    <a:pt x="48317" y="40977"/>
                    <a:pt x="52813" y="34481"/>
                  </a:cubicBezTo>
                  <a:cubicBezTo>
                    <a:pt x="56413" y="29232"/>
                    <a:pt x="58556" y="23117"/>
                    <a:pt x="59004" y="16764"/>
                  </a:cubicBezTo>
                  <a:cubicBezTo>
                    <a:pt x="59347" y="12516"/>
                    <a:pt x="58871" y="8249"/>
                    <a:pt x="57575" y="4191"/>
                  </a:cubicBezTo>
                  <a:cubicBezTo>
                    <a:pt x="57261" y="2667"/>
                    <a:pt x="56614" y="1238"/>
                    <a:pt x="55670" y="0"/>
                  </a:cubicBezTo>
                  <a:cubicBezTo>
                    <a:pt x="56709" y="5429"/>
                    <a:pt x="57061" y="10963"/>
                    <a:pt x="56718" y="16478"/>
                  </a:cubicBezTo>
                  <a:cubicBezTo>
                    <a:pt x="54947" y="29642"/>
                    <a:pt x="45926" y="40681"/>
                    <a:pt x="33382" y="45053"/>
                  </a:cubicBezTo>
                  <a:cubicBezTo>
                    <a:pt x="26705" y="47654"/>
                    <a:pt x="19294" y="47654"/>
                    <a:pt x="12617" y="45053"/>
                  </a:cubicBezTo>
                  <a:cubicBezTo>
                    <a:pt x="7236" y="42929"/>
                    <a:pt x="3350" y="38176"/>
                    <a:pt x="2331" y="32480"/>
                  </a:cubicBezTo>
                  <a:cubicBezTo>
                    <a:pt x="1854" y="28613"/>
                    <a:pt x="3064" y="24717"/>
                    <a:pt x="5664" y="21812"/>
                  </a:cubicBezTo>
                  <a:cubicBezTo>
                    <a:pt x="7569" y="20383"/>
                    <a:pt x="9189" y="19812"/>
                    <a:pt x="8998" y="19526"/>
                  </a:cubicBezTo>
                  <a:close/>
                </a:path>
              </a:pathLst>
            </a:custGeom>
            <a:solidFill>
              <a:srgbClr val="EB996E"/>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4F76826D-8DCA-AA93-80D0-6E0FA01A88AF}"/>
                </a:ext>
              </a:extLst>
            </p:cNvPr>
            <p:cNvSpPr/>
            <p:nvPr/>
          </p:nvSpPr>
          <p:spPr>
            <a:xfrm>
              <a:off x="5479923" y="1584934"/>
              <a:ext cx="41338" cy="50103"/>
            </a:xfrm>
            <a:custGeom>
              <a:avLst/>
              <a:gdLst>
                <a:gd name="connsiteX0" fmla="*/ 23431 w 41338"/>
                <a:gd name="connsiteY0" fmla="*/ 50101 h 50103"/>
                <a:gd name="connsiteX1" fmla="*/ 20669 w 41338"/>
                <a:gd name="connsiteY1" fmla="*/ 42672 h 50103"/>
                <a:gd name="connsiteX2" fmla="*/ 5143 w 41338"/>
                <a:gd name="connsiteY2" fmla="*/ 30004 h 50103"/>
                <a:gd name="connsiteX3" fmla="*/ 5143 w 41338"/>
                <a:gd name="connsiteY3" fmla="*/ 32861 h 50103"/>
                <a:gd name="connsiteX4" fmla="*/ 14668 w 41338"/>
                <a:gd name="connsiteY4" fmla="*/ 27527 h 50103"/>
                <a:gd name="connsiteX5" fmla="*/ 41338 w 41338"/>
                <a:gd name="connsiteY5" fmla="*/ 0 h 50103"/>
                <a:gd name="connsiteX6" fmla="*/ 12763 w 41338"/>
                <a:gd name="connsiteY6" fmla="*/ 24765 h 50103"/>
                <a:gd name="connsiteX7" fmla="*/ 3238 w 41338"/>
                <a:gd name="connsiteY7" fmla="*/ 30099 h 50103"/>
                <a:gd name="connsiteX8" fmla="*/ 0 w 41338"/>
                <a:gd name="connsiteY8" fmla="*/ 31813 h 50103"/>
                <a:gd name="connsiteX9" fmla="*/ 3429 w 41338"/>
                <a:gd name="connsiteY9" fmla="*/ 32956 h 50103"/>
                <a:gd name="connsiteX10" fmla="*/ 18383 w 41338"/>
                <a:gd name="connsiteY10" fmla="*/ 43815 h 50103"/>
                <a:gd name="connsiteX11" fmla="*/ 23431 w 41338"/>
                <a:gd name="connsiteY11" fmla="*/ 50101 h 5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38" h="50103">
                  <a:moveTo>
                    <a:pt x="23431" y="50101"/>
                  </a:moveTo>
                  <a:cubicBezTo>
                    <a:pt x="23431" y="50101"/>
                    <a:pt x="23431" y="47054"/>
                    <a:pt x="20669" y="42672"/>
                  </a:cubicBezTo>
                  <a:cubicBezTo>
                    <a:pt x="17021" y="36862"/>
                    <a:pt x="11573" y="32404"/>
                    <a:pt x="5143" y="30004"/>
                  </a:cubicBezTo>
                  <a:lnTo>
                    <a:pt x="5143" y="32861"/>
                  </a:lnTo>
                  <a:cubicBezTo>
                    <a:pt x="8439" y="31309"/>
                    <a:pt x="11621" y="29527"/>
                    <a:pt x="14668" y="27527"/>
                  </a:cubicBezTo>
                  <a:cubicBezTo>
                    <a:pt x="25936" y="20993"/>
                    <a:pt x="35166" y="11468"/>
                    <a:pt x="41338" y="0"/>
                  </a:cubicBezTo>
                  <a:cubicBezTo>
                    <a:pt x="32709" y="9230"/>
                    <a:pt x="23126" y="17526"/>
                    <a:pt x="12763" y="24765"/>
                  </a:cubicBezTo>
                  <a:cubicBezTo>
                    <a:pt x="9525" y="26765"/>
                    <a:pt x="6382" y="28575"/>
                    <a:pt x="3238" y="30099"/>
                  </a:cubicBezTo>
                  <a:lnTo>
                    <a:pt x="0" y="31813"/>
                  </a:lnTo>
                  <a:lnTo>
                    <a:pt x="3429" y="32956"/>
                  </a:lnTo>
                  <a:cubicBezTo>
                    <a:pt x="9353" y="35052"/>
                    <a:pt x="14554" y="38824"/>
                    <a:pt x="18383" y="43815"/>
                  </a:cubicBezTo>
                  <a:cubicBezTo>
                    <a:pt x="21907" y="47530"/>
                    <a:pt x="22955" y="50197"/>
                    <a:pt x="23431" y="50101"/>
                  </a:cubicBezTo>
                  <a:close/>
                </a:path>
              </a:pathLst>
            </a:custGeom>
            <a:solidFill>
              <a:srgbClr val="EB996E"/>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7C78E6CE-08C6-5AD0-2484-1A34CE3A39AC}"/>
                </a:ext>
              </a:extLst>
            </p:cNvPr>
            <p:cNvSpPr/>
            <p:nvPr/>
          </p:nvSpPr>
          <p:spPr>
            <a:xfrm>
              <a:off x="5630169" y="1589461"/>
              <a:ext cx="5851" cy="25219"/>
            </a:xfrm>
            <a:custGeom>
              <a:avLst/>
              <a:gdLst>
                <a:gd name="connsiteX0" fmla="*/ 5678 w 5851"/>
                <a:gd name="connsiteY0" fmla="*/ 45 h 25219"/>
                <a:gd name="connsiteX1" fmla="*/ 58 w 5851"/>
                <a:gd name="connsiteY1" fmla="*/ 12332 h 25219"/>
                <a:gd name="connsiteX2" fmla="*/ 4058 w 5851"/>
                <a:gd name="connsiteY2" fmla="*/ 25191 h 25219"/>
                <a:gd name="connsiteX3" fmla="*/ 3392 w 5851"/>
                <a:gd name="connsiteY3" fmla="*/ 12522 h 25219"/>
                <a:gd name="connsiteX4" fmla="*/ 5678 w 5851"/>
                <a:gd name="connsiteY4" fmla="*/ 45 h 2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1" h="25219">
                  <a:moveTo>
                    <a:pt x="5678" y="45"/>
                  </a:moveTo>
                  <a:cubicBezTo>
                    <a:pt x="5106" y="-527"/>
                    <a:pt x="630" y="4426"/>
                    <a:pt x="58" y="12332"/>
                  </a:cubicBezTo>
                  <a:cubicBezTo>
                    <a:pt x="-513" y="20238"/>
                    <a:pt x="3297" y="25667"/>
                    <a:pt x="4058" y="25191"/>
                  </a:cubicBezTo>
                  <a:cubicBezTo>
                    <a:pt x="4821" y="24714"/>
                    <a:pt x="2820" y="19380"/>
                    <a:pt x="3392" y="12522"/>
                  </a:cubicBezTo>
                  <a:cubicBezTo>
                    <a:pt x="3963" y="5664"/>
                    <a:pt x="6535" y="616"/>
                    <a:pt x="5678" y="45"/>
                  </a:cubicBezTo>
                  <a:close/>
                </a:path>
              </a:pathLst>
            </a:custGeom>
            <a:solidFill>
              <a:srgbClr val="EB996E"/>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E987558-08D9-233E-559A-96EFE7FDB2AC}"/>
                </a:ext>
              </a:extLst>
            </p:cNvPr>
            <p:cNvSpPr/>
            <p:nvPr/>
          </p:nvSpPr>
          <p:spPr>
            <a:xfrm>
              <a:off x="3343474" y="1586317"/>
              <a:ext cx="306315" cy="236932"/>
            </a:xfrm>
            <a:custGeom>
              <a:avLst/>
              <a:gdLst>
                <a:gd name="connsiteX0" fmla="*/ 306315 w 306315"/>
                <a:gd name="connsiteY0" fmla="*/ 151303 h 236932"/>
                <a:gd name="connsiteX1" fmla="*/ 233163 w 306315"/>
                <a:gd name="connsiteY1" fmla="*/ 42051 h 236932"/>
                <a:gd name="connsiteX2" fmla="*/ 115339 w 306315"/>
                <a:gd name="connsiteY2" fmla="*/ 141 h 236932"/>
                <a:gd name="connsiteX3" fmla="*/ 1039 w 306315"/>
                <a:gd name="connsiteY3" fmla="*/ 37288 h 236932"/>
                <a:gd name="connsiteX4" fmla="*/ 97908 w 306315"/>
                <a:gd name="connsiteY4" fmla="*/ 36050 h 236932"/>
                <a:gd name="connsiteX5" fmla="*/ 109148 w 306315"/>
                <a:gd name="connsiteY5" fmla="*/ 41670 h 236932"/>
                <a:gd name="connsiteX6" fmla="*/ 22089 w 306315"/>
                <a:gd name="connsiteY6" fmla="*/ 61863 h 236932"/>
                <a:gd name="connsiteX7" fmla="*/ 26185 w 306315"/>
                <a:gd name="connsiteY7" fmla="*/ 85580 h 236932"/>
                <a:gd name="connsiteX8" fmla="*/ 105433 w 306315"/>
                <a:gd name="connsiteY8" fmla="*/ 74722 h 236932"/>
                <a:gd name="connsiteX9" fmla="*/ 29805 w 306315"/>
                <a:gd name="connsiteY9" fmla="*/ 96058 h 236932"/>
                <a:gd name="connsiteX10" fmla="*/ 31519 w 306315"/>
                <a:gd name="connsiteY10" fmla="*/ 119775 h 236932"/>
                <a:gd name="connsiteX11" fmla="*/ 106767 w 306315"/>
                <a:gd name="connsiteY11" fmla="*/ 101773 h 236932"/>
                <a:gd name="connsiteX12" fmla="*/ 48283 w 306315"/>
                <a:gd name="connsiteY12" fmla="*/ 127109 h 236932"/>
                <a:gd name="connsiteX13" fmla="*/ 57808 w 306315"/>
                <a:gd name="connsiteY13" fmla="*/ 143873 h 236932"/>
                <a:gd name="connsiteX14" fmla="*/ 114292 w 306315"/>
                <a:gd name="connsiteY14" fmla="*/ 121775 h 236932"/>
                <a:gd name="connsiteX15" fmla="*/ 133342 w 306315"/>
                <a:gd name="connsiteY15" fmla="*/ 144635 h 236932"/>
                <a:gd name="connsiteX16" fmla="*/ 191920 w 306315"/>
                <a:gd name="connsiteY16" fmla="*/ 211977 h 236932"/>
                <a:gd name="connsiteX17" fmla="*/ 253642 w 306315"/>
                <a:gd name="connsiteY17" fmla="*/ 236932 h 23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15" h="236932">
                  <a:moveTo>
                    <a:pt x="306315" y="151303"/>
                  </a:moveTo>
                  <a:cubicBezTo>
                    <a:pt x="306315" y="151303"/>
                    <a:pt x="244213" y="50623"/>
                    <a:pt x="233163" y="42051"/>
                  </a:cubicBezTo>
                  <a:cubicBezTo>
                    <a:pt x="222114" y="33478"/>
                    <a:pt x="123721" y="-2526"/>
                    <a:pt x="115339" y="141"/>
                  </a:cubicBezTo>
                  <a:cubicBezTo>
                    <a:pt x="106957" y="2808"/>
                    <a:pt x="-12296" y="23096"/>
                    <a:pt x="1039" y="37288"/>
                  </a:cubicBezTo>
                  <a:cubicBezTo>
                    <a:pt x="14374" y="51481"/>
                    <a:pt x="97908" y="36050"/>
                    <a:pt x="97908" y="36050"/>
                  </a:cubicBezTo>
                  <a:lnTo>
                    <a:pt x="109148" y="41670"/>
                  </a:lnTo>
                  <a:cubicBezTo>
                    <a:pt x="109148" y="41670"/>
                    <a:pt x="37234" y="53100"/>
                    <a:pt x="22089" y="61863"/>
                  </a:cubicBezTo>
                  <a:cubicBezTo>
                    <a:pt x="6945" y="70626"/>
                    <a:pt x="12564" y="86914"/>
                    <a:pt x="26185" y="85580"/>
                  </a:cubicBezTo>
                  <a:cubicBezTo>
                    <a:pt x="39806" y="84247"/>
                    <a:pt x="101718" y="72150"/>
                    <a:pt x="105433" y="74722"/>
                  </a:cubicBezTo>
                  <a:cubicBezTo>
                    <a:pt x="109148" y="77293"/>
                    <a:pt x="37520" y="91581"/>
                    <a:pt x="29805" y="96058"/>
                  </a:cubicBezTo>
                  <a:cubicBezTo>
                    <a:pt x="19422" y="102249"/>
                    <a:pt x="18375" y="120632"/>
                    <a:pt x="31519" y="119775"/>
                  </a:cubicBezTo>
                  <a:cubicBezTo>
                    <a:pt x="39234" y="119203"/>
                    <a:pt x="106767" y="101773"/>
                    <a:pt x="106767" y="101773"/>
                  </a:cubicBezTo>
                  <a:cubicBezTo>
                    <a:pt x="86821" y="109145"/>
                    <a:pt x="67305" y="117603"/>
                    <a:pt x="48283" y="127109"/>
                  </a:cubicBezTo>
                  <a:cubicBezTo>
                    <a:pt x="40187" y="134824"/>
                    <a:pt x="46569" y="146159"/>
                    <a:pt x="57808" y="143873"/>
                  </a:cubicBezTo>
                  <a:cubicBezTo>
                    <a:pt x="65809" y="142159"/>
                    <a:pt x="103623" y="124061"/>
                    <a:pt x="114292" y="121775"/>
                  </a:cubicBezTo>
                  <a:cubicBezTo>
                    <a:pt x="114292" y="121775"/>
                    <a:pt x="123817" y="124442"/>
                    <a:pt x="133342" y="144635"/>
                  </a:cubicBezTo>
                  <a:cubicBezTo>
                    <a:pt x="137533" y="154160"/>
                    <a:pt x="156773" y="212739"/>
                    <a:pt x="191920" y="211977"/>
                  </a:cubicBezTo>
                  <a:cubicBezTo>
                    <a:pt x="223067" y="211310"/>
                    <a:pt x="253642" y="236932"/>
                    <a:pt x="253642" y="236932"/>
                  </a:cubicBezTo>
                  <a:close/>
                </a:path>
              </a:pathLst>
            </a:custGeom>
            <a:solidFill>
              <a:srgbClr val="FFBE9D"/>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1E8CA1E-4381-C1B8-AC4E-EEFA66598279}"/>
                </a:ext>
              </a:extLst>
            </p:cNvPr>
            <p:cNvSpPr/>
            <p:nvPr/>
          </p:nvSpPr>
          <p:spPr>
            <a:xfrm>
              <a:off x="3345084" y="1618747"/>
              <a:ext cx="148208" cy="21145"/>
            </a:xfrm>
            <a:custGeom>
              <a:avLst/>
              <a:gdLst>
                <a:gd name="connsiteX0" fmla="*/ 0 w 148208"/>
                <a:gd name="connsiteY0" fmla="*/ 5143 h 21145"/>
                <a:gd name="connsiteX1" fmla="*/ 21717 w 148208"/>
                <a:gd name="connsiteY1" fmla="*/ 11144 h 21145"/>
                <a:gd name="connsiteX2" fmla="*/ 46292 w 148208"/>
                <a:gd name="connsiteY2" fmla="*/ 12192 h 21145"/>
                <a:gd name="connsiteX3" fmla="*/ 75819 w 148208"/>
                <a:gd name="connsiteY3" fmla="*/ 8287 h 21145"/>
                <a:gd name="connsiteX4" fmla="*/ 98108 w 148208"/>
                <a:gd name="connsiteY4" fmla="*/ 5048 h 21145"/>
                <a:gd name="connsiteX5" fmla="*/ 96774 w 148208"/>
                <a:gd name="connsiteY5" fmla="*/ 5048 h 21145"/>
                <a:gd name="connsiteX6" fmla="*/ 148209 w 148208"/>
                <a:gd name="connsiteY6" fmla="*/ 21145 h 21145"/>
                <a:gd name="connsiteX7" fmla="*/ 98584 w 148208"/>
                <a:gd name="connsiteY7" fmla="*/ 0 h 21145"/>
                <a:gd name="connsiteX8" fmla="*/ 98012 w 148208"/>
                <a:gd name="connsiteY8" fmla="*/ 0 h 21145"/>
                <a:gd name="connsiteX9" fmla="*/ 97250 w 148208"/>
                <a:gd name="connsiteY9" fmla="*/ 0 h 21145"/>
                <a:gd name="connsiteX10" fmla="*/ 75152 w 148208"/>
                <a:gd name="connsiteY10" fmla="*/ 2953 h 21145"/>
                <a:gd name="connsiteX11" fmla="*/ 45910 w 148208"/>
                <a:gd name="connsiteY11" fmla="*/ 7239 h 21145"/>
                <a:gd name="connsiteX12" fmla="*/ 22098 w 148208"/>
                <a:gd name="connsiteY12" fmla="*/ 7239 h 21145"/>
                <a:gd name="connsiteX13" fmla="*/ 0 w 148208"/>
                <a:gd name="connsiteY13" fmla="*/ 5143 h 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208" h="21145">
                  <a:moveTo>
                    <a:pt x="0" y="5143"/>
                  </a:moveTo>
                  <a:cubicBezTo>
                    <a:pt x="6744" y="8639"/>
                    <a:pt x="14135" y="10677"/>
                    <a:pt x="21717" y="11144"/>
                  </a:cubicBezTo>
                  <a:cubicBezTo>
                    <a:pt x="29851" y="12306"/>
                    <a:pt x="38081" y="12659"/>
                    <a:pt x="46292" y="12192"/>
                  </a:cubicBezTo>
                  <a:cubicBezTo>
                    <a:pt x="55817" y="11144"/>
                    <a:pt x="65342" y="9811"/>
                    <a:pt x="75819" y="8287"/>
                  </a:cubicBezTo>
                  <a:lnTo>
                    <a:pt x="98108" y="5048"/>
                  </a:lnTo>
                  <a:lnTo>
                    <a:pt x="96774" y="5048"/>
                  </a:lnTo>
                  <a:cubicBezTo>
                    <a:pt x="113424" y="11887"/>
                    <a:pt x="130635" y="17278"/>
                    <a:pt x="148209" y="21145"/>
                  </a:cubicBezTo>
                  <a:cubicBezTo>
                    <a:pt x="132274" y="12744"/>
                    <a:pt x="115681" y="5667"/>
                    <a:pt x="98584" y="0"/>
                  </a:cubicBezTo>
                  <a:lnTo>
                    <a:pt x="98012" y="0"/>
                  </a:lnTo>
                  <a:lnTo>
                    <a:pt x="97250" y="0"/>
                  </a:lnTo>
                  <a:lnTo>
                    <a:pt x="75152" y="2953"/>
                  </a:lnTo>
                  <a:lnTo>
                    <a:pt x="45910" y="7239"/>
                  </a:lnTo>
                  <a:cubicBezTo>
                    <a:pt x="37986" y="7849"/>
                    <a:pt x="30023" y="7849"/>
                    <a:pt x="22098" y="7239"/>
                  </a:cubicBezTo>
                  <a:cubicBezTo>
                    <a:pt x="8572" y="6286"/>
                    <a:pt x="190" y="4286"/>
                    <a:pt x="0" y="5143"/>
                  </a:cubicBezTo>
                  <a:close/>
                </a:path>
              </a:pathLst>
            </a:custGeom>
            <a:solidFill>
              <a:srgbClr val="EB996E"/>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85366F0C-5206-40CD-EDE2-412AB10F37CB}"/>
                </a:ext>
              </a:extLst>
            </p:cNvPr>
            <p:cNvSpPr/>
            <p:nvPr/>
          </p:nvSpPr>
          <p:spPr>
            <a:xfrm>
              <a:off x="3464579" y="1661209"/>
              <a:ext cx="138632" cy="68933"/>
            </a:xfrm>
            <a:custGeom>
              <a:avLst/>
              <a:gdLst>
                <a:gd name="connsiteX0" fmla="*/ 138633 w 138632"/>
                <a:gd name="connsiteY0" fmla="*/ 64504 h 68933"/>
                <a:gd name="connsiteX1" fmla="*/ 110915 w 138632"/>
                <a:gd name="connsiteY1" fmla="*/ 64504 h 68933"/>
                <a:gd name="connsiteX2" fmla="*/ 87769 w 138632"/>
                <a:gd name="connsiteY2" fmla="*/ 45454 h 68933"/>
                <a:gd name="connsiteX3" fmla="*/ 5188 w 138632"/>
                <a:gd name="connsiteY3" fmla="*/ 14117 h 68933"/>
                <a:gd name="connsiteX4" fmla="*/ 520 w 138632"/>
                <a:gd name="connsiteY4" fmla="*/ 3735 h 68933"/>
                <a:gd name="connsiteX5" fmla="*/ 10712 w 138632"/>
                <a:gd name="connsiteY5" fmla="*/ 20 h 68933"/>
                <a:gd name="connsiteX6" fmla="*/ 108915 w 138632"/>
                <a:gd name="connsiteY6" fmla="*/ 2306 h 6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2" h="68933">
                  <a:moveTo>
                    <a:pt x="138633" y="64504"/>
                  </a:moveTo>
                  <a:cubicBezTo>
                    <a:pt x="130337" y="70410"/>
                    <a:pt x="119212" y="70410"/>
                    <a:pt x="110915" y="64504"/>
                  </a:cubicBezTo>
                  <a:cubicBezTo>
                    <a:pt x="102438" y="59361"/>
                    <a:pt x="95866" y="51550"/>
                    <a:pt x="87769" y="45454"/>
                  </a:cubicBezTo>
                  <a:cubicBezTo>
                    <a:pt x="63576" y="28309"/>
                    <a:pt x="28619" y="32405"/>
                    <a:pt x="5188" y="14117"/>
                  </a:cubicBezTo>
                  <a:cubicBezTo>
                    <a:pt x="1949" y="11641"/>
                    <a:pt x="-1289" y="7450"/>
                    <a:pt x="520" y="3735"/>
                  </a:cubicBezTo>
                  <a:cubicBezTo>
                    <a:pt x="2330" y="20"/>
                    <a:pt x="6807" y="-75"/>
                    <a:pt x="10712" y="20"/>
                  </a:cubicBezTo>
                  <a:lnTo>
                    <a:pt x="108915" y="2306"/>
                  </a:lnTo>
                </a:path>
              </a:pathLst>
            </a:custGeom>
            <a:solidFill>
              <a:srgbClr val="FFBE9D"/>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1E4DB872-4ED3-1498-E6A0-8803C9618076}"/>
                </a:ext>
              </a:extLst>
            </p:cNvPr>
            <p:cNvSpPr/>
            <p:nvPr/>
          </p:nvSpPr>
          <p:spPr>
            <a:xfrm>
              <a:off x="3462092" y="1658990"/>
              <a:ext cx="141596" cy="73190"/>
            </a:xfrm>
            <a:custGeom>
              <a:avLst/>
              <a:gdLst>
                <a:gd name="connsiteX0" fmla="*/ 111402 w 141596"/>
                <a:gd name="connsiteY0" fmla="*/ 4906 h 73190"/>
                <a:gd name="connsiteX1" fmla="*/ 100829 w 141596"/>
                <a:gd name="connsiteY1" fmla="*/ 3573 h 73190"/>
                <a:gd name="connsiteX2" fmla="*/ 72254 w 141596"/>
                <a:gd name="connsiteY2" fmla="*/ 2049 h 73190"/>
                <a:gd name="connsiteX3" fmla="*/ 29296 w 141596"/>
                <a:gd name="connsiteY3" fmla="*/ 334 h 73190"/>
                <a:gd name="connsiteX4" fmla="*/ 16819 w 141596"/>
                <a:gd name="connsiteY4" fmla="*/ 334 h 73190"/>
                <a:gd name="connsiteX5" fmla="*/ 2436 w 141596"/>
                <a:gd name="connsiteY5" fmla="*/ 3382 h 73190"/>
                <a:gd name="connsiteX6" fmla="*/ 817 w 141596"/>
                <a:gd name="connsiteY6" fmla="*/ 12907 h 73190"/>
                <a:gd name="connsiteX7" fmla="*/ 5770 w 141596"/>
                <a:gd name="connsiteY7" fmla="*/ 19289 h 73190"/>
                <a:gd name="connsiteX8" fmla="*/ 18057 w 141596"/>
                <a:gd name="connsiteY8" fmla="*/ 26814 h 73190"/>
                <a:gd name="connsiteX9" fmla="*/ 69016 w 141596"/>
                <a:gd name="connsiteY9" fmla="*/ 41387 h 73190"/>
                <a:gd name="connsiteX10" fmla="*/ 89113 w 141596"/>
                <a:gd name="connsiteY10" fmla="*/ 50912 h 73190"/>
                <a:gd name="connsiteX11" fmla="*/ 104449 w 141596"/>
                <a:gd name="connsiteY11" fmla="*/ 63485 h 73190"/>
                <a:gd name="connsiteX12" fmla="*/ 132071 w 141596"/>
                <a:gd name="connsiteY12" fmla="*/ 73010 h 73190"/>
                <a:gd name="connsiteX13" fmla="*/ 141596 w 141596"/>
                <a:gd name="connsiteY13" fmla="*/ 67676 h 73190"/>
                <a:gd name="connsiteX14" fmla="*/ 132071 w 141596"/>
                <a:gd name="connsiteY14" fmla="*/ 70914 h 73190"/>
                <a:gd name="connsiteX15" fmla="*/ 107306 w 141596"/>
                <a:gd name="connsiteY15" fmla="*/ 60246 h 73190"/>
                <a:gd name="connsiteX16" fmla="*/ 92066 w 141596"/>
                <a:gd name="connsiteY16" fmla="*/ 46911 h 73190"/>
                <a:gd name="connsiteX17" fmla="*/ 70825 w 141596"/>
                <a:gd name="connsiteY17" fmla="*/ 36624 h 73190"/>
                <a:gd name="connsiteX18" fmla="*/ 20819 w 141596"/>
                <a:gd name="connsiteY18" fmla="*/ 21956 h 73190"/>
                <a:gd name="connsiteX19" fmla="*/ 9580 w 141596"/>
                <a:gd name="connsiteY19" fmla="*/ 15193 h 73190"/>
                <a:gd name="connsiteX20" fmla="*/ 6627 w 141596"/>
                <a:gd name="connsiteY20" fmla="*/ 7764 h 73190"/>
                <a:gd name="connsiteX21" fmla="*/ 17009 w 141596"/>
                <a:gd name="connsiteY21" fmla="*/ 6240 h 73190"/>
                <a:gd name="connsiteX22" fmla="*/ 29392 w 141596"/>
                <a:gd name="connsiteY22" fmla="*/ 6240 h 73190"/>
                <a:gd name="connsiteX23" fmla="*/ 72445 w 141596"/>
                <a:gd name="connsiteY23" fmla="*/ 6240 h 73190"/>
                <a:gd name="connsiteX24" fmla="*/ 101020 w 141596"/>
                <a:gd name="connsiteY24" fmla="*/ 6240 h 73190"/>
                <a:gd name="connsiteX25" fmla="*/ 111402 w 141596"/>
                <a:gd name="connsiteY25" fmla="*/ 4906 h 7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596" h="73190">
                  <a:moveTo>
                    <a:pt x="111402" y="4906"/>
                  </a:moveTo>
                  <a:cubicBezTo>
                    <a:pt x="107944" y="4039"/>
                    <a:pt x="104392" y="3592"/>
                    <a:pt x="100829" y="3573"/>
                  </a:cubicBezTo>
                  <a:cubicBezTo>
                    <a:pt x="93971" y="3573"/>
                    <a:pt x="84065" y="2525"/>
                    <a:pt x="72254" y="2049"/>
                  </a:cubicBezTo>
                  <a:lnTo>
                    <a:pt x="29296" y="334"/>
                  </a:lnTo>
                  <a:lnTo>
                    <a:pt x="16819" y="334"/>
                  </a:lnTo>
                  <a:cubicBezTo>
                    <a:pt x="11809" y="-618"/>
                    <a:pt x="6627" y="486"/>
                    <a:pt x="2436" y="3382"/>
                  </a:cubicBezTo>
                  <a:cubicBezTo>
                    <a:pt x="-60" y="5897"/>
                    <a:pt x="-707" y="9707"/>
                    <a:pt x="817" y="12907"/>
                  </a:cubicBezTo>
                  <a:cubicBezTo>
                    <a:pt x="1922" y="15403"/>
                    <a:pt x="3627" y="17593"/>
                    <a:pt x="5770" y="19289"/>
                  </a:cubicBezTo>
                  <a:cubicBezTo>
                    <a:pt x="9580" y="22242"/>
                    <a:pt x="13695" y="24766"/>
                    <a:pt x="18057" y="26814"/>
                  </a:cubicBezTo>
                  <a:cubicBezTo>
                    <a:pt x="34678" y="32853"/>
                    <a:pt x="51709" y="37729"/>
                    <a:pt x="69016" y="41387"/>
                  </a:cubicBezTo>
                  <a:cubicBezTo>
                    <a:pt x="76150" y="43549"/>
                    <a:pt x="82922" y="46759"/>
                    <a:pt x="89113" y="50912"/>
                  </a:cubicBezTo>
                  <a:cubicBezTo>
                    <a:pt x="94828" y="54817"/>
                    <a:pt x="99591" y="59580"/>
                    <a:pt x="104449" y="63485"/>
                  </a:cubicBezTo>
                  <a:cubicBezTo>
                    <a:pt x="111812" y="70562"/>
                    <a:pt x="121908" y="74048"/>
                    <a:pt x="132071" y="73010"/>
                  </a:cubicBezTo>
                  <a:cubicBezTo>
                    <a:pt x="139405" y="71676"/>
                    <a:pt x="141596" y="67676"/>
                    <a:pt x="141596" y="67676"/>
                  </a:cubicBezTo>
                  <a:cubicBezTo>
                    <a:pt x="138624" y="69276"/>
                    <a:pt x="135405" y="70362"/>
                    <a:pt x="132071" y="70914"/>
                  </a:cubicBezTo>
                  <a:cubicBezTo>
                    <a:pt x="122699" y="70914"/>
                    <a:pt x="113745" y="67057"/>
                    <a:pt x="107306" y="60246"/>
                  </a:cubicBezTo>
                  <a:cubicBezTo>
                    <a:pt x="102829" y="56341"/>
                    <a:pt x="97781" y="51388"/>
                    <a:pt x="92066" y="46911"/>
                  </a:cubicBezTo>
                  <a:cubicBezTo>
                    <a:pt x="85561" y="42397"/>
                    <a:pt x="78398" y="38929"/>
                    <a:pt x="70825" y="36624"/>
                  </a:cubicBezTo>
                  <a:cubicBezTo>
                    <a:pt x="53880" y="32748"/>
                    <a:pt x="37174" y="27852"/>
                    <a:pt x="20819" y="21956"/>
                  </a:cubicBezTo>
                  <a:cubicBezTo>
                    <a:pt x="16847" y="20098"/>
                    <a:pt x="13085" y="17832"/>
                    <a:pt x="9580" y="15193"/>
                  </a:cubicBezTo>
                  <a:cubicBezTo>
                    <a:pt x="6436" y="12621"/>
                    <a:pt x="4913" y="9097"/>
                    <a:pt x="6627" y="7764"/>
                  </a:cubicBezTo>
                  <a:cubicBezTo>
                    <a:pt x="8342" y="6430"/>
                    <a:pt x="12818" y="6144"/>
                    <a:pt x="17009" y="6240"/>
                  </a:cubicBezTo>
                  <a:lnTo>
                    <a:pt x="29392" y="6240"/>
                  </a:lnTo>
                  <a:lnTo>
                    <a:pt x="72445" y="6240"/>
                  </a:lnTo>
                  <a:cubicBezTo>
                    <a:pt x="84637" y="6240"/>
                    <a:pt x="94543" y="6240"/>
                    <a:pt x="101020" y="6240"/>
                  </a:cubicBezTo>
                  <a:cubicBezTo>
                    <a:pt x="104525" y="6249"/>
                    <a:pt x="108011" y="5802"/>
                    <a:pt x="111402" y="4906"/>
                  </a:cubicBezTo>
                  <a:close/>
                </a:path>
              </a:pathLst>
            </a:custGeom>
            <a:solidFill>
              <a:srgbClr val="EB996E"/>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B3F6332-7FF8-0216-71FB-505260A1E8B3}"/>
                </a:ext>
              </a:extLst>
            </p:cNvPr>
            <p:cNvSpPr/>
            <p:nvPr/>
          </p:nvSpPr>
          <p:spPr>
            <a:xfrm>
              <a:off x="4034575" y="3968660"/>
              <a:ext cx="280249" cy="477253"/>
            </a:xfrm>
            <a:custGeom>
              <a:avLst/>
              <a:gdLst>
                <a:gd name="connsiteX0" fmla="*/ 99274 w 280249"/>
                <a:gd name="connsiteY0" fmla="*/ 0 h 477253"/>
                <a:gd name="connsiteX1" fmla="*/ 76700 w 280249"/>
                <a:gd name="connsiteY1" fmla="*/ 249746 h 477253"/>
                <a:gd name="connsiteX2" fmla="*/ 1738 w 280249"/>
                <a:gd name="connsiteY2" fmla="*/ 442246 h 477253"/>
                <a:gd name="connsiteX3" fmla="*/ 16445 w 280249"/>
                <a:gd name="connsiteY3" fmla="*/ 475507 h 477253"/>
                <a:gd name="connsiteX4" fmla="*/ 18026 w 280249"/>
                <a:gd name="connsiteY4" fmla="*/ 476060 h 477253"/>
                <a:gd name="connsiteX5" fmla="*/ 18026 w 280249"/>
                <a:gd name="connsiteY5" fmla="*/ 476060 h 477253"/>
                <a:gd name="connsiteX6" fmla="*/ 41267 w 280249"/>
                <a:gd name="connsiteY6" fmla="*/ 472059 h 477253"/>
                <a:gd name="connsiteX7" fmla="*/ 238720 w 280249"/>
                <a:gd name="connsiteY7" fmla="*/ 302514 h 477253"/>
                <a:gd name="connsiteX8" fmla="*/ 280249 w 280249"/>
                <a:gd name="connsiteY8" fmla="*/ 40196 h 47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49" h="477253">
                  <a:moveTo>
                    <a:pt x="99274" y="0"/>
                  </a:moveTo>
                  <a:lnTo>
                    <a:pt x="76700" y="249746"/>
                  </a:lnTo>
                  <a:lnTo>
                    <a:pt x="1738" y="442246"/>
                  </a:lnTo>
                  <a:cubicBezTo>
                    <a:pt x="-3386" y="455495"/>
                    <a:pt x="3205" y="470383"/>
                    <a:pt x="16445" y="475507"/>
                  </a:cubicBezTo>
                  <a:cubicBezTo>
                    <a:pt x="16969" y="475707"/>
                    <a:pt x="17493" y="475888"/>
                    <a:pt x="18026" y="476060"/>
                  </a:cubicBezTo>
                  <a:lnTo>
                    <a:pt x="18026" y="476060"/>
                  </a:lnTo>
                  <a:cubicBezTo>
                    <a:pt x="25960" y="478565"/>
                    <a:pt x="34628" y="477079"/>
                    <a:pt x="41267" y="472059"/>
                  </a:cubicBezTo>
                  <a:cubicBezTo>
                    <a:pt x="83463" y="439960"/>
                    <a:pt x="238054" y="320897"/>
                    <a:pt x="238720" y="302514"/>
                  </a:cubicBezTo>
                  <a:cubicBezTo>
                    <a:pt x="239482" y="281273"/>
                    <a:pt x="280249" y="40196"/>
                    <a:pt x="280249" y="40196"/>
                  </a:cubicBezTo>
                  <a:close/>
                </a:path>
              </a:pathLst>
            </a:custGeom>
            <a:solidFill>
              <a:srgbClr val="FFD45E"/>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89CB917-EAD4-D9A1-1223-F0DEDDD515B0}"/>
                </a:ext>
              </a:extLst>
            </p:cNvPr>
            <p:cNvSpPr/>
            <p:nvPr/>
          </p:nvSpPr>
          <p:spPr>
            <a:xfrm>
              <a:off x="4052601" y="4254315"/>
              <a:ext cx="222599" cy="192194"/>
            </a:xfrm>
            <a:custGeom>
              <a:avLst/>
              <a:gdLst>
                <a:gd name="connsiteX0" fmla="*/ 0 w 222599"/>
                <a:gd name="connsiteY0" fmla="*/ 190500 h 192194"/>
                <a:gd name="connsiteX1" fmla="*/ 222599 w 222599"/>
                <a:gd name="connsiteY1" fmla="*/ 0 h 192194"/>
                <a:gd name="connsiteX2" fmla="*/ 221456 w 222599"/>
                <a:gd name="connsiteY2" fmla="*/ 10573 h 192194"/>
                <a:gd name="connsiteX3" fmla="*/ 209455 w 222599"/>
                <a:gd name="connsiteY3" fmla="*/ 34481 h 192194"/>
                <a:gd name="connsiteX4" fmla="*/ 24003 w 222599"/>
                <a:gd name="connsiteY4" fmla="*/ 186881 h 192194"/>
                <a:gd name="connsiteX5" fmla="*/ 0 w 222599"/>
                <a:gd name="connsiteY5" fmla="*/ 190786 h 19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599" h="192194">
                  <a:moveTo>
                    <a:pt x="0" y="190500"/>
                  </a:moveTo>
                  <a:lnTo>
                    <a:pt x="222599" y="0"/>
                  </a:lnTo>
                  <a:lnTo>
                    <a:pt x="221456" y="10573"/>
                  </a:lnTo>
                  <a:cubicBezTo>
                    <a:pt x="220399" y="19707"/>
                    <a:pt x="216141" y="28175"/>
                    <a:pt x="209455" y="34481"/>
                  </a:cubicBezTo>
                  <a:cubicBezTo>
                    <a:pt x="191548" y="51245"/>
                    <a:pt x="140970" y="96584"/>
                    <a:pt x="24003" y="186881"/>
                  </a:cubicBezTo>
                  <a:cubicBezTo>
                    <a:pt x="17174" y="192138"/>
                    <a:pt x="8144" y="193605"/>
                    <a:pt x="0" y="190786"/>
                  </a:cubicBezTo>
                  <a:close/>
                </a:path>
              </a:pathLst>
            </a:custGeom>
            <a:solidFill>
              <a:srgbClr val="FFFFFF"/>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E95C901-1C47-E53F-7578-5E55D70CBE9D}"/>
                </a:ext>
              </a:extLst>
            </p:cNvPr>
            <p:cNvSpPr/>
            <p:nvPr/>
          </p:nvSpPr>
          <p:spPr>
            <a:xfrm>
              <a:off x="4225426" y="4166685"/>
              <a:ext cx="28604" cy="29063"/>
            </a:xfrm>
            <a:custGeom>
              <a:avLst/>
              <a:gdLst>
                <a:gd name="connsiteX0" fmla="*/ 7769 w 28604"/>
                <a:gd name="connsiteY0" fmla="*/ 1524 h 29063"/>
                <a:gd name="connsiteX1" fmla="*/ 1292 w 28604"/>
                <a:gd name="connsiteY1" fmla="*/ 21241 h 29063"/>
                <a:gd name="connsiteX2" fmla="*/ 20342 w 28604"/>
                <a:gd name="connsiteY2" fmla="*/ 27813 h 29063"/>
                <a:gd name="connsiteX3" fmla="*/ 27200 w 28604"/>
                <a:gd name="connsiteY3" fmla="*/ 6953 h 29063"/>
                <a:gd name="connsiteX4" fmla="*/ 6150 w 28604"/>
                <a:gd name="connsiteY4" fmla="*/ 2286 h 29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04" h="29063">
                  <a:moveTo>
                    <a:pt x="7769" y="1524"/>
                  </a:moveTo>
                  <a:cubicBezTo>
                    <a:pt x="930" y="5506"/>
                    <a:pt x="-1861" y="13973"/>
                    <a:pt x="1292" y="21241"/>
                  </a:cubicBezTo>
                  <a:cubicBezTo>
                    <a:pt x="4959" y="28061"/>
                    <a:pt x="13246" y="30918"/>
                    <a:pt x="20342" y="27813"/>
                  </a:cubicBezTo>
                  <a:cubicBezTo>
                    <a:pt x="27638" y="23651"/>
                    <a:pt x="30600" y="14640"/>
                    <a:pt x="27200" y="6953"/>
                  </a:cubicBezTo>
                  <a:cubicBezTo>
                    <a:pt x="22580" y="-19"/>
                    <a:pt x="13274" y="-2076"/>
                    <a:pt x="6150" y="2286"/>
                  </a:cubicBezTo>
                </a:path>
              </a:pathLst>
            </a:custGeom>
            <a:solidFill>
              <a:srgbClr val="FFFFFF"/>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19BDFCB-BAAD-E054-DFC9-7D2E32C12F94}"/>
                </a:ext>
              </a:extLst>
            </p:cNvPr>
            <p:cNvSpPr/>
            <p:nvPr/>
          </p:nvSpPr>
          <p:spPr>
            <a:xfrm>
              <a:off x="4074318" y="4309179"/>
              <a:ext cx="48077" cy="33069"/>
            </a:xfrm>
            <a:custGeom>
              <a:avLst/>
              <a:gdLst>
                <a:gd name="connsiteX0" fmla="*/ 47720 w 48077"/>
                <a:gd name="connsiteY0" fmla="*/ 33052 h 33069"/>
                <a:gd name="connsiteX1" fmla="*/ 28004 w 48077"/>
                <a:gd name="connsiteY1" fmla="*/ 11144 h 33069"/>
                <a:gd name="connsiteX2" fmla="*/ 0 w 48077"/>
                <a:gd name="connsiteY2" fmla="*/ 2381 h 33069"/>
                <a:gd name="connsiteX3" fmla="*/ 9525 w 48077"/>
                <a:gd name="connsiteY3" fmla="*/ 0 h 33069"/>
                <a:gd name="connsiteX4" fmla="*/ 31433 w 48077"/>
                <a:gd name="connsiteY4" fmla="*/ 6572 h 33069"/>
                <a:gd name="connsiteX5" fmla="*/ 46387 w 48077"/>
                <a:gd name="connsiteY5" fmla="*/ 23717 h 33069"/>
                <a:gd name="connsiteX6" fmla="*/ 47720 w 48077"/>
                <a:gd name="connsiteY6" fmla="*/ 33052 h 3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33069">
                  <a:moveTo>
                    <a:pt x="47720" y="33052"/>
                  </a:moveTo>
                  <a:cubicBezTo>
                    <a:pt x="46196" y="33623"/>
                    <a:pt x="42100" y="19907"/>
                    <a:pt x="28004" y="11144"/>
                  </a:cubicBezTo>
                  <a:cubicBezTo>
                    <a:pt x="19298" y="6496"/>
                    <a:pt x="9801" y="3524"/>
                    <a:pt x="0" y="2381"/>
                  </a:cubicBezTo>
                  <a:cubicBezTo>
                    <a:pt x="0" y="1810"/>
                    <a:pt x="3238" y="190"/>
                    <a:pt x="9525" y="0"/>
                  </a:cubicBezTo>
                  <a:cubicBezTo>
                    <a:pt x="17307" y="10"/>
                    <a:pt x="24927" y="2295"/>
                    <a:pt x="31433" y="6572"/>
                  </a:cubicBezTo>
                  <a:cubicBezTo>
                    <a:pt x="38005" y="10678"/>
                    <a:pt x="43215" y="16640"/>
                    <a:pt x="46387" y="23717"/>
                  </a:cubicBezTo>
                  <a:cubicBezTo>
                    <a:pt x="48387" y="29432"/>
                    <a:pt x="48292" y="33052"/>
                    <a:pt x="47720" y="33052"/>
                  </a:cubicBezTo>
                  <a:close/>
                </a:path>
              </a:pathLst>
            </a:custGeom>
            <a:solidFill>
              <a:srgbClr val="263238"/>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5C1AF0F-0497-35FD-F4B8-E86B9526B671}"/>
                </a:ext>
              </a:extLst>
            </p:cNvPr>
            <p:cNvSpPr/>
            <p:nvPr/>
          </p:nvSpPr>
          <p:spPr>
            <a:xfrm>
              <a:off x="4055649" y="4351872"/>
              <a:ext cx="44970" cy="21955"/>
            </a:xfrm>
            <a:custGeom>
              <a:avLst/>
              <a:gdLst>
                <a:gd name="connsiteX0" fmla="*/ 44768 w 44970"/>
                <a:gd name="connsiteY0" fmla="*/ 21886 h 21955"/>
                <a:gd name="connsiteX1" fmla="*/ 23908 w 44970"/>
                <a:gd name="connsiteY1" fmla="*/ 8646 h 21955"/>
                <a:gd name="connsiteX2" fmla="*/ 0 w 44970"/>
                <a:gd name="connsiteY2" fmla="*/ 2741 h 21955"/>
                <a:gd name="connsiteX3" fmla="*/ 26099 w 44970"/>
                <a:gd name="connsiteY3" fmla="*/ 3598 h 21955"/>
                <a:gd name="connsiteX4" fmla="*/ 44768 w 44970"/>
                <a:gd name="connsiteY4" fmla="*/ 21886 h 2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21955">
                  <a:moveTo>
                    <a:pt x="44768" y="21886"/>
                  </a:moveTo>
                  <a:cubicBezTo>
                    <a:pt x="43529" y="22838"/>
                    <a:pt x="36386" y="13790"/>
                    <a:pt x="23908" y="8646"/>
                  </a:cubicBezTo>
                  <a:cubicBezTo>
                    <a:pt x="16059" y="6227"/>
                    <a:pt x="8077" y="4255"/>
                    <a:pt x="0" y="2741"/>
                  </a:cubicBezTo>
                  <a:cubicBezTo>
                    <a:pt x="8325" y="-1193"/>
                    <a:pt x="18050" y="-879"/>
                    <a:pt x="26099" y="3598"/>
                  </a:cubicBezTo>
                  <a:cubicBezTo>
                    <a:pt x="40100" y="9408"/>
                    <a:pt x="46196" y="21410"/>
                    <a:pt x="44768" y="21886"/>
                  </a:cubicBezTo>
                  <a:close/>
                </a:path>
              </a:pathLst>
            </a:custGeom>
            <a:solidFill>
              <a:srgbClr val="263238"/>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3B70A27-2C0F-FAD3-2DF3-A195BC804FFF}"/>
                </a:ext>
              </a:extLst>
            </p:cNvPr>
            <p:cNvSpPr/>
            <p:nvPr/>
          </p:nvSpPr>
          <p:spPr>
            <a:xfrm>
              <a:off x="4093176" y="4267315"/>
              <a:ext cx="66771" cy="36053"/>
            </a:xfrm>
            <a:custGeom>
              <a:avLst/>
              <a:gdLst>
                <a:gd name="connsiteX0" fmla="*/ 66772 w 66771"/>
                <a:gd name="connsiteY0" fmla="*/ 36053 h 36053"/>
                <a:gd name="connsiteX1" fmla="*/ 35911 w 66771"/>
                <a:gd name="connsiteY1" fmla="*/ 13479 h 36053"/>
                <a:gd name="connsiteX2" fmla="*/ 2 w 66771"/>
                <a:gd name="connsiteY2" fmla="*/ 620 h 36053"/>
                <a:gd name="connsiteX3" fmla="*/ 38578 w 66771"/>
                <a:gd name="connsiteY3" fmla="*/ 8621 h 36053"/>
                <a:gd name="connsiteX4" fmla="*/ 66772 w 66771"/>
                <a:gd name="connsiteY4" fmla="*/ 36053 h 3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71" h="36053">
                  <a:moveTo>
                    <a:pt x="66772" y="36053"/>
                  </a:moveTo>
                  <a:cubicBezTo>
                    <a:pt x="57066" y="27766"/>
                    <a:pt x="46750" y="20222"/>
                    <a:pt x="35911" y="13479"/>
                  </a:cubicBezTo>
                  <a:cubicBezTo>
                    <a:pt x="17432" y="3478"/>
                    <a:pt x="-189" y="2335"/>
                    <a:pt x="2" y="620"/>
                  </a:cubicBezTo>
                  <a:cubicBezTo>
                    <a:pt x="13403" y="-1371"/>
                    <a:pt x="27072" y="1468"/>
                    <a:pt x="38578" y="8621"/>
                  </a:cubicBezTo>
                  <a:cubicBezTo>
                    <a:pt x="50922" y="14145"/>
                    <a:pt x="60914" y="23861"/>
                    <a:pt x="66772" y="36053"/>
                  </a:cubicBezTo>
                  <a:close/>
                </a:path>
              </a:pathLst>
            </a:custGeom>
            <a:solidFill>
              <a:srgbClr val="263238"/>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A6118F0-34CC-F40E-207D-9E245ECC2A44}"/>
                </a:ext>
              </a:extLst>
            </p:cNvPr>
            <p:cNvSpPr/>
            <p:nvPr/>
          </p:nvSpPr>
          <p:spPr>
            <a:xfrm>
              <a:off x="4108513" y="4213160"/>
              <a:ext cx="64674" cy="14953"/>
            </a:xfrm>
            <a:custGeom>
              <a:avLst/>
              <a:gdLst>
                <a:gd name="connsiteX0" fmla="*/ 64675 w 64674"/>
                <a:gd name="connsiteY0" fmla="*/ 14770 h 14953"/>
                <a:gd name="connsiteX1" fmla="*/ 32861 w 64674"/>
                <a:gd name="connsiteY1" fmla="*/ 6198 h 14953"/>
                <a:gd name="connsiteX2" fmla="*/ 0 w 64674"/>
                <a:gd name="connsiteY2" fmla="*/ 4579 h 14953"/>
                <a:gd name="connsiteX3" fmla="*/ 64675 w 64674"/>
                <a:gd name="connsiteY3" fmla="*/ 14770 h 14953"/>
              </a:gdLst>
              <a:ahLst/>
              <a:cxnLst>
                <a:cxn ang="0">
                  <a:pos x="connsiteX0" y="connsiteY0"/>
                </a:cxn>
                <a:cxn ang="0">
                  <a:pos x="connsiteX1" y="connsiteY1"/>
                </a:cxn>
                <a:cxn ang="0">
                  <a:pos x="connsiteX2" y="connsiteY2"/>
                </a:cxn>
                <a:cxn ang="0">
                  <a:pos x="connsiteX3" y="connsiteY3"/>
                </a:cxn>
              </a:cxnLst>
              <a:rect l="l" t="t" r="r" b="b"/>
              <a:pathLst>
                <a:path w="64674" h="14953">
                  <a:moveTo>
                    <a:pt x="64675" y="14770"/>
                  </a:moveTo>
                  <a:cubicBezTo>
                    <a:pt x="63817" y="16199"/>
                    <a:pt x="50768" y="8865"/>
                    <a:pt x="32861" y="6198"/>
                  </a:cubicBezTo>
                  <a:cubicBezTo>
                    <a:pt x="14954" y="3531"/>
                    <a:pt x="381" y="6198"/>
                    <a:pt x="0" y="4579"/>
                  </a:cubicBezTo>
                  <a:cubicBezTo>
                    <a:pt x="21793" y="-4137"/>
                    <a:pt x="46615" y="-232"/>
                    <a:pt x="64675" y="14770"/>
                  </a:cubicBezTo>
                  <a:close/>
                </a:path>
              </a:pathLst>
            </a:custGeom>
            <a:solidFill>
              <a:srgbClr val="263238"/>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5D764E50-0793-E1DA-7DDB-751FE3ED8BA1}"/>
                </a:ext>
              </a:extLst>
            </p:cNvPr>
            <p:cNvSpPr/>
            <p:nvPr/>
          </p:nvSpPr>
          <p:spPr>
            <a:xfrm>
              <a:off x="4114609" y="4139628"/>
              <a:ext cx="66968" cy="15245"/>
            </a:xfrm>
            <a:custGeom>
              <a:avLst/>
              <a:gdLst>
                <a:gd name="connsiteX0" fmla="*/ 66866 w 66968"/>
                <a:gd name="connsiteY0" fmla="*/ 15246 h 15245"/>
                <a:gd name="connsiteX1" fmla="*/ 34004 w 66968"/>
                <a:gd name="connsiteY1" fmla="*/ 5721 h 15245"/>
                <a:gd name="connsiteX2" fmla="*/ 0 w 66968"/>
                <a:gd name="connsiteY2" fmla="*/ 10198 h 15245"/>
                <a:gd name="connsiteX3" fmla="*/ 8858 w 66968"/>
                <a:gd name="connsiteY3" fmla="*/ 4197 h 15245"/>
                <a:gd name="connsiteX4" fmla="*/ 34385 w 66968"/>
                <a:gd name="connsiteY4" fmla="*/ 196 h 15245"/>
                <a:gd name="connsiteX5" fmla="*/ 59055 w 66968"/>
                <a:gd name="connsiteY5" fmla="*/ 8102 h 15245"/>
                <a:gd name="connsiteX6" fmla="*/ 66866 w 66968"/>
                <a:gd name="connsiteY6" fmla="*/ 15246 h 1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68" h="15245">
                  <a:moveTo>
                    <a:pt x="66866" y="15246"/>
                  </a:moveTo>
                  <a:cubicBezTo>
                    <a:pt x="56407" y="10569"/>
                    <a:pt x="45349" y="7359"/>
                    <a:pt x="34004" y="5721"/>
                  </a:cubicBezTo>
                  <a:cubicBezTo>
                    <a:pt x="22517" y="5683"/>
                    <a:pt x="11087" y="7188"/>
                    <a:pt x="0" y="10198"/>
                  </a:cubicBezTo>
                  <a:cubicBezTo>
                    <a:pt x="0" y="9626"/>
                    <a:pt x="2667" y="6864"/>
                    <a:pt x="8858" y="4197"/>
                  </a:cubicBezTo>
                  <a:cubicBezTo>
                    <a:pt x="16916" y="825"/>
                    <a:pt x="25679" y="-547"/>
                    <a:pt x="34385" y="196"/>
                  </a:cubicBezTo>
                  <a:cubicBezTo>
                    <a:pt x="43110" y="892"/>
                    <a:pt x="51549" y="3597"/>
                    <a:pt x="59055" y="8102"/>
                  </a:cubicBezTo>
                  <a:cubicBezTo>
                    <a:pt x="64961" y="11436"/>
                    <a:pt x="67532" y="14674"/>
                    <a:pt x="66866" y="15246"/>
                  </a:cubicBezTo>
                  <a:close/>
                </a:path>
              </a:pathLst>
            </a:custGeom>
            <a:solidFill>
              <a:srgbClr val="263238"/>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BB24C9E-7E61-20DA-694E-7E2A840BA78B}"/>
                </a:ext>
              </a:extLst>
            </p:cNvPr>
            <p:cNvSpPr/>
            <p:nvPr/>
          </p:nvSpPr>
          <p:spPr>
            <a:xfrm>
              <a:off x="4114848" y="4084888"/>
              <a:ext cx="75274" cy="46268"/>
            </a:xfrm>
            <a:custGeom>
              <a:avLst/>
              <a:gdLst>
                <a:gd name="connsiteX0" fmla="*/ 36051 w 75274"/>
                <a:gd name="connsiteY0" fmla="*/ 46268 h 46268"/>
                <a:gd name="connsiteX1" fmla="*/ 36813 w 75274"/>
                <a:gd name="connsiteY1" fmla="*/ 36743 h 46268"/>
                <a:gd name="connsiteX2" fmla="*/ 47100 w 75274"/>
                <a:gd name="connsiteY2" fmla="*/ 12931 h 46268"/>
                <a:gd name="connsiteX3" fmla="*/ 61102 w 75274"/>
                <a:gd name="connsiteY3" fmla="*/ 453 h 46268"/>
                <a:gd name="connsiteX4" fmla="*/ 72437 w 75274"/>
                <a:gd name="connsiteY4" fmla="*/ 4073 h 46268"/>
                <a:gd name="connsiteX5" fmla="*/ 75104 w 75274"/>
                <a:gd name="connsiteY5" fmla="*/ 15788 h 46268"/>
                <a:gd name="connsiteX6" fmla="*/ 39671 w 75274"/>
                <a:gd name="connsiteY6" fmla="*/ 45601 h 46268"/>
                <a:gd name="connsiteX7" fmla="*/ 999 w 75274"/>
                <a:gd name="connsiteY7" fmla="*/ 19027 h 46268"/>
                <a:gd name="connsiteX8" fmla="*/ 1666 w 75274"/>
                <a:gd name="connsiteY8" fmla="*/ 6835 h 46268"/>
                <a:gd name="connsiteX9" fmla="*/ 12810 w 75274"/>
                <a:gd name="connsiteY9" fmla="*/ 2739 h 46268"/>
                <a:gd name="connsiteX10" fmla="*/ 28241 w 75274"/>
                <a:gd name="connsiteY10" fmla="*/ 13121 h 46268"/>
                <a:gd name="connsiteX11" fmla="*/ 43100 w 75274"/>
                <a:gd name="connsiteY11" fmla="*/ 34457 h 46268"/>
                <a:gd name="connsiteX12" fmla="*/ 45957 w 75274"/>
                <a:gd name="connsiteY12" fmla="*/ 43506 h 46268"/>
                <a:gd name="connsiteX13" fmla="*/ 25574 w 75274"/>
                <a:gd name="connsiteY13" fmla="*/ 15883 h 46268"/>
                <a:gd name="connsiteX14" fmla="*/ 11858 w 75274"/>
                <a:gd name="connsiteY14" fmla="*/ 7216 h 46268"/>
                <a:gd name="connsiteX15" fmla="*/ 5762 w 75274"/>
                <a:gd name="connsiteY15" fmla="*/ 9407 h 46268"/>
                <a:gd name="connsiteX16" fmla="*/ 5762 w 75274"/>
                <a:gd name="connsiteY16" fmla="*/ 17407 h 46268"/>
                <a:gd name="connsiteX17" fmla="*/ 39480 w 75274"/>
                <a:gd name="connsiteY17" fmla="*/ 40077 h 46268"/>
                <a:gd name="connsiteX18" fmla="*/ 69960 w 75274"/>
                <a:gd name="connsiteY18" fmla="*/ 15217 h 46268"/>
                <a:gd name="connsiteX19" fmla="*/ 68436 w 75274"/>
                <a:gd name="connsiteY19" fmla="*/ 7025 h 46268"/>
                <a:gd name="connsiteX20" fmla="*/ 62245 w 75274"/>
                <a:gd name="connsiteY20" fmla="*/ 4930 h 46268"/>
                <a:gd name="connsiteX21" fmla="*/ 50148 w 75274"/>
                <a:gd name="connsiteY21" fmla="*/ 15217 h 46268"/>
                <a:gd name="connsiteX22" fmla="*/ 36051 w 75274"/>
                <a:gd name="connsiteY22" fmla="*/ 46268 h 4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274" h="46268">
                  <a:moveTo>
                    <a:pt x="36051" y="46268"/>
                  </a:moveTo>
                  <a:cubicBezTo>
                    <a:pt x="35566" y="43077"/>
                    <a:pt x="35832" y="39820"/>
                    <a:pt x="36813" y="36743"/>
                  </a:cubicBezTo>
                  <a:cubicBezTo>
                    <a:pt x="38652" y="28209"/>
                    <a:pt x="42147" y="20122"/>
                    <a:pt x="47100" y="12931"/>
                  </a:cubicBezTo>
                  <a:cubicBezTo>
                    <a:pt x="50310" y="7378"/>
                    <a:pt x="55216" y="3006"/>
                    <a:pt x="61102" y="453"/>
                  </a:cubicBezTo>
                  <a:cubicBezTo>
                    <a:pt x="65265" y="-814"/>
                    <a:pt x="69779" y="634"/>
                    <a:pt x="72437" y="4073"/>
                  </a:cubicBezTo>
                  <a:cubicBezTo>
                    <a:pt x="74742" y="7511"/>
                    <a:pt x="75694" y="11692"/>
                    <a:pt x="75104" y="15788"/>
                  </a:cubicBezTo>
                  <a:cubicBezTo>
                    <a:pt x="71961" y="32933"/>
                    <a:pt x="57102" y="45430"/>
                    <a:pt x="39671" y="45601"/>
                  </a:cubicBezTo>
                  <a:cubicBezTo>
                    <a:pt x="22593" y="45392"/>
                    <a:pt x="7324" y="34895"/>
                    <a:pt x="999" y="19027"/>
                  </a:cubicBezTo>
                  <a:cubicBezTo>
                    <a:pt x="-534" y="15055"/>
                    <a:pt x="-296" y="10616"/>
                    <a:pt x="1666" y="6835"/>
                  </a:cubicBezTo>
                  <a:cubicBezTo>
                    <a:pt x="4124" y="3225"/>
                    <a:pt x="8600" y="1577"/>
                    <a:pt x="12810" y="2739"/>
                  </a:cubicBezTo>
                  <a:cubicBezTo>
                    <a:pt x="18802" y="4739"/>
                    <a:pt x="24126" y="8330"/>
                    <a:pt x="28241" y="13121"/>
                  </a:cubicBezTo>
                  <a:cubicBezTo>
                    <a:pt x="34442" y="19284"/>
                    <a:pt x="39471" y="26504"/>
                    <a:pt x="43100" y="34457"/>
                  </a:cubicBezTo>
                  <a:cubicBezTo>
                    <a:pt x="44652" y="37248"/>
                    <a:pt x="45634" y="40325"/>
                    <a:pt x="45957" y="43506"/>
                  </a:cubicBezTo>
                  <a:cubicBezTo>
                    <a:pt x="40547" y="33352"/>
                    <a:pt x="33680" y="24046"/>
                    <a:pt x="25574" y="15883"/>
                  </a:cubicBezTo>
                  <a:cubicBezTo>
                    <a:pt x="21793" y="11902"/>
                    <a:pt x="17078" y="8921"/>
                    <a:pt x="11858" y="7216"/>
                  </a:cubicBezTo>
                  <a:cubicBezTo>
                    <a:pt x="9562" y="6520"/>
                    <a:pt x="7086" y="7416"/>
                    <a:pt x="5762" y="9407"/>
                  </a:cubicBezTo>
                  <a:cubicBezTo>
                    <a:pt x="4657" y="11959"/>
                    <a:pt x="4657" y="14855"/>
                    <a:pt x="5762" y="17407"/>
                  </a:cubicBezTo>
                  <a:cubicBezTo>
                    <a:pt x="11563" y="30933"/>
                    <a:pt x="24764" y="39810"/>
                    <a:pt x="39480" y="40077"/>
                  </a:cubicBezTo>
                  <a:cubicBezTo>
                    <a:pt x="54197" y="39925"/>
                    <a:pt x="66846" y="29599"/>
                    <a:pt x="69960" y="15217"/>
                  </a:cubicBezTo>
                  <a:cubicBezTo>
                    <a:pt x="70437" y="12388"/>
                    <a:pt x="69894" y="9492"/>
                    <a:pt x="68436" y="7025"/>
                  </a:cubicBezTo>
                  <a:cubicBezTo>
                    <a:pt x="67055" y="5054"/>
                    <a:pt x="64541" y="4206"/>
                    <a:pt x="62245" y="4930"/>
                  </a:cubicBezTo>
                  <a:cubicBezTo>
                    <a:pt x="57235" y="7006"/>
                    <a:pt x="53006" y="10607"/>
                    <a:pt x="50148" y="15217"/>
                  </a:cubicBezTo>
                  <a:cubicBezTo>
                    <a:pt x="43662" y="24656"/>
                    <a:pt x="38880" y="35172"/>
                    <a:pt x="36051" y="46268"/>
                  </a:cubicBezTo>
                  <a:close/>
                </a:path>
              </a:pathLst>
            </a:custGeom>
            <a:solidFill>
              <a:srgbClr val="263238"/>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8E2ABF31-F0E5-E831-96D8-F3E07A4EB4D3}"/>
                </a:ext>
              </a:extLst>
            </p:cNvPr>
            <p:cNvSpPr/>
            <p:nvPr/>
          </p:nvSpPr>
          <p:spPr>
            <a:xfrm>
              <a:off x="4094402" y="2290355"/>
              <a:ext cx="456356" cy="1857036"/>
            </a:xfrm>
            <a:custGeom>
              <a:avLst/>
              <a:gdLst>
                <a:gd name="connsiteX0" fmla="*/ 269381 w 456356"/>
                <a:gd name="connsiteY0" fmla="*/ 1824895 h 1857036"/>
                <a:gd name="connsiteX1" fmla="*/ 456356 w 456356"/>
                <a:gd name="connsiteY1" fmla="*/ 344234 h 1857036"/>
                <a:gd name="connsiteX2" fmla="*/ 396539 w 456356"/>
                <a:gd name="connsiteY2" fmla="*/ 0 h 1857036"/>
                <a:gd name="connsiteX3" fmla="*/ 44114 w 456356"/>
                <a:gd name="connsiteY3" fmla="*/ 19050 h 1857036"/>
                <a:gd name="connsiteX4" fmla="*/ 14 w 456356"/>
                <a:gd name="connsiteY4" fmla="*/ 1797558 h 1857036"/>
                <a:gd name="connsiteX5" fmla="*/ 21921 w 456356"/>
                <a:gd name="connsiteY5" fmla="*/ 1824895 h 1857036"/>
                <a:gd name="connsiteX6" fmla="*/ 227280 w 456356"/>
                <a:gd name="connsiteY6" fmla="*/ 1856613 h 1857036"/>
                <a:gd name="connsiteX7" fmla="*/ 269266 w 456356"/>
                <a:gd name="connsiteY7" fmla="*/ 1825714 h 1857036"/>
                <a:gd name="connsiteX8" fmla="*/ 269381 w 456356"/>
                <a:gd name="connsiteY8" fmla="*/ 1824895 h 185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356" h="1857036">
                  <a:moveTo>
                    <a:pt x="269381" y="1824895"/>
                  </a:moveTo>
                  <a:lnTo>
                    <a:pt x="456356" y="344234"/>
                  </a:lnTo>
                  <a:lnTo>
                    <a:pt x="396539" y="0"/>
                  </a:lnTo>
                  <a:lnTo>
                    <a:pt x="44114" y="19050"/>
                  </a:lnTo>
                  <a:lnTo>
                    <a:pt x="14" y="1797558"/>
                  </a:lnTo>
                  <a:cubicBezTo>
                    <a:pt x="-406" y="1810817"/>
                    <a:pt x="8881" y="1822418"/>
                    <a:pt x="21921" y="1824895"/>
                  </a:cubicBezTo>
                  <a:lnTo>
                    <a:pt x="227280" y="1856613"/>
                  </a:lnTo>
                  <a:cubicBezTo>
                    <a:pt x="247406" y="1859671"/>
                    <a:pt x="266209" y="1845840"/>
                    <a:pt x="269266" y="1825714"/>
                  </a:cubicBezTo>
                  <a:cubicBezTo>
                    <a:pt x="269304" y="1825438"/>
                    <a:pt x="269343" y="1825171"/>
                    <a:pt x="269381" y="1824895"/>
                  </a:cubicBezTo>
                  <a:close/>
                </a:path>
              </a:pathLst>
            </a:custGeom>
            <a:solidFill>
              <a:srgbClr val="263238"/>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07C4A51-464F-C6BB-5111-76169FD185FD}"/>
                </a:ext>
              </a:extLst>
            </p:cNvPr>
            <p:cNvSpPr/>
            <p:nvPr/>
          </p:nvSpPr>
          <p:spPr>
            <a:xfrm>
              <a:off x="4396168" y="2215203"/>
              <a:ext cx="877505" cy="1171479"/>
            </a:xfrm>
            <a:custGeom>
              <a:avLst/>
              <a:gdLst>
                <a:gd name="connsiteX0" fmla="*/ 149162 w 877505"/>
                <a:gd name="connsiteY0" fmla="*/ 469011 h 1171479"/>
                <a:gd name="connsiteX1" fmla="*/ 489299 w 877505"/>
                <a:gd name="connsiteY1" fmla="*/ 805624 h 1171479"/>
                <a:gd name="connsiteX2" fmla="*/ 0 w 877505"/>
                <a:gd name="connsiteY2" fmla="*/ 924592 h 1171479"/>
                <a:gd name="connsiteX3" fmla="*/ 34766 w 877505"/>
                <a:gd name="connsiteY3" fmla="*/ 1171480 h 1171479"/>
                <a:gd name="connsiteX4" fmla="*/ 697135 w 877505"/>
                <a:gd name="connsiteY4" fmla="*/ 1081373 h 1171479"/>
                <a:gd name="connsiteX5" fmla="*/ 838105 w 877505"/>
                <a:gd name="connsiteY5" fmla="*/ 996696 h 1171479"/>
                <a:gd name="connsiteX6" fmla="*/ 838105 w 877505"/>
                <a:gd name="connsiteY6" fmla="*/ 996696 h 1171479"/>
                <a:gd name="connsiteX7" fmla="*/ 841343 w 877505"/>
                <a:gd name="connsiteY7" fmla="*/ 757428 h 1171479"/>
                <a:gd name="connsiteX8" fmla="*/ 325279 w 877505"/>
                <a:gd name="connsiteY8" fmla="*/ 0 h 1171479"/>
                <a:gd name="connsiteX9" fmla="*/ 94774 w 877505"/>
                <a:gd name="connsiteY9" fmla="*/ 75152 h 11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505" h="1171479">
                  <a:moveTo>
                    <a:pt x="149162" y="469011"/>
                  </a:moveTo>
                  <a:lnTo>
                    <a:pt x="489299" y="805624"/>
                  </a:lnTo>
                  <a:lnTo>
                    <a:pt x="0" y="924592"/>
                  </a:lnTo>
                  <a:lnTo>
                    <a:pt x="34766" y="1171480"/>
                  </a:lnTo>
                  <a:lnTo>
                    <a:pt x="697135" y="1081373"/>
                  </a:lnTo>
                  <a:cubicBezTo>
                    <a:pt x="753732" y="1073620"/>
                    <a:pt x="804682" y="1043016"/>
                    <a:pt x="838105" y="996696"/>
                  </a:cubicBezTo>
                  <a:lnTo>
                    <a:pt x="838105" y="996696"/>
                  </a:lnTo>
                  <a:cubicBezTo>
                    <a:pt x="889426" y="925563"/>
                    <a:pt x="890721" y="829923"/>
                    <a:pt x="841343" y="757428"/>
                  </a:cubicBezTo>
                  <a:lnTo>
                    <a:pt x="325279" y="0"/>
                  </a:lnTo>
                  <a:lnTo>
                    <a:pt x="94774" y="75152"/>
                  </a:lnTo>
                  <a:close/>
                </a:path>
              </a:pathLst>
            </a:custGeom>
            <a:solidFill>
              <a:srgbClr val="263238"/>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87C2FD46-55AD-EAFB-368F-699179BFCE8C}"/>
                </a:ext>
              </a:extLst>
            </p:cNvPr>
            <p:cNvSpPr/>
            <p:nvPr/>
          </p:nvSpPr>
          <p:spPr>
            <a:xfrm>
              <a:off x="4526565" y="2598584"/>
              <a:ext cx="18764" cy="85629"/>
            </a:xfrm>
            <a:custGeom>
              <a:avLst/>
              <a:gdLst>
                <a:gd name="connsiteX0" fmla="*/ 0 w 18764"/>
                <a:gd name="connsiteY0" fmla="*/ 0 h 85629"/>
                <a:gd name="connsiteX1" fmla="*/ 11811 w 18764"/>
                <a:gd name="connsiteY1" fmla="*/ 42291 h 85629"/>
                <a:gd name="connsiteX2" fmla="*/ 18764 w 18764"/>
                <a:gd name="connsiteY2" fmla="*/ 85630 h 85629"/>
                <a:gd name="connsiteX3" fmla="*/ 6953 w 18764"/>
                <a:gd name="connsiteY3" fmla="*/ 43339 h 85629"/>
                <a:gd name="connsiteX4" fmla="*/ 0 w 18764"/>
                <a:gd name="connsiteY4" fmla="*/ 0 h 85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85629">
                  <a:moveTo>
                    <a:pt x="0" y="0"/>
                  </a:moveTo>
                  <a:cubicBezTo>
                    <a:pt x="5544" y="13602"/>
                    <a:pt x="9506" y="27784"/>
                    <a:pt x="11811" y="42291"/>
                  </a:cubicBezTo>
                  <a:cubicBezTo>
                    <a:pt x="15840" y="56407"/>
                    <a:pt x="18174" y="70961"/>
                    <a:pt x="18764" y="85630"/>
                  </a:cubicBezTo>
                  <a:cubicBezTo>
                    <a:pt x="13297" y="72009"/>
                    <a:pt x="9335" y="57826"/>
                    <a:pt x="6953" y="43339"/>
                  </a:cubicBezTo>
                  <a:cubicBezTo>
                    <a:pt x="3038" y="29194"/>
                    <a:pt x="705" y="14659"/>
                    <a:pt x="0" y="0"/>
                  </a:cubicBezTo>
                  <a:close/>
                </a:path>
              </a:pathLst>
            </a:custGeom>
            <a:solidFill>
              <a:srgbClr val="455A6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610C0514-B72E-0CCA-0379-73340326FEAF}"/>
                </a:ext>
              </a:extLst>
            </p:cNvPr>
            <p:cNvSpPr/>
            <p:nvPr/>
          </p:nvSpPr>
          <p:spPr>
            <a:xfrm>
              <a:off x="4333208" y="2594298"/>
              <a:ext cx="602837" cy="1492853"/>
            </a:xfrm>
            <a:custGeom>
              <a:avLst/>
              <a:gdLst>
                <a:gd name="connsiteX0" fmla="*/ 143542 w 602837"/>
                <a:gd name="connsiteY0" fmla="*/ 576358 h 1492853"/>
                <a:gd name="connsiteX1" fmla="*/ 151638 w 602837"/>
                <a:gd name="connsiteY1" fmla="*/ 573691 h 1492853"/>
                <a:gd name="connsiteX2" fmla="*/ 175451 w 602837"/>
                <a:gd name="connsiteY2" fmla="*/ 566261 h 1492853"/>
                <a:gd name="connsiteX3" fmla="*/ 266700 w 602837"/>
                <a:gd name="connsiteY3" fmla="*/ 538543 h 1492853"/>
                <a:gd name="connsiteX4" fmla="*/ 598742 w 602837"/>
                <a:gd name="connsiteY4" fmla="*/ 438721 h 1492853"/>
                <a:gd name="connsiteX5" fmla="*/ 597884 w 602837"/>
                <a:gd name="connsiteY5" fmla="*/ 441865 h 1492853"/>
                <a:gd name="connsiteX6" fmla="*/ 189643 w 602837"/>
                <a:gd name="connsiteY6" fmla="*/ 7048 h 1492853"/>
                <a:gd name="connsiteX7" fmla="*/ 193929 w 602837"/>
                <a:gd name="connsiteY7" fmla="*/ 5715 h 1492853"/>
                <a:gd name="connsiteX8" fmla="*/ 168783 w 602837"/>
                <a:gd name="connsiteY8" fmla="*/ 218123 h 1492853"/>
                <a:gd name="connsiteX9" fmla="*/ 56483 w 602837"/>
                <a:gd name="connsiteY9" fmla="*/ 1120521 h 1492853"/>
                <a:gd name="connsiteX10" fmla="*/ 18383 w 602837"/>
                <a:gd name="connsiteY10" fmla="*/ 1393508 h 1492853"/>
                <a:gd name="connsiteX11" fmla="*/ 5620 w 602837"/>
                <a:gd name="connsiteY11" fmla="*/ 1467326 h 1492853"/>
                <a:gd name="connsiteX12" fmla="*/ 1524 w 602837"/>
                <a:gd name="connsiteY12" fmla="*/ 1486376 h 1492853"/>
                <a:gd name="connsiteX13" fmla="*/ 0 w 602837"/>
                <a:gd name="connsiteY13" fmla="*/ 1492853 h 1492853"/>
                <a:gd name="connsiteX14" fmla="*/ 1048 w 602837"/>
                <a:gd name="connsiteY14" fmla="*/ 1486281 h 1492853"/>
                <a:gd name="connsiteX15" fmla="*/ 4667 w 602837"/>
                <a:gd name="connsiteY15" fmla="*/ 1467231 h 1492853"/>
                <a:gd name="connsiteX16" fmla="*/ 16478 w 602837"/>
                <a:gd name="connsiteY16" fmla="*/ 1393317 h 1492853"/>
                <a:gd name="connsiteX17" fmla="*/ 53245 w 602837"/>
                <a:gd name="connsiteY17" fmla="*/ 1120140 h 1492853"/>
                <a:gd name="connsiteX18" fmla="*/ 164116 w 602837"/>
                <a:gd name="connsiteY18" fmla="*/ 217646 h 1492853"/>
                <a:gd name="connsiteX19" fmla="*/ 189357 w 602837"/>
                <a:gd name="connsiteY19" fmla="*/ 5239 h 1492853"/>
                <a:gd name="connsiteX20" fmla="*/ 189929 w 602837"/>
                <a:gd name="connsiteY20" fmla="*/ 0 h 1492853"/>
                <a:gd name="connsiteX21" fmla="*/ 193548 w 602837"/>
                <a:gd name="connsiteY21" fmla="*/ 3810 h 1492853"/>
                <a:gd name="connsiteX22" fmla="*/ 600742 w 602837"/>
                <a:gd name="connsiteY22" fmla="*/ 439388 h 1492853"/>
                <a:gd name="connsiteX23" fmla="*/ 602837 w 602837"/>
                <a:gd name="connsiteY23" fmla="*/ 441674 h 1492853"/>
                <a:gd name="connsiteX24" fmla="*/ 599885 w 602837"/>
                <a:gd name="connsiteY24" fmla="*/ 442532 h 1492853"/>
                <a:gd name="connsiteX25" fmla="*/ 267367 w 602837"/>
                <a:gd name="connsiteY25" fmla="*/ 540829 h 1492853"/>
                <a:gd name="connsiteX26" fmla="*/ 175736 w 602837"/>
                <a:gd name="connsiteY26" fmla="*/ 567595 h 1492853"/>
                <a:gd name="connsiteX27" fmla="*/ 151829 w 602837"/>
                <a:gd name="connsiteY27" fmla="*/ 574453 h 1492853"/>
                <a:gd name="connsiteX28" fmla="*/ 143542 w 602837"/>
                <a:gd name="connsiteY28" fmla="*/ 576358 h 149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2837" h="1492853">
                  <a:moveTo>
                    <a:pt x="143542" y="576358"/>
                  </a:moveTo>
                  <a:lnTo>
                    <a:pt x="151638" y="573691"/>
                  </a:lnTo>
                  <a:lnTo>
                    <a:pt x="175451" y="566261"/>
                  </a:lnTo>
                  <a:lnTo>
                    <a:pt x="266700" y="538543"/>
                  </a:lnTo>
                  <a:lnTo>
                    <a:pt x="598742" y="438721"/>
                  </a:lnTo>
                  <a:lnTo>
                    <a:pt x="597884" y="441865"/>
                  </a:lnTo>
                  <a:lnTo>
                    <a:pt x="189643" y="7048"/>
                  </a:lnTo>
                  <a:lnTo>
                    <a:pt x="193929" y="5715"/>
                  </a:lnTo>
                  <a:cubicBezTo>
                    <a:pt x="185833" y="74009"/>
                    <a:pt x="177356" y="145351"/>
                    <a:pt x="168783" y="218123"/>
                  </a:cubicBezTo>
                  <a:cubicBezTo>
                    <a:pt x="126683" y="570548"/>
                    <a:pt x="87059" y="889826"/>
                    <a:pt x="56483" y="1120521"/>
                  </a:cubicBezTo>
                  <a:cubicBezTo>
                    <a:pt x="41243" y="1235869"/>
                    <a:pt x="27908" y="1329118"/>
                    <a:pt x="18383" y="1393508"/>
                  </a:cubicBezTo>
                  <a:cubicBezTo>
                    <a:pt x="12954" y="1425511"/>
                    <a:pt x="8858" y="1450658"/>
                    <a:pt x="5620" y="1467326"/>
                  </a:cubicBezTo>
                  <a:cubicBezTo>
                    <a:pt x="3905" y="1475613"/>
                    <a:pt x="2477" y="1481900"/>
                    <a:pt x="1524" y="1486376"/>
                  </a:cubicBezTo>
                  <a:cubicBezTo>
                    <a:pt x="572" y="1490853"/>
                    <a:pt x="0" y="1492853"/>
                    <a:pt x="0" y="1492853"/>
                  </a:cubicBezTo>
                  <a:cubicBezTo>
                    <a:pt x="0" y="1492853"/>
                    <a:pt x="0" y="1490567"/>
                    <a:pt x="1048" y="1486281"/>
                  </a:cubicBezTo>
                  <a:cubicBezTo>
                    <a:pt x="2096" y="1481995"/>
                    <a:pt x="3143" y="1475423"/>
                    <a:pt x="4667" y="1467231"/>
                  </a:cubicBezTo>
                  <a:cubicBezTo>
                    <a:pt x="8096" y="1450467"/>
                    <a:pt x="11335" y="1425416"/>
                    <a:pt x="16478" y="1393317"/>
                  </a:cubicBezTo>
                  <a:cubicBezTo>
                    <a:pt x="26003" y="1328833"/>
                    <a:pt x="38576" y="1235583"/>
                    <a:pt x="53245" y="1120140"/>
                  </a:cubicBezTo>
                  <a:cubicBezTo>
                    <a:pt x="83058" y="889444"/>
                    <a:pt x="122015" y="570262"/>
                    <a:pt x="164116" y="217646"/>
                  </a:cubicBezTo>
                  <a:cubicBezTo>
                    <a:pt x="172784" y="144875"/>
                    <a:pt x="181261" y="73533"/>
                    <a:pt x="189357" y="5239"/>
                  </a:cubicBezTo>
                  <a:lnTo>
                    <a:pt x="189929" y="0"/>
                  </a:lnTo>
                  <a:lnTo>
                    <a:pt x="193548" y="3810"/>
                  </a:lnTo>
                  <a:lnTo>
                    <a:pt x="600742" y="439388"/>
                  </a:lnTo>
                  <a:lnTo>
                    <a:pt x="602837" y="441674"/>
                  </a:lnTo>
                  <a:lnTo>
                    <a:pt x="599885" y="442532"/>
                  </a:lnTo>
                  <a:lnTo>
                    <a:pt x="267367" y="540829"/>
                  </a:lnTo>
                  <a:lnTo>
                    <a:pt x="175736" y="567595"/>
                  </a:lnTo>
                  <a:lnTo>
                    <a:pt x="151829" y="574453"/>
                  </a:lnTo>
                  <a:cubicBezTo>
                    <a:pt x="146685" y="576358"/>
                    <a:pt x="143542" y="576358"/>
                    <a:pt x="143542" y="576358"/>
                  </a:cubicBezTo>
                  <a:close/>
                </a:path>
              </a:pathLst>
            </a:custGeom>
            <a:solidFill>
              <a:srgbClr val="455A6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2B64DB9-324C-E3FF-01BB-B8D47CFEF6A8}"/>
                </a:ext>
              </a:extLst>
            </p:cNvPr>
            <p:cNvSpPr/>
            <p:nvPr/>
          </p:nvSpPr>
          <p:spPr>
            <a:xfrm>
              <a:off x="4366893" y="2684214"/>
              <a:ext cx="178469" cy="1403127"/>
            </a:xfrm>
            <a:custGeom>
              <a:avLst/>
              <a:gdLst>
                <a:gd name="connsiteX0" fmla="*/ 33 w 178469"/>
                <a:gd name="connsiteY0" fmla="*/ 1403128 h 1403127"/>
                <a:gd name="connsiteX1" fmla="*/ 86806 w 178469"/>
                <a:gd name="connsiteY1" fmla="*/ 701231 h 1403127"/>
                <a:gd name="connsiteX2" fmla="*/ 178437 w 178469"/>
                <a:gd name="connsiteY2" fmla="*/ 0 h 1403127"/>
                <a:gd name="connsiteX3" fmla="*/ 91759 w 178469"/>
                <a:gd name="connsiteY3" fmla="*/ 701897 h 1403127"/>
                <a:gd name="connsiteX4" fmla="*/ 33 w 178469"/>
                <a:gd name="connsiteY4" fmla="*/ 1403128 h 1403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69" h="1403127">
                  <a:moveTo>
                    <a:pt x="33" y="1403128"/>
                  </a:moveTo>
                  <a:cubicBezTo>
                    <a:pt x="-1300" y="1403128"/>
                    <a:pt x="37562" y="1088803"/>
                    <a:pt x="86806" y="701231"/>
                  </a:cubicBezTo>
                  <a:cubicBezTo>
                    <a:pt x="136050" y="313658"/>
                    <a:pt x="177103" y="-190"/>
                    <a:pt x="178437" y="0"/>
                  </a:cubicBezTo>
                  <a:cubicBezTo>
                    <a:pt x="179770" y="191"/>
                    <a:pt x="141003" y="314325"/>
                    <a:pt x="91759" y="701897"/>
                  </a:cubicBezTo>
                  <a:cubicBezTo>
                    <a:pt x="42515" y="1089470"/>
                    <a:pt x="1462" y="1403223"/>
                    <a:pt x="33" y="1403128"/>
                  </a:cubicBezTo>
                  <a:close/>
                </a:path>
              </a:pathLst>
            </a:custGeom>
            <a:solidFill>
              <a:srgbClr val="455A6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5EE5CD4-F063-354B-906E-5F60D45CC9D8}"/>
                </a:ext>
              </a:extLst>
            </p:cNvPr>
            <p:cNvSpPr/>
            <p:nvPr/>
          </p:nvSpPr>
          <p:spPr>
            <a:xfrm>
              <a:off x="4490180" y="2441898"/>
              <a:ext cx="35154" cy="160877"/>
            </a:xfrm>
            <a:custGeom>
              <a:avLst/>
              <a:gdLst>
                <a:gd name="connsiteX0" fmla="*/ 0 w 35154"/>
                <a:gd name="connsiteY0" fmla="*/ 0 h 160877"/>
                <a:gd name="connsiteX1" fmla="*/ 7810 w 35154"/>
                <a:gd name="connsiteY1" fmla="*/ 22955 h 160877"/>
                <a:gd name="connsiteX2" fmla="*/ 22098 w 35154"/>
                <a:gd name="connsiteY2" fmla="*/ 79629 h 160877"/>
                <a:gd name="connsiteX3" fmla="*/ 32766 w 35154"/>
                <a:gd name="connsiteY3" fmla="*/ 136779 h 160877"/>
                <a:gd name="connsiteX4" fmla="*/ 35147 w 35154"/>
                <a:gd name="connsiteY4" fmla="*/ 160877 h 160877"/>
                <a:gd name="connsiteX5" fmla="*/ 29337 w 35154"/>
                <a:gd name="connsiteY5" fmla="*/ 137350 h 160877"/>
                <a:gd name="connsiteX6" fmla="*/ 17240 w 35154"/>
                <a:gd name="connsiteY6" fmla="*/ 80200 h 160877"/>
                <a:gd name="connsiteX7" fmla="*/ 4477 w 35154"/>
                <a:gd name="connsiteY7" fmla="*/ 23050 h 160877"/>
                <a:gd name="connsiteX8" fmla="*/ 0 w 35154"/>
                <a:gd name="connsiteY8" fmla="*/ 0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54" h="160877">
                  <a:moveTo>
                    <a:pt x="0" y="0"/>
                  </a:moveTo>
                  <a:cubicBezTo>
                    <a:pt x="3410" y="7353"/>
                    <a:pt x="6029" y="15050"/>
                    <a:pt x="7810" y="22955"/>
                  </a:cubicBezTo>
                  <a:cubicBezTo>
                    <a:pt x="12001" y="37243"/>
                    <a:pt x="17335" y="57340"/>
                    <a:pt x="22098" y="79629"/>
                  </a:cubicBezTo>
                  <a:cubicBezTo>
                    <a:pt x="26860" y="101917"/>
                    <a:pt x="30575" y="122301"/>
                    <a:pt x="32766" y="136779"/>
                  </a:cubicBezTo>
                  <a:cubicBezTo>
                    <a:pt x="34442" y="144704"/>
                    <a:pt x="35242" y="152781"/>
                    <a:pt x="35147" y="160877"/>
                  </a:cubicBezTo>
                  <a:cubicBezTo>
                    <a:pt x="32442" y="153248"/>
                    <a:pt x="30499" y="145361"/>
                    <a:pt x="29337" y="137350"/>
                  </a:cubicBezTo>
                  <a:cubicBezTo>
                    <a:pt x="25813" y="121063"/>
                    <a:pt x="21717" y="101727"/>
                    <a:pt x="17240" y="80200"/>
                  </a:cubicBezTo>
                  <a:cubicBezTo>
                    <a:pt x="12763" y="58674"/>
                    <a:pt x="7715" y="39624"/>
                    <a:pt x="4477" y="23050"/>
                  </a:cubicBezTo>
                  <a:cubicBezTo>
                    <a:pt x="2200" y="15545"/>
                    <a:pt x="695" y="7820"/>
                    <a:pt x="0" y="0"/>
                  </a:cubicBezTo>
                  <a:close/>
                </a:path>
              </a:pathLst>
            </a:custGeom>
            <a:solidFill>
              <a:srgbClr val="455A6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584C38-B189-01D9-4486-27F0FE0F0DBD}"/>
                </a:ext>
              </a:extLst>
            </p:cNvPr>
            <p:cNvSpPr/>
            <p:nvPr/>
          </p:nvSpPr>
          <p:spPr>
            <a:xfrm>
              <a:off x="4504273" y="2410235"/>
              <a:ext cx="32133" cy="33396"/>
            </a:xfrm>
            <a:custGeom>
              <a:avLst/>
              <a:gdLst>
                <a:gd name="connsiteX0" fmla="*/ 7719 w 32133"/>
                <a:gd name="connsiteY0" fmla="*/ 2612 h 33396"/>
                <a:gd name="connsiteX1" fmla="*/ 21530 w 32133"/>
                <a:gd name="connsiteY1" fmla="*/ 1088 h 33396"/>
                <a:gd name="connsiteX2" fmla="*/ 31817 w 32133"/>
                <a:gd name="connsiteY2" fmla="*/ 13280 h 33396"/>
                <a:gd name="connsiteX3" fmla="*/ 24102 w 32133"/>
                <a:gd name="connsiteY3" fmla="*/ 31378 h 33396"/>
                <a:gd name="connsiteX4" fmla="*/ 5052 w 32133"/>
                <a:gd name="connsiteY4" fmla="*/ 29377 h 33396"/>
                <a:gd name="connsiteX5" fmla="*/ 670 w 32133"/>
                <a:gd name="connsiteY5" fmla="*/ 14042 h 33396"/>
                <a:gd name="connsiteX6" fmla="*/ 7052 w 32133"/>
                <a:gd name="connsiteY6" fmla="*/ 5565 h 33396"/>
                <a:gd name="connsiteX7" fmla="*/ 10767 w 32133"/>
                <a:gd name="connsiteY7" fmla="*/ 4612 h 33396"/>
                <a:gd name="connsiteX8" fmla="*/ 4099 w 32133"/>
                <a:gd name="connsiteY8" fmla="*/ 14804 h 33396"/>
                <a:gd name="connsiteX9" fmla="*/ 8005 w 32133"/>
                <a:gd name="connsiteY9" fmla="*/ 25853 h 33396"/>
                <a:gd name="connsiteX10" fmla="*/ 22102 w 32133"/>
                <a:gd name="connsiteY10" fmla="*/ 27091 h 33396"/>
                <a:gd name="connsiteX11" fmla="*/ 27817 w 32133"/>
                <a:gd name="connsiteY11" fmla="*/ 14042 h 33396"/>
                <a:gd name="connsiteX12" fmla="*/ 20578 w 32133"/>
                <a:gd name="connsiteY12" fmla="*/ 4517 h 33396"/>
                <a:gd name="connsiteX13" fmla="*/ 7719 w 32133"/>
                <a:gd name="connsiteY13" fmla="*/ 2612 h 3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33" h="33396">
                  <a:moveTo>
                    <a:pt x="7719" y="2612"/>
                  </a:moveTo>
                  <a:cubicBezTo>
                    <a:pt x="7719" y="2612"/>
                    <a:pt x="12481" y="-2055"/>
                    <a:pt x="21530" y="1088"/>
                  </a:cubicBezTo>
                  <a:cubicBezTo>
                    <a:pt x="26874" y="3050"/>
                    <a:pt x="30788" y="7679"/>
                    <a:pt x="31817" y="13280"/>
                  </a:cubicBezTo>
                  <a:cubicBezTo>
                    <a:pt x="33170" y="20319"/>
                    <a:pt x="30112" y="27472"/>
                    <a:pt x="24102" y="31378"/>
                  </a:cubicBezTo>
                  <a:cubicBezTo>
                    <a:pt x="17939" y="34673"/>
                    <a:pt x="10395" y="33883"/>
                    <a:pt x="5052" y="29377"/>
                  </a:cubicBezTo>
                  <a:cubicBezTo>
                    <a:pt x="651" y="25605"/>
                    <a:pt x="-1073" y="19567"/>
                    <a:pt x="670" y="14042"/>
                  </a:cubicBezTo>
                  <a:cubicBezTo>
                    <a:pt x="1623" y="10499"/>
                    <a:pt x="3909" y="7460"/>
                    <a:pt x="7052" y="5565"/>
                  </a:cubicBezTo>
                  <a:cubicBezTo>
                    <a:pt x="9243" y="4326"/>
                    <a:pt x="10672" y="4326"/>
                    <a:pt x="10767" y="4612"/>
                  </a:cubicBezTo>
                  <a:cubicBezTo>
                    <a:pt x="7490" y="7184"/>
                    <a:pt x="5147" y="10765"/>
                    <a:pt x="4099" y="14804"/>
                  </a:cubicBezTo>
                  <a:cubicBezTo>
                    <a:pt x="3156" y="18928"/>
                    <a:pt x="4680" y="23234"/>
                    <a:pt x="8005" y="25853"/>
                  </a:cubicBezTo>
                  <a:cubicBezTo>
                    <a:pt x="12043" y="29025"/>
                    <a:pt x="17568" y="29511"/>
                    <a:pt x="22102" y="27091"/>
                  </a:cubicBezTo>
                  <a:cubicBezTo>
                    <a:pt x="26331" y="24177"/>
                    <a:pt x="28541" y="19128"/>
                    <a:pt x="27817" y="14042"/>
                  </a:cubicBezTo>
                  <a:cubicBezTo>
                    <a:pt x="27121" y="9870"/>
                    <a:pt x="24407" y="6308"/>
                    <a:pt x="20578" y="4517"/>
                  </a:cubicBezTo>
                  <a:cubicBezTo>
                    <a:pt x="16530" y="2783"/>
                    <a:pt x="12100" y="2126"/>
                    <a:pt x="7719" y="2612"/>
                  </a:cubicBezTo>
                  <a:close/>
                </a:path>
              </a:pathLst>
            </a:custGeom>
            <a:solidFill>
              <a:srgbClr val="455A6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B0BAB222-C326-D08E-3CE3-EB376DB31485}"/>
                </a:ext>
              </a:extLst>
            </p:cNvPr>
            <p:cNvSpPr/>
            <p:nvPr/>
          </p:nvSpPr>
          <p:spPr>
            <a:xfrm>
              <a:off x="4886318" y="3020637"/>
              <a:ext cx="99352" cy="57861"/>
            </a:xfrm>
            <a:custGeom>
              <a:avLst/>
              <a:gdLst>
                <a:gd name="connsiteX0" fmla="*/ 99352 w 99352"/>
                <a:gd name="connsiteY0" fmla="*/ 57817 h 57861"/>
                <a:gd name="connsiteX1" fmla="*/ 51727 w 99352"/>
                <a:gd name="connsiteY1" fmla="*/ 25432 h 57861"/>
                <a:gd name="connsiteX2" fmla="*/ 7 w 99352"/>
                <a:gd name="connsiteY2" fmla="*/ 0 h 57861"/>
                <a:gd name="connsiteX3" fmla="*/ 54299 w 99352"/>
                <a:gd name="connsiteY3" fmla="*/ 21146 h 57861"/>
                <a:gd name="connsiteX4" fmla="*/ 99352 w 99352"/>
                <a:gd name="connsiteY4" fmla="*/ 57817 h 57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2" h="57861">
                  <a:moveTo>
                    <a:pt x="99352" y="57817"/>
                  </a:moveTo>
                  <a:cubicBezTo>
                    <a:pt x="98305" y="58864"/>
                    <a:pt x="79159" y="41243"/>
                    <a:pt x="51727" y="25432"/>
                  </a:cubicBezTo>
                  <a:cubicBezTo>
                    <a:pt x="24295" y="9620"/>
                    <a:pt x="-469" y="1429"/>
                    <a:pt x="7" y="0"/>
                  </a:cubicBezTo>
                  <a:cubicBezTo>
                    <a:pt x="19324" y="3381"/>
                    <a:pt x="37783" y="10573"/>
                    <a:pt x="54299" y="21146"/>
                  </a:cubicBezTo>
                  <a:cubicBezTo>
                    <a:pt x="71568" y="30318"/>
                    <a:pt x="86865" y="42777"/>
                    <a:pt x="99352" y="57817"/>
                  </a:cubicBezTo>
                  <a:close/>
                </a:path>
              </a:pathLst>
            </a:custGeom>
            <a:solidFill>
              <a:srgbClr val="455A6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0603FE7-53E9-EAEB-DBF8-12D7197F1EB5}"/>
                </a:ext>
              </a:extLst>
            </p:cNvPr>
            <p:cNvSpPr/>
            <p:nvPr/>
          </p:nvSpPr>
          <p:spPr>
            <a:xfrm>
              <a:off x="4055268" y="1217078"/>
              <a:ext cx="1412081" cy="1099756"/>
            </a:xfrm>
            <a:custGeom>
              <a:avLst/>
              <a:gdLst>
                <a:gd name="connsiteX0" fmla="*/ 195263 w 1412081"/>
                <a:gd name="connsiteY0" fmla="*/ 63913 h 1099756"/>
                <a:gd name="connsiteX1" fmla="*/ 0 w 1412081"/>
                <a:gd name="connsiteY1" fmla="*/ 158210 h 1099756"/>
                <a:gd name="connsiteX2" fmla="*/ 84201 w 1412081"/>
                <a:gd name="connsiteY2" fmla="*/ 745712 h 1099756"/>
                <a:gd name="connsiteX3" fmla="*/ 51149 w 1412081"/>
                <a:gd name="connsiteY3" fmla="*/ 1009364 h 1099756"/>
                <a:gd name="connsiteX4" fmla="*/ 85534 w 1412081"/>
                <a:gd name="connsiteY4" fmla="*/ 1099757 h 1099756"/>
                <a:gd name="connsiteX5" fmla="*/ 85534 w 1412081"/>
                <a:gd name="connsiteY5" fmla="*/ 1099757 h 1099756"/>
                <a:gd name="connsiteX6" fmla="*/ 400907 w 1412081"/>
                <a:gd name="connsiteY6" fmla="*/ 1093565 h 1099756"/>
                <a:gd name="connsiteX7" fmla="*/ 621506 w 1412081"/>
                <a:gd name="connsiteY7" fmla="*/ 972503 h 1099756"/>
                <a:gd name="connsiteX8" fmla="*/ 722947 w 1412081"/>
                <a:gd name="connsiteY8" fmla="*/ 955357 h 1099756"/>
                <a:gd name="connsiteX9" fmla="*/ 681419 w 1412081"/>
                <a:gd name="connsiteY9" fmla="*/ 754666 h 1099756"/>
                <a:gd name="connsiteX10" fmla="*/ 700469 w 1412081"/>
                <a:gd name="connsiteY10" fmla="*/ 469964 h 1099756"/>
                <a:gd name="connsiteX11" fmla="*/ 931259 w 1412081"/>
                <a:gd name="connsiteY11" fmla="*/ 593122 h 1099756"/>
                <a:gd name="connsiteX12" fmla="*/ 989266 w 1412081"/>
                <a:gd name="connsiteY12" fmla="*/ 600075 h 1099756"/>
                <a:gd name="connsiteX13" fmla="*/ 1412081 w 1412081"/>
                <a:gd name="connsiteY13" fmla="*/ 490252 h 1099756"/>
                <a:gd name="connsiteX14" fmla="*/ 1390079 w 1412081"/>
                <a:gd name="connsiteY14" fmla="*/ 327184 h 1099756"/>
                <a:gd name="connsiteX15" fmla="*/ 1006983 w 1412081"/>
                <a:gd name="connsiteY15" fmla="*/ 370523 h 1099756"/>
                <a:gd name="connsiteX16" fmla="*/ 715232 w 1412081"/>
                <a:gd name="connsiteY16" fmla="*/ 112776 h 1099756"/>
                <a:gd name="connsiteX17" fmla="*/ 498062 w 1412081"/>
                <a:gd name="connsiteY17" fmla="*/ 63913 h 1099756"/>
                <a:gd name="connsiteX18" fmla="*/ 459581 w 1412081"/>
                <a:gd name="connsiteY18" fmla="*/ 0 h 1099756"/>
                <a:gd name="connsiteX19" fmla="*/ 237363 w 1412081"/>
                <a:gd name="connsiteY19" fmla="*/ 0 h 1099756"/>
                <a:gd name="connsiteX20" fmla="*/ 221456 w 1412081"/>
                <a:gd name="connsiteY20" fmla="*/ 11621 h 1099756"/>
                <a:gd name="connsiteX21" fmla="*/ 205359 w 1412081"/>
                <a:gd name="connsiteY21" fmla="*/ 33623 h 109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081" h="1099756">
                  <a:moveTo>
                    <a:pt x="195263" y="63913"/>
                  </a:moveTo>
                  <a:lnTo>
                    <a:pt x="0" y="158210"/>
                  </a:lnTo>
                  <a:lnTo>
                    <a:pt x="84201" y="745712"/>
                  </a:lnTo>
                  <a:lnTo>
                    <a:pt x="51149" y="1009364"/>
                  </a:lnTo>
                  <a:cubicBezTo>
                    <a:pt x="46854" y="1043340"/>
                    <a:pt x="59741" y="1077230"/>
                    <a:pt x="85534" y="1099757"/>
                  </a:cubicBezTo>
                  <a:lnTo>
                    <a:pt x="85534" y="1099757"/>
                  </a:lnTo>
                  <a:lnTo>
                    <a:pt x="400907" y="1093565"/>
                  </a:lnTo>
                  <a:lnTo>
                    <a:pt x="621506" y="972503"/>
                  </a:lnTo>
                  <a:lnTo>
                    <a:pt x="722947" y="955357"/>
                  </a:lnTo>
                  <a:lnTo>
                    <a:pt x="681419" y="754666"/>
                  </a:lnTo>
                  <a:lnTo>
                    <a:pt x="700469" y="469964"/>
                  </a:lnTo>
                  <a:lnTo>
                    <a:pt x="931259" y="593122"/>
                  </a:lnTo>
                  <a:cubicBezTo>
                    <a:pt x="949033" y="602637"/>
                    <a:pt x="969740" y="605123"/>
                    <a:pt x="989266" y="600075"/>
                  </a:cubicBezTo>
                  <a:lnTo>
                    <a:pt x="1412081" y="490252"/>
                  </a:lnTo>
                  <a:lnTo>
                    <a:pt x="1390079" y="327184"/>
                  </a:lnTo>
                  <a:lnTo>
                    <a:pt x="1006983" y="370523"/>
                  </a:lnTo>
                  <a:lnTo>
                    <a:pt x="715232" y="112776"/>
                  </a:lnTo>
                  <a:lnTo>
                    <a:pt x="498062" y="63913"/>
                  </a:lnTo>
                  <a:lnTo>
                    <a:pt x="459581" y="0"/>
                  </a:lnTo>
                  <a:lnTo>
                    <a:pt x="237363" y="0"/>
                  </a:lnTo>
                  <a:lnTo>
                    <a:pt x="221456" y="11621"/>
                  </a:lnTo>
                  <a:cubicBezTo>
                    <a:pt x="214036" y="17202"/>
                    <a:pt x="208436" y="24860"/>
                    <a:pt x="205359" y="33623"/>
                  </a:cubicBezTo>
                  <a:close/>
                </a:path>
              </a:pathLst>
            </a:custGeom>
            <a:solidFill>
              <a:srgbClr val="FFD45E"/>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D5C93244-563B-22D4-919F-750BAEFC41D3}"/>
                </a:ext>
              </a:extLst>
            </p:cNvPr>
            <p:cNvSpPr/>
            <p:nvPr/>
          </p:nvSpPr>
          <p:spPr>
            <a:xfrm>
              <a:off x="3545014" y="1375288"/>
              <a:ext cx="579977" cy="759430"/>
            </a:xfrm>
            <a:custGeom>
              <a:avLst/>
              <a:gdLst>
                <a:gd name="connsiteX0" fmla="*/ 510254 w 579977"/>
                <a:gd name="connsiteY0" fmla="*/ 0 h 759430"/>
                <a:gd name="connsiteX1" fmla="*/ 422339 w 579977"/>
                <a:gd name="connsiteY1" fmla="*/ 114300 h 759430"/>
                <a:gd name="connsiteX2" fmla="*/ 349663 w 579977"/>
                <a:gd name="connsiteY2" fmla="*/ 463963 h 759430"/>
                <a:gd name="connsiteX3" fmla="*/ 127826 w 579977"/>
                <a:gd name="connsiteY3" fmla="*/ 326612 h 759430"/>
                <a:gd name="connsiteX4" fmla="*/ 0 w 579977"/>
                <a:gd name="connsiteY4" fmla="*/ 461010 h 759430"/>
                <a:gd name="connsiteX5" fmla="*/ 295275 w 579977"/>
                <a:gd name="connsiteY5" fmla="*/ 721804 h 759430"/>
                <a:gd name="connsiteX6" fmla="*/ 459962 w 579977"/>
                <a:gd name="connsiteY6" fmla="*/ 744569 h 759430"/>
                <a:gd name="connsiteX7" fmla="*/ 459962 w 579977"/>
                <a:gd name="connsiteY7" fmla="*/ 744569 h 759430"/>
                <a:gd name="connsiteX8" fmla="*/ 543687 w 579977"/>
                <a:gd name="connsiteY8" fmla="*/ 629412 h 759430"/>
                <a:gd name="connsiteX9" fmla="*/ 579977 w 579977"/>
                <a:gd name="connsiteY9" fmla="*/ 363569 h 7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977" h="759430">
                  <a:moveTo>
                    <a:pt x="510254" y="0"/>
                  </a:moveTo>
                  <a:cubicBezTo>
                    <a:pt x="469668" y="27918"/>
                    <a:pt x="438903" y="67913"/>
                    <a:pt x="422339" y="114300"/>
                  </a:cubicBezTo>
                  <a:cubicBezTo>
                    <a:pt x="400050" y="183642"/>
                    <a:pt x="349663" y="463963"/>
                    <a:pt x="349663" y="463963"/>
                  </a:cubicBezTo>
                  <a:lnTo>
                    <a:pt x="127826" y="326612"/>
                  </a:lnTo>
                  <a:lnTo>
                    <a:pt x="0" y="461010"/>
                  </a:lnTo>
                  <a:lnTo>
                    <a:pt x="295275" y="721804"/>
                  </a:lnTo>
                  <a:cubicBezTo>
                    <a:pt x="340605" y="761800"/>
                    <a:pt x="405479" y="770773"/>
                    <a:pt x="459962" y="744569"/>
                  </a:cubicBezTo>
                  <a:lnTo>
                    <a:pt x="459962" y="744569"/>
                  </a:lnTo>
                  <a:cubicBezTo>
                    <a:pt x="505416" y="722643"/>
                    <a:pt x="536848" y="679409"/>
                    <a:pt x="543687" y="629412"/>
                  </a:cubicBezTo>
                  <a:lnTo>
                    <a:pt x="579977" y="363569"/>
                  </a:lnTo>
                  <a:close/>
                </a:path>
              </a:pathLst>
            </a:custGeom>
            <a:solidFill>
              <a:srgbClr val="FFD45E"/>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EE4E6BF4-C05D-AA1B-A933-94F3398D46B5}"/>
                </a:ext>
              </a:extLst>
            </p:cNvPr>
            <p:cNvSpPr/>
            <p:nvPr/>
          </p:nvSpPr>
          <p:spPr>
            <a:xfrm>
              <a:off x="4534852" y="2195010"/>
              <a:ext cx="186594" cy="89153"/>
            </a:xfrm>
            <a:custGeom>
              <a:avLst/>
              <a:gdLst>
                <a:gd name="connsiteX0" fmla="*/ 186595 w 186594"/>
                <a:gd name="connsiteY0" fmla="*/ 20193 h 89153"/>
                <a:gd name="connsiteX1" fmla="*/ 172879 w 186594"/>
                <a:gd name="connsiteY1" fmla="*/ 0 h 89153"/>
                <a:gd name="connsiteX2" fmla="*/ 26860 w 186594"/>
                <a:gd name="connsiteY2" fmla="*/ 26956 h 89153"/>
                <a:gd name="connsiteX3" fmla="*/ 0 w 186594"/>
                <a:gd name="connsiteY3" fmla="*/ 89154 h 89153"/>
                <a:gd name="connsiteX4" fmla="*/ 186595 w 186594"/>
                <a:gd name="connsiteY4" fmla="*/ 20193 h 89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94" h="89153">
                  <a:moveTo>
                    <a:pt x="186595" y="20193"/>
                  </a:moveTo>
                  <a:lnTo>
                    <a:pt x="172879" y="0"/>
                  </a:lnTo>
                  <a:lnTo>
                    <a:pt x="26860" y="26956"/>
                  </a:lnTo>
                  <a:lnTo>
                    <a:pt x="0" y="89154"/>
                  </a:lnTo>
                  <a:lnTo>
                    <a:pt x="186595" y="20193"/>
                  </a:lnTo>
                  <a:close/>
                </a:path>
              </a:pathLst>
            </a:custGeom>
            <a:solidFill>
              <a:srgbClr val="FFBE9D"/>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7A89B28D-7EA1-46B3-224F-889919F59602}"/>
                </a:ext>
              </a:extLst>
            </p:cNvPr>
            <p:cNvSpPr/>
            <p:nvPr/>
          </p:nvSpPr>
          <p:spPr>
            <a:xfrm>
              <a:off x="4140803" y="1864873"/>
              <a:ext cx="771222" cy="508349"/>
            </a:xfrm>
            <a:custGeom>
              <a:avLst/>
              <a:gdLst>
                <a:gd name="connsiteX0" fmla="*/ 0 w 771222"/>
                <a:gd name="connsiteY0" fmla="*/ 451961 h 508349"/>
                <a:gd name="connsiteX1" fmla="*/ 394049 w 771222"/>
                <a:gd name="connsiteY1" fmla="*/ 419290 h 508349"/>
                <a:gd name="connsiteX2" fmla="*/ 504063 w 771222"/>
                <a:gd name="connsiteY2" fmla="*/ 355092 h 508349"/>
                <a:gd name="connsiteX3" fmla="*/ 625888 w 771222"/>
                <a:gd name="connsiteY3" fmla="*/ 324040 h 508349"/>
                <a:gd name="connsiteX4" fmla="*/ 727901 w 771222"/>
                <a:gd name="connsiteY4" fmla="*/ 389287 h 508349"/>
                <a:gd name="connsiteX5" fmla="*/ 687991 w 771222"/>
                <a:gd name="connsiteY5" fmla="*/ 495776 h 508349"/>
                <a:gd name="connsiteX6" fmla="*/ 702088 w 771222"/>
                <a:gd name="connsiteY6" fmla="*/ 508349 h 508349"/>
                <a:gd name="connsiteX7" fmla="*/ 759905 w 771222"/>
                <a:gd name="connsiteY7" fmla="*/ 344234 h 508349"/>
                <a:gd name="connsiteX8" fmla="*/ 658177 w 771222"/>
                <a:gd name="connsiteY8" fmla="*/ 236982 h 508349"/>
                <a:gd name="connsiteX9" fmla="*/ 603028 w 771222"/>
                <a:gd name="connsiteY9" fmla="*/ 0 h 5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222" h="508349">
                  <a:moveTo>
                    <a:pt x="0" y="451961"/>
                  </a:moveTo>
                  <a:cubicBezTo>
                    <a:pt x="130492" y="504444"/>
                    <a:pt x="269843" y="485108"/>
                    <a:pt x="394049" y="419290"/>
                  </a:cubicBezTo>
                  <a:cubicBezTo>
                    <a:pt x="431578" y="399383"/>
                    <a:pt x="466344" y="374713"/>
                    <a:pt x="504063" y="355092"/>
                  </a:cubicBezTo>
                  <a:cubicBezTo>
                    <a:pt x="541782" y="335471"/>
                    <a:pt x="583501" y="321088"/>
                    <a:pt x="625888" y="324040"/>
                  </a:cubicBezTo>
                  <a:cubicBezTo>
                    <a:pt x="668274" y="326993"/>
                    <a:pt x="710946" y="350330"/>
                    <a:pt x="727901" y="389287"/>
                  </a:cubicBezTo>
                  <a:cubicBezTo>
                    <a:pt x="744855" y="428244"/>
                    <a:pt x="727901" y="481203"/>
                    <a:pt x="687991" y="495776"/>
                  </a:cubicBezTo>
                  <a:lnTo>
                    <a:pt x="702088" y="508349"/>
                  </a:lnTo>
                  <a:cubicBezTo>
                    <a:pt x="760667" y="481108"/>
                    <a:pt x="788480" y="402241"/>
                    <a:pt x="759905" y="344234"/>
                  </a:cubicBezTo>
                  <a:cubicBezTo>
                    <a:pt x="737997" y="299847"/>
                    <a:pt x="691896" y="273272"/>
                    <a:pt x="658177" y="236982"/>
                  </a:cubicBezTo>
                  <a:cubicBezTo>
                    <a:pt x="608552" y="183642"/>
                    <a:pt x="603409" y="80391"/>
                    <a:pt x="603028" y="0"/>
                  </a:cubicBezTo>
                </a:path>
              </a:pathLst>
            </a:custGeom>
            <a:solidFill>
              <a:srgbClr val="FFD45E"/>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AD37A71D-79D1-441D-4A2F-48850CE1D389}"/>
                </a:ext>
              </a:extLst>
            </p:cNvPr>
            <p:cNvSpPr/>
            <p:nvPr/>
          </p:nvSpPr>
          <p:spPr>
            <a:xfrm>
              <a:off x="4250626" y="1280514"/>
              <a:ext cx="176403" cy="220217"/>
            </a:xfrm>
            <a:custGeom>
              <a:avLst/>
              <a:gdLst>
                <a:gd name="connsiteX0" fmla="*/ 176403 w 176403"/>
                <a:gd name="connsiteY0" fmla="*/ 114110 h 220217"/>
                <a:gd name="connsiteX1" fmla="*/ 166878 w 176403"/>
                <a:gd name="connsiteY1" fmla="*/ 114110 h 220217"/>
                <a:gd name="connsiteX2" fmla="*/ 143732 w 176403"/>
                <a:gd name="connsiteY2" fmla="*/ 124778 h 220217"/>
                <a:gd name="connsiteX3" fmla="*/ 132207 w 176403"/>
                <a:gd name="connsiteY3" fmla="*/ 162020 h 220217"/>
                <a:gd name="connsiteX4" fmla="*/ 142780 w 176403"/>
                <a:gd name="connsiteY4" fmla="*/ 212027 h 220217"/>
                <a:gd name="connsiteX5" fmla="*/ 146495 w 176403"/>
                <a:gd name="connsiteY5" fmla="*/ 220218 h 220217"/>
                <a:gd name="connsiteX6" fmla="*/ 139351 w 176403"/>
                <a:gd name="connsiteY6" fmla="*/ 214884 h 220217"/>
                <a:gd name="connsiteX7" fmla="*/ 90107 w 176403"/>
                <a:gd name="connsiteY7" fmla="*/ 171355 h 220217"/>
                <a:gd name="connsiteX8" fmla="*/ 14478 w 176403"/>
                <a:gd name="connsiteY8" fmla="*/ 55531 h 220217"/>
                <a:gd name="connsiteX9" fmla="*/ 2191 w 176403"/>
                <a:gd name="connsiteY9" fmla="*/ 15335 h 220217"/>
                <a:gd name="connsiteX10" fmla="*/ 0 w 176403"/>
                <a:gd name="connsiteY10" fmla="*/ 0 h 220217"/>
                <a:gd name="connsiteX11" fmla="*/ 17717 w 176403"/>
                <a:gd name="connsiteY11" fmla="*/ 54197 h 220217"/>
                <a:gd name="connsiteX12" fmla="*/ 93917 w 176403"/>
                <a:gd name="connsiteY12" fmla="*/ 167926 h 220217"/>
                <a:gd name="connsiteX13" fmla="*/ 142304 w 176403"/>
                <a:gd name="connsiteY13" fmla="*/ 211074 h 220217"/>
                <a:gd name="connsiteX14" fmla="*/ 138779 w 176403"/>
                <a:gd name="connsiteY14" fmla="*/ 214027 h 220217"/>
                <a:gd name="connsiteX15" fmla="*/ 130683 w 176403"/>
                <a:gd name="connsiteY15" fmla="*/ 187262 h 220217"/>
                <a:gd name="connsiteX16" fmla="*/ 128492 w 176403"/>
                <a:gd name="connsiteY16" fmla="*/ 162020 h 220217"/>
                <a:gd name="connsiteX17" fmla="*/ 141923 w 176403"/>
                <a:gd name="connsiteY17" fmla="*/ 122777 h 220217"/>
                <a:gd name="connsiteX18" fmla="*/ 166973 w 176403"/>
                <a:gd name="connsiteY18" fmla="*/ 112586 h 220217"/>
                <a:gd name="connsiteX19" fmla="*/ 176403 w 176403"/>
                <a:gd name="connsiteY19" fmla="*/ 114110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03" h="220217">
                  <a:moveTo>
                    <a:pt x="176403" y="114110"/>
                  </a:moveTo>
                  <a:cubicBezTo>
                    <a:pt x="173231" y="114367"/>
                    <a:pt x="170050" y="114367"/>
                    <a:pt x="166878" y="114110"/>
                  </a:cubicBezTo>
                  <a:cubicBezTo>
                    <a:pt x="158144" y="114805"/>
                    <a:pt x="149943" y="118586"/>
                    <a:pt x="143732" y="124778"/>
                  </a:cubicBezTo>
                  <a:cubicBezTo>
                    <a:pt x="135426" y="135341"/>
                    <a:pt x="131321" y="148609"/>
                    <a:pt x="132207" y="162020"/>
                  </a:cubicBezTo>
                  <a:cubicBezTo>
                    <a:pt x="132283" y="179232"/>
                    <a:pt x="135884" y="196253"/>
                    <a:pt x="142780" y="212027"/>
                  </a:cubicBezTo>
                  <a:lnTo>
                    <a:pt x="146495" y="220218"/>
                  </a:lnTo>
                  <a:lnTo>
                    <a:pt x="139351" y="214884"/>
                  </a:lnTo>
                  <a:cubicBezTo>
                    <a:pt x="121720" y="201806"/>
                    <a:pt x="105251" y="187243"/>
                    <a:pt x="90107" y="171355"/>
                  </a:cubicBezTo>
                  <a:cubicBezTo>
                    <a:pt x="57702" y="137951"/>
                    <a:pt x="32023" y="98631"/>
                    <a:pt x="14478" y="55531"/>
                  </a:cubicBezTo>
                  <a:cubicBezTo>
                    <a:pt x="9325" y="42481"/>
                    <a:pt x="5210" y="29042"/>
                    <a:pt x="2191" y="15335"/>
                  </a:cubicBezTo>
                  <a:cubicBezTo>
                    <a:pt x="1076" y="10287"/>
                    <a:pt x="343" y="5163"/>
                    <a:pt x="0" y="0"/>
                  </a:cubicBezTo>
                  <a:cubicBezTo>
                    <a:pt x="4763" y="18421"/>
                    <a:pt x="10678" y="36519"/>
                    <a:pt x="17717" y="54197"/>
                  </a:cubicBezTo>
                  <a:cubicBezTo>
                    <a:pt x="36052" y="96393"/>
                    <a:pt x="61874" y="134922"/>
                    <a:pt x="93917" y="167926"/>
                  </a:cubicBezTo>
                  <a:cubicBezTo>
                    <a:pt x="108861" y="183585"/>
                    <a:pt x="125044" y="198006"/>
                    <a:pt x="142304" y="211074"/>
                  </a:cubicBezTo>
                  <a:lnTo>
                    <a:pt x="138779" y="214027"/>
                  </a:lnTo>
                  <a:cubicBezTo>
                    <a:pt x="134979" y="205473"/>
                    <a:pt x="132264" y="196482"/>
                    <a:pt x="130683" y="187262"/>
                  </a:cubicBezTo>
                  <a:cubicBezTo>
                    <a:pt x="129045" y="178956"/>
                    <a:pt x="128311" y="170488"/>
                    <a:pt x="128492" y="162020"/>
                  </a:cubicBezTo>
                  <a:cubicBezTo>
                    <a:pt x="127797" y="147704"/>
                    <a:pt x="132607" y="133664"/>
                    <a:pt x="141923" y="122777"/>
                  </a:cubicBezTo>
                  <a:cubicBezTo>
                    <a:pt x="148666" y="116310"/>
                    <a:pt x="157629" y="112671"/>
                    <a:pt x="166973" y="112586"/>
                  </a:cubicBezTo>
                  <a:cubicBezTo>
                    <a:pt x="170164" y="112728"/>
                    <a:pt x="173326" y="113243"/>
                    <a:pt x="176403" y="114110"/>
                  </a:cubicBezTo>
                  <a:close/>
                </a:path>
              </a:pathLst>
            </a:custGeom>
            <a:solidFill>
              <a:srgbClr val="263238"/>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8820C27-BE3D-3C2E-4D31-04BD5DDBE1AE}"/>
                </a:ext>
              </a:extLst>
            </p:cNvPr>
            <p:cNvSpPr/>
            <p:nvPr/>
          </p:nvSpPr>
          <p:spPr>
            <a:xfrm>
              <a:off x="4438650" y="1240981"/>
              <a:ext cx="154686" cy="203260"/>
            </a:xfrm>
            <a:custGeom>
              <a:avLst/>
              <a:gdLst>
                <a:gd name="connsiteX0" fmla="*/ 0 w 154686"/>
                <a:gd name="connsiteY0" fmla="*/ 153643 h 203260"/>
                <a:gd name="connsiteX1" fmla="*/ 51435 w 154686"/>
                <a:gd name="connsiteY1" fmla="*/ 170026 h 203260"/>
                <a:gd name="connsiteX2" fmla="*/ 73342 w 154686"/>
                <a:gd name="connsiteY2" fmla="*/ 196505 h 203260"/>
                <a:gd name="connsiteX3" fmla="*/ 124396 w 154686"/>
                <a:gd name="connsiteY3" fmla="*/ 199649 h 203260"/>
                <a:gd name="connsiteX4" fmla="*/ 133064 w 154686"/>
                <a:gd name="connsiteY4" fmla="*/ 161549 h 203260"/>
                <a:gd name="connsiteX5" fmla="*/ 154686 w 154686"/>
                <a:gd name="connsiteY5" fmla="*/ 31247 h 203260"/>
                <a:gd name="connsiteX6" fmla="*/ 77153 w 154686"/>
                <a:gd name="connsiteY6" fmla="*/ 481 h 203260"/>
                <a:gd name="connsiteX7" fmla="*/ 79153 w 154686"/>
                <a:gd name="connsiteY7" fmla="*/ 78395 h 20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686" h="203260">
                  <a:moveTo>
                    <a:pt x="0" y="153643"/>
                  </a:moveTo>
                  <a:cubicBezTo>
                    <a:pt x="16097" y="146690"/>
                    <a:pt x="39910" y="156881"/>
                    <a:pt x="51435" y="170026"/>
                  </a:cubicBezTo>
                  <a:cubicBezTo>
                    <a:pt x="59055" y="178789"/>
                    <a:pt x="63341" y="190791"/>
                    <a:pt x="73342" y="196505"/>
                  </a:cubicBezTo>
                  <a:cubicBezTo>
                    <a:pt x="83344" y="202220"/>
                    <a:pt x="115157" y="206697"/>
                    <a:pt x="124396" y="199649"/>
                  </a:cubicBezTo>
                  <a:cubicBezTo>
                    <a:pt x="124396" y="199649"/>
                    <a:pt x="130016" y="172502"/>
                    <a:pt x="133064" y="161549"/>
                  </a:cubicBezTo>
                  <a:cubicBezTo>
                    <a:pt x="143666" y="118743"/>
                    <a:pt x="150895" y="75176"/>
                    <a:pt x="154686" y="31247"/>
                  </a:cubicBezTo>
                  <a:cubicBezTo>
                    <a:pt x="124016" y="16292"/>
                    <a:pt x="132493" y="-3329"/>
                    <a:pt x="77153" y="481"/>
                  </a:cubicBezTo>
                  <a:cubicBezTo>
                    <a:pt x="85134" y="25751"/>
                    <a:pt x="85830" y="52754"/>
                    <a:pt x="79153" y="78395"/>
                  </a:cubicBezTo>
                </a:path>
              </a:pathLst>
            </a:custGeom>
            <a:solidFill>
              <a:srgbClr val="FFD45E"/>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5E8EDA2-F8A2-B17A-2D03-793B64AADAA9}"/>
                </a:ext>
              </a:extLst>
            </p:cNvPr>
            <p:cNvSpPr/>
            <p:nvPr/>
          </p:nvSpPr>
          <p:spPr>
            <a:xfrm>
              <a:off x="4439507" y="1238665"/>
              <a:ext cx="156686" cy="207809"/>
            </a:xfrm>
            <a:custGeom>
              <a:avLst/>
              <a:gdLst>
                <a:gd name="connsiteX0" fmla="*/ 78391 w 156686"/>
                <a:gd name="connsiteY0" fmla="*/ 80425 h 207809"/>
                <a:gd name="connsiteX1" fmla="*/ 81534 w 156686"/>
                <a:gd name="connsiteY1" fmla="*/ 59566 h 207809"/>
                <a:gd name="connsiteX2" fmla="*/ 74676 w 156686"/>
                <a:gd name="connsiteY2" fmla="*/ 3082 h 207809"/>
                <a:gd name="connsiteX3" fmla="*/ 74009 w 156686"/>
                <a:gd name="connsiteY3" fmla="*/ 796 h 207809"/>
                <a:gd name="connsiteX4" fmla="*/ 76295 w 156686"/>
                <a:gd name="connsiteY4" fmla="*/ 796 h 207809"/>
                <a:gd name="connsiteX5" fmla="*/ 117062 w 156686"/>
                <a:gd name="connsiteY5" fmla="*/ 4416 h 207809"/>
                <a:gd name="connsiteX6" fmla="*/ 136112 w 156686"/>
                <a:gd name="connsiteY6" fmla="*/ 18037 h 207809"/>
                <a:gd name="connsiteX7" fmla="*/ 155162 w 156686"/>
                <a:gd name="connsiteY7" fmla="*/ 31181 h 207809"/>
                <a:gd name="connsiteX8" fmla="*/ 156686 w 156686"/>
                <a:gd name="connsiteY8" fmla="*/ 31943 h 207809"/>
                <a:gd name="connsiteX9" fmla="*/ 156686 w 156686"/>
                <a:gd name="connsiteY9" fmla="*/ 33563 h 207809"/>
                <a:gd name="connsiteX10" fmla="*/ 147161 w 156686"/>
                <a:gd name="connsiteY10" fmla="*/ 108048 h 207809"/>
                <a:gd name="connsiteX11" fmla="*/ 136874 w 156686"/>
                <a:gd name="connsiteY11" fmla="*/ 157292 h 207809"/>
                <a:gd name="connsiteX12" fmla="*/ 126397 w 156686"/>
                <a:gd name="connsiteY12" fmla="*/ 202441 h 207809"/>
                <a:gd name="connsiteX13" fmla="*/ 126397 w 156686"/>
                <a:gd name="connsiteY13" fmla="*/ 203393 h 207809"/>
                <a:gd name="connsiteX14" fmla="*/ 125825 w 156686"/>
                <a:gd name="connsiteY14" fmla="*/ 203870 h 207809"/>
                <a:gd name="connsiteX15" fmla="*/ 109442 w 156686"/>
                <a:gd name="connsiteY15" fmla="*/ 207775 h 207809"/>
                <a:gd name="connsiteX16" fmla="*/ 94202 w 156686"/>
                <a:gd name="connsiteY16" fmla="*/ 206822 h 207809"/>
                <a:gd name="connsiteX17" fmla="*/ 79915 w 156686"/>
                <a:gd name="connsiteY17" fmla="*/ 203679 h 207809"/>
                <a:gd name="connsiteX18" fmla="*/ 67437 w 156686"/>
                <a:gd name="connsiteY18" fmla="*/ 196916 h 207809"/>
                <a:gd name="connsiteX19" fmla="*/ 52769 w 156686"/>
                <a:gd name="connsiteY19" fmla="*/ 176723 h 207809"/>
                <a:gd name="connsiteX20" fmla="*/ 37719 w 156686"/>
                <a:gd name="connsiteY20" fmla="*/ 163102 h 207809"/>
                <a:gd name="connsiteX21" fmla="*/ 10287 w 156686"/>
                <a:gd name="connsiteY21" fmla="*/ 154530 h 207809"/>
                <a:gd name="connsiteX22" fmla="*/ 0 w 156686"/>
                <a:gd name="connsiteY22" fmla="*/ 156054 h 207809"/>
                <a:gd name="connsiteX23" fmla="*/ 10287 w 156686"/>
                <a:gd name="connsiteY23" fmla="*/ 153101 h 207809"/>
                <a:gd name="connsiteX24" fmla="*/ 38862 w 156686"/>
                <a:gd name="connsiteY24" fmla="*/ 160721 h 207809"/>
                <a:gd name="connsiteX25" fmla="*/ 55150 w 156686"/>
                <a:gd name="connsiteY25" fmla="*/ 174818 h 207809"/>
                <a:gd name="connsiteX26" fmla="*/ 69723 w 156686"/>
                <a:gd name="connsiteY26" fmla="*/ 193868 h 207809"/>
                <a:gd name="connsiteX27" fmla="*/ 94488 w 156686"/>
                <a:gd name="connsiteY27" fmla="*/ 202441 h 207809"/>
                <a:gd name="connsiteX28" fmla="*/ 109061 w 156686"/>
                <a:gd name="connsiteY28" fmla="*/ 203203 h 207809"/>
                <a:gd name="connsiteX29" fmla="*/ 122777 w 156686"/>
                <a:gd name="connsiteY29" fmla="*/ 200059 h 207809"/>
                <a:gd name="connsiteX30" fmla="*/ 121920 w 156686"/>
                <a:gd name="connsiteY30" fmla="*/ 201393 h 207809"/>
                <a:gd name="connsiteX31" fmla="*/ 132112 w 156686"/>
                <a:gd name="connsiteY31" fmla="*/ 155959 h 207809"/>
                <a:gd name="connsiteX32" fmla="*/ 142208 w 156686"/>
                <a:gd name="connsiteY32" fmla="*/ 107000 h 207809"/>
                <a:gd name="connsiteX33" fmla="*/ 151733 w 156686"/>
                <a:gd name="connsiteY33" fmla="*/ 32896 h 207809"/>
                <a:gd name="connsiteX34" fmla="*/ 153067 w 156686"/>
                <a:gd name="connsiteY34" fmla="*/ 35277 h 207809"/>
                <a:gd name="connsiteX35" fmla="*/ 132493 w 156686"/>
                <a:gd name="connsiteY35" fmla="*/ 21275 h 207809"/>
                <a:gd name="connsiteX36" fmla="*/ 115062 w 156686"/>
                <a:gd name="connsiteY36" fmla="*/ 8321 h 207809"/>
                <a:gd name="connsiteX37" fmla="*/ 76200 w 156686"/>
                <a:gd name="connsiteY37" fmla="*/ 4321 h 207809"/>
                <a:gd name="connsiteX38" fmla="*/ 77819 w 156686"/>
                <a:gd name="connsiteY38" fmla="*/ 1940 h 207809"/>
                <a:gd name="connsiteX39" fmla="*/ 83249 w 156686"/>
                <a:gd name="connsiteY39" fmla="*/ 59756 h 207809"/>
                <a:gd name="connsiteX40" fmla="*/ 80010 w 156686"/>
                <a:gd name="connsiteY40" fmla="*/ 75282 h 207809"/>
                <a:gd name="connsiteX41" fmla="*/ 78391 w 156686"/>
                <a:gd name="connsiteY41" fmla="*/ 80425 h 2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6686" h="207809">
                  <a:moveTo>
                    <a:pt x="78391" y="80425"/>
                  </a:moveTo>
                  <a:cubicBezTo>
                    <a:pt x="77819" y="80425"/>
                    <a:pt x="80391" y="73091"/>
                    <a:pt x="81534" y="59566"/>
                  </a:cubicBezTo>
                  <a:cubicBezTo>
                    <a:pt x="82801" y="40478"/>
                    <a:pt x="80477" y="21313"/>
                    <a:pt x="74676" y="3082"/>
                  </a:cubicBezTo>
                  <a:lnTo>
                    <a:pt x="74009" y="796"/>
                  </a:lnTo>
                  <a:lnTo>
                    <a:pt x="76295" y="796"/>
                  </a:lnTo>
                  <a:cubicBezTo>
                    <a:pt x="89983" y="-994"/>
                    <a:pt x="103899" y="244"/>
                    <a:pt x="117062" y="4416"/>
                  </a:cubicBezTo>
                  <a:cubicBezTo>
                    <a:pt x="124216" y="7702"/>
                    <a:pt x="130683" y="12331"/>
                    <a:pt x="136112" y="18037"/>
                  </a:cubicBezTo>
                  <a:cubicBezTo>
                    <a:pt x="141742" y="23380"/>
                    <a:pt x="148171" y="27819"/>
                    <a:pt x="155162" y="31181"/>
                  </a:cubicBezTo>
                  <a:lnTo>
                    <a:pt x="156686" y="31943"/>
                  </a:lnTo>
                  <a:lnTo>
                    <a:pt x="156686" y="33563"/>
                  </a:lnTo>
                  <a:cubicBezTo>
                    <a:pt x="154210" y="56708"/>
                    <a:pt x="151448" y="81949"/>
                    <a:pt x="147161" y="108048"/>
                  </a:cubicBezTo>
                  <a:cubicBezTo>
                    <a:pt x="144304" y="125098"/>
                    <a:pt x="140875" y="141576"/>
                    <a:pt x="136874" y="157292"/>
                  </a:cubicBezTo>
                  <a:cubicBezTo>
                    <a:pt x="132874" y="173009"/>
                    <a:pt x="129731" y="188153"/>
                    <a:pt x="126397" y="202441"/>
                  </a:cubicBezTo>
                  <a:lnTo>
                    <a:pt x="126397" y="203393"/>
                  </a:lnTo>
                  <a:lnTo>
                    <a:pt x="125825" y="203870"/>
                  </a:lnTo>
                  <a:cubicBezTo>
                    <a:pt x="120844" y="206698"/>
                    <a:pt x="115167" y="208051"/>
                    <a:pt x="109442" y="207775"/>
                  </a:cubicBezTo>
                  <a:cubicBezTo>
                    <a:pt x="104346" y="207851"/>
                    <a:pt x="99250" y="207527"/>
                    <a:pt x="94202" y="206822"/>
                  </a:cubicBezTo>
                  <a:cubicBezTo>
                    <a:pt x="89364" y="206136"/>
                    <a:pt x="84591" y="205079"/>
                    <a:pt x="79915" y="203679"/>
                  </a:cubicBezTo>
                  <a:cubicBezTo>
                    <a:pt x="75286" y="202431"/>
                    <a:pt x="71009" y="200117"/>
                    <a:pt x="67437" y="196916"/>
                  </a:cubicBezTo>
                  <a:cubicBezTo>
                    <a:pt x="61893" y="190687"/>
                    <a:pt x="56979" y="183924"/>
                    <a:pt x="52769" y="176723"/>
                  </a:cubicBezTo>
                  <a:cubicBezTo>
                    <a:pt x="48701" y="171227"/>
                    <a:pt x="43586" y="166598"/>
                    <a:pt x="37719" y="163102"/>
                  </a:cubicBezTo>
                  <a:cubicBezTo>
                    <a:pt x="29528" y="157807"/>
                    <a:pt x="20041" y="154844"/>
                    <a:pt x="10287" y="154530"/>
                  </a:cubicBezTo>
                  <a:cubicBezTo>
                    <a:pt x="6820" y="154711"/>
                    <a:pt x="3372" y="155225"/>
                    <a:pt x="0" y="156054"/>
                  </a:cubicBezTo>
                  <a:cubicBezTo>
                    <a:pt x="3124" y="154216"/>
                    <a:pt x="6667" y="153196"/>
                    <a:pt x="10287" y="153101"/>
                  </a:cubicBezTo>
                  <a:cubicBezTo>
                    <a:pt x="20345" y="152825"/>
                    <a:pt x="30271" y="155473"/>
                    <a:pt x="38862" y="160721"/>
                  </a:cubicBezTo>
                  <a:cubicBezTo>
                    <a:pt x="45196" y="164255"/>
                    <a:pt x="50740" y="169056"/>
                    <a:pt x="55150" y="174818"/>
                  </a:cubicBezTo>
                  <a:cubicBezTo>
                    <a:pt x="59388" y="181619"/>
                    <a:pt x="64265" y="188001"/>
                    <a:pt x="69723" y="193868"/>
                  </a:cubicBezTo>
                  <a:cubicBezTo>
                    <a:pt x="76991" y="199031"/>
                    <a:pt x="85582" y="202003"/>
                    <a:pt x="94488" y="202441"/>
                  </a:cubicBezTo>
                  <a:cubicBezTo>
                    <a:pt x="99317" y="203079"/>
                    <a:pt x="104194" y="203336"/>
                    <a:pt x="109061" y="203203"/>
                  </a:cubicBezTo>
                  <a:cubicBezTo>
                    <a:pt x="113824" y="203365"/>
                    <a:pt x="118558" y="202279"/>
                    <a:pt x="122777" y="200059"/>
                  </a:cubicBezTo>
                  <a:lnTo>
                    <a:pt x="121920" y="201393"/>
                  </a:lnTo>
                  <a:cubicBezTo>
                    <a:pt x="125158" y="187010"/>
                    <a:pt x="128207" y="171580"/>
                    <a:pt x="132112" y="155959"/>
                  </a:cubicBezTo>
                  <a:cubicBezTo>
                    <a:pt x="136017" y="140338"/>
                    <a:pt x="139446" y="123955"/>
                    <a:pt x="142208" y="107000"/>
                  </a:cubicBezTo>
                  <a:cubicBezTo>
                    <a:pt x="146590" y="81092"/>
                    <a:pt x="149447" y="55946"/>
                    <a:pt x="151733" y="32896"/>
                  </a:cubicBezTo>
                  <a:lnTo>
                    <a:pt x="153067" y="35277"/>
                  </a:lnTo>
                  <a:cubicBezTo>
                    <a:pt x="145523" y="31696"/>
                    <a:pt x="138589" y="26981"/>
                    <a:pt x="132493" y="21275"/>
                  </a:cubicBezTo>
                  <a:cubicBezTo>
                    <a:pt x="127578" y="15865"/>
                    <a:pt x="121663" y="11465"/>
                    <a:pt x="115062" y="8321"/>
                  </a:cubicBezTo>
                  <a:cubicBezTo>
                    <a:pt x="102537" y="4264"/>
                    <a:pt x="89287" y="2902"/>
                    <a:pt x="76200" y="4321"/>
                  </a:cubicBezTo>
                  <a:lnTo>
                    <a:pt x="77819" y="1940"/>
                  </a:lnTo>
                  <a:cubicBezTo>
                    <a:pt x="83420" y="20666"/>
                    <a:pt x="85258" y="40316"/>
                    <a:pt x="83249" y="59756"/>
                  </a:cubicBezTo>
                  <a:cubicBezTo>
                    <a:pt x="82563" y="65004"/>
                    <a:pt x="81477" y="70196"/>
                    <a:pt x="80010" y="75282"/>
                  </a:cubicBezTo>
                  <a:cubicBezTo>
                    <a:pt x="79686" y="77054"/>
                    <a:pt x="79134" y="78787"/>
                    <a:pt x="78391" y="80425"/>
                  </a:cubicBezTo>
                  <a:close/>
                </a:path>
              </a:pathLst>
            </a:custGeom>
            <a:solidFill>
              <a:srgbClr val="263238"/>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FC413BC4-56FD-5A56-BA03-87FA644ABD03}"/>
                </a:ext>
              </a:extLst>
            </p:cNvPr>
            <p:cNvSpPr/>
            <p:nvPr/>
          </p:nvSpPr>
          <p:spPr>
            <a:xfrm>
              <a:off x="4426934" y="1408245"/>
              <a:ext cx="417716" cy="809910"/>
            </a:xfrm>
            <a:custGeom>
              <a:avLst/>
              <a:gdLst>
                <a:gd name="connsiteX0" fmla="*/ 416338 w 417716"/>
                <a:gd name="connsiteY0" fmla="*/ 809911 h 809910"/>
                <a:gd name="connsiteX1" fmla="*/ 416338 w 417716"/>
                <a:gd name="connsiteY1" fmla="*/ 799052 h 809910"/>
                <a:gd name="connsiteX2" fmla="*/ 406813 w 417716"/>
                <a:gd name="connsiteY2" fmla="*/ 769620 h 809910"/>
                <a:gd name="connsiteX3" fmla="*/ 371761 w 417716"/>
                <a:gd name="connsiteY3" fmla="*/ 735806 h 809910"/>
                <a:gd name="connsiteX4" fmla="*/ 309277 w 417716"/>
                <a:gd name="connsiteY4" fmla="*/ 718661 h 809910"/>
                <a:gd name="connsiteX5" fmla="*/ 229362 w 417716"/>
                <a:gd name="connsiteY5" fmla="*/ 715804 h 809910"/>
                <a:gd name="connsiteX6" fmla="*/ 139255 w 417716"/>
                <a:gd name="connsiteY6" fmla="*/ 696754 h 809910"/>
                <a:gd name="connsiteX7" fmla="*/ 58007 w 417716"/>
                <a:gd name="connsiteY7" fmla="*/ 635984 h 809910"/>
                <a:gd name="connsiteX8" fmla="*/ 34671 w 417716"/>
                <a:gd name="connsiteY8" fmla="*/ 587121 h 809910"/>
                <a:gd name="connsiteX9" fmla="*/ 29337 w 417716"/>
                <a:gd name="connsiteY9" fmla="*/ 531590 h 809910"/>
                <a:gd name="connsiteX10" fmla="*/ 44672 w 417716"/>
                <a:gd name="connsiteY10" fmla="*/ 423481 h 809910"/>
                <a:gd name="connsiteX11" fmla="*/ 54197 w 417716"/>
                <a:gd name="connsiteY11" fmla="*/ 322897 h 809910"/>
                <a:gd name="connsiteX12" fmla="*/ 13525 w 417716"/>
                <a:gd name="connsiteY12" fmla="*/ 40196 h 809910"/>
                <a:gd name="connsiteX13" fmla="*/ 3429 w 417716"/>
                <a:gd name="connsiteY13" fmla="*/ 10477 h 809910"/>
                <a:gd name="connsiteX14" fmla="*/ 762 w 417716"/>
                <a:gd name="connsiteY14" fmla="*/ 2667 h 809910"/>
                <a:gd name="connsiteX15" fmla="*/ 0 w 417716"/>
                <a:gd name="connsiteY15" fmla="*/ 0 h 809910"/>
                <a:gd name="connsiteX16" fmla="*/ 1238 w 417716"/>
                <a:gd name="connsiteY16" fmla="*/ 2477 h 809910"/>
                <a:gd name="connsiteX17" fmla="*/ 4381 w 417716"/>
                <a:gd name="connsiteY17" fmla="*/ 10096 h 809910"/>
                <a:gd name="connsiteX18" fmla="*/ 15430 w 417716"/>
                <a:gd name="connsiteY18" fmla="*/ 39624 h 809910"/>
                <a:gd name="connsiteX19" fmla="*/ 45148 w 417716"/>
                <a:gd name="connsiteY19" fmla="*/ 151638 h 809910"/>
                <a:gd name="connsiteX20" fmla="*/ 58769 w 417716"/>
                <a:gd name="connsiteY20" fmla="*/ 323088 h 809910"/>
                <a:gd name="connsiteX21" fmla="*/ 49244 w 417716"/>
                <a:gd name="connsiteY21" fmla="*/ 424339 h 809910"/>
                <a:gd name="connsiteX22" fmla="*/ 34100 w 417716"/>
                <a:gd name="connsiteY22" fmla="*/ 531876 h 809910"/>
                <a:gd name="connsiteX23" fmla="*/ 61722 w 417716"/>
                <a:gd name="connsiteY23" fmla="*/ 633222 h 809910"/>
                <a:gd name="connsiteX24" fmla="*/ 140779 w 417716"/>
                <a:gd name="connsiteY24" fmla="*/ 692563 h 809910"/>
                <a:gd name="connsiteX25" fmla="*/ 229457 w 417716"/>
                <a:gd name="connsiteY25" fmla="*/ 711613 h 809910"/>
                <a:gd name="connsiteX26" fmla="*/ 309467 w 417716"/>
                <a:gd name="connsiteY26" fmla="*/ 715137 h 809910"/>
                <a:gd name="connsiteX27" fmla="*/ 373666 w 417716"/>
                <a:gd name="connsiteY27" fmla="*/ 733711 h 809910"/>
                <a:gd name="connsiteX28" fmla="*/ 408908 w 417716"/>
                <a:gd name="connsiteY28" fmla="*/ 768953 h 809910"/>
                <a:gd name="connsiteX29" fmla="*/ 417671 w 417716"/>
                <a:gd name="connsiteY29" fmla="*/ 799243 h 809910"/>
                <a:gd name="connsiteX30" fmla="*/ 417195 w 417716"/>
                <a:gd name="connsiteY30" fmla="*/ 807530 h 809910"/>
                <a:gd name="connsiteX31" fmla="*/ 416338 w 417716"/>
                <a:gd name="connsiteY31" fmla="*/ 809911 h 80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7716" h="809910">
                  <a:moveTo>
                    <a:pt x="416338" y="809911"/>
                  </a:moveTo>
                  <a:cubicBezTo>
                    <a:pt x="416338" y="809911"/>
                    <a:pt x="416338" y="806196"/>
                    <a:pt x="416338" y="799052"/>
                  </a:cubicBezTo>
                  <a:cubicBezTo>
                    <a:pt x="415490" y="788632"/>
                    <a:pt x="412233" y="778554"/>
                    <a:pt x="406813" y="769620"/>
                  </a:cubicBezTo>
                  <a:cubicBezTo>
                    <a:pt x="398126" y="755609"/>
                    <a:pt x="386077" y="743988"/>
                    <a:pt x="371761" y="735806"/>
                  </a:cubicBezTo>
                  <a:cubicBezTo>
                    <a:pt x="352454" y="725538"/>
                    <a:pt x="331117" y="719690"/>
                    <a:pt x="309277" y="718661"/>
                  </a:cubicBezTo>
                  <a:cubicBezTo>
                    <a:pt x="285083" y="716471"/>
                    <a:pt x="258223" y="717804"/>
                    <a:pt x="229362" y="715804"/>
                  </a:cubicBezTo>
                  <a:cubicBezTo>
                    <a:pt x="198530" y="714108"/>
                    <a:pt x="168135" y="707689"/>
                    <a:pt x="139255" y="696754"/>
                  </a:cubicBezTo>
                  <a:cubicBezTo>
                    <a:pt x="107061" y="684419"/>
                    <a:pt x="78934" y="663378"/>
                    <a:pt x="58007" y="635984"/>
                  </a:cubicBezTo>
                  <a:cubicBezTo>
                    <a:pt x="47158" y="621354"/>
                    <a:pt x="39234" y="604761"/>
                    <a:pt x="34671" y="587121"/>
                  </a:cubicBezTo>
                  <a:cubicBezTo>
                    <a:pt x="30128" y="568985"/>
                    <a:pt x="28327" y="550259"/>
                    <a:pt x="29337" y="531590"/>
                  </a:cubicBezTo>
                  <a:cubicBezTo>
                    <a:pt x="30766" y="493490"/>
                    <a:pt x="39433" y="458153"/>
                    <a:pt x="44672" y="423481"/>
                  </a:cubicBezTo>
                  <a:cubicBezTo>
                    <a:pt x="49901" y="390182"/>
                    <a:pt x="53083" y="356587"/>
                    <a:pt x="54197" y="322897"/>
                  </a:cubicBezTo>
                  <a:cubicBezTo>
                    <a:pt x="56988" y="227028"/>
                    <a:pt x="43234" y="131388"/>
                    <a:pt x="13525" y="40196"/>
                  </a:cubicBezTo>
                  <a:cubicBezTo>
                    <a:pt x="9525" y="27146"/>
                    <a:pt x="5810" y="17240"/>
                    <a:pt x="3429" y="10477"/>
                  </a:cubicBezTo>
                  <a:cubicBezTo>
                    <a:pt x="2286" y="7239"/>
                    <a:pt x="1429" y="4667"/>
                    <a:pt x="762" y="2667"/>
                  </a:cubicBezTo>
                  <a:cubicBezTo>
                    <a:pt x="400" y="1810"/>
                    <a:pt x="143" y="914"/>
                    <a:pt x="0" y="0"/>
                  </a:cubicBezTo>
                  <a:cubicBezTo>
                    <a:pt x="0" y="0"/>
                    <a:pt x="476" y="762"/>
                    <a:pt x="1238" y="2477"/>
                  </a:cubicBezTo>
                  <a:cubicBezTo>
                    <a:pt x="2000" y="4191"/>
                    <a:pt x="3048" y="6953"/>
                    <a:pt x="4381" y="10096"/>
                  </a:cubicBezTo>
                  <a:cubicBezTo>
                    <a:pt x="7048" y="16764"/>
                    <a:pt x="11049" y="26575"/>
                    <a:pt x="15430" y="39624"/>
                  </a:cubicBezTo>
                  <a:cubicBezTo>
                    <a:pt x="28061" y="76181"/>
                    <a:pt x="37995" y="113624"/>
                    <a:pt x="45148" y="151638"/>
                  </a:cubicBezTo>
                  <a:cubicBezTo>
                    <a:pt x="55626" y="208159"/>
                    <a:pt x="60188" y="265624"/>
                    <a:pt x="58769" y="323088"/>
                  </a:cubicBezTo>
                  <a:cubicBezTo>
                    <a:pt x="57702" y="357007"/>
                    <a:pt x="54521" y="390820"/>
                    <a:pt x="49244" y="424339"/>
                  </a:cubicBezTo>
                  <a:cubicBezTo>
                    <a:pt x="44101" y="459200"/>
                    <a:pt x="35528" y="494824"/>
                    <a:pt x="34100" y="531876"/>
                  </a:cubicBezTo>
                  <a:cubicBezTo>
                    <a:pt x="31204" y="567842"/>
                    <a:pt x="40977" y="603695"/>
                    <a:pt x="61722" y="633222"/>
                  </a:cubicBezTo>
                  <a:cubicBezTo>
                    <a:pt x="82058" y="659959"/>
                    <a:pt x="109433" y="680504"/>
                    <a:pt x="140779" y="692563"/>
                  </a:cubicBezTo>
                  <a:cubicBezTo>
                    <a:pt x="169193" y="703412"/>
                    <a:pt x="199101" y="709841"/>
                    <a:pt x="229457" y="711613"/>
                  </a:cubicBezTo>
                  <a:cubicBezTo>
                    <a:pt x="258032" y="713708"/>
                    <a:pt x="284893" y="712660"/>
                    <a:pt x="309467" y="715137"/>
                  </a:cubicBezTo>
                  <a:cubicBezTo>
                    <a:pt x="331994" y="716404"/>
                    <a:pt x="353939" y="722757"/>
                    <a:pt x="373666" y="733711"/>
                  </a:cubicBezTo>
                  <a:cubicBezTo>
                    <a:pt x="388220" y="742264"/>
                    <a:pt x="400355" y="754399"/>
                    <a:pt x="408908" y="768953"/>
                  </a:cubicBezTo>
                  <a:cubicBezTo>
                    <a:pt x="414261" y="778183"/>
                    <a:pt x="417271" y="788584"/>
                    <a:pt x="417671" y="799243"/>
                  </a:cubicBezTo>
                  <a:cubicBezTo>
                    <a:pt x="417805" y="802015"/>
                    <a:pt x="417643" y="804796"/>
                    <a:pt x="417195" y="807530"/>
                  </a:cubicBezTo>
                  <a:cubicBezTo>
                    <a:pt x="416624" y="809339"/>
                    <a:pt x="416433" y="809911"/>
                    <a:pt x="416338" y="809911"/>
                  </a:cubicBezTo>
                  <a:close/>
                </a:path>
              </a:pathLst>
            </a:custGeom>
            <a:solidFill>
              <a:srgbClr val="263238"/>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ECA173DF-4E39-4B5E-B3C5-2E218F7A0C2A}"/>
                </a:ext>
              </a:extLst>
            </p:cNvPr>
            <p:cNvSpPr/>
            <p:nvPr/>
          </p:nvSpPr>
          <p:spPr>
            <a:xfrm>
              <a:off x="4338161" y="2044705"/>
              <a:ext cx="362616" cy="152354"/>
            </a:xfrm>
            <a:custGeom>
              <a:avLst/>
              <a:gdLst>
                <a:gd name="connsiteX0" fmla="*/ 362617 w 362616"/>
                <a:gd name="connsiteY0" fmla="*/ 0 h 152354"/>
                <a:gd name="connsiteX1" fmla="*/ 351663 w 362616"/>
                <a:gd name="connsiteY1" fmla="*/ 11430 h 152354"/>
                <a:gd name="connsiteX2" fmla="*/ 337947 w 362616"/>
                <a:gd name="connsiteY2" fmla="*/ 23908 h 152354"/>
                <a:gd name="connsiteX3" fmla="*/ 318897 w 362616"/>
                <a:gd name="connsiteY3" fmla="*/ 39624 h 152354"/>
                <a:gd name="connsiteX4" fmla="*/ 266224 w 362616"/>
                <a:gd name="connsiteY4" fmla="*/ 76105 h 152354"/>
                <a:gd name="connsiteX5" fmla="*/ 121825 w 362616"/>
                <a:gd name="connsiteY5" fmla="*/ 136589 h 152354"/>
                <a:gd name="connsiteX6" fmla="*/ 58865 w 362616"/>
                <a:gd name="connsiteY6" fmla="*/ 148495 h 152354"/>
                <a:gd name="connsiteX7" fmla="*/ 34385 w 362616"/>
                <a:gd name="connsiteY7" fmla="*/ 150971 h 152354"/>
                <a:gd name="connsiteX8" fmla="*/ 15812 w 362616"/>
                <a:gd name="connsiteY8" fmla="*/ 152019 h 152354"/>
                <a:gd name="connsiteX9" fmla="*/ 0 w 362616"/>
                <a:gd name="connsiteY9" fmla="*/ 152019 h 152354"/>
                <a:gd name="connsiteX10" fmla="*/ 15716 w 362616"/>
                <a:gd name="connsiteY10" fmla="*/ 150209 h 152354"/>
                <a:gd name="connsiteX11" fmla="*/ 34100 w 362616"/>
                <a:gd name="connsiteY11" fmla="*/ 148400 h 152354"/>
                <a:gd name="connsiteX12" fmla="*/ 58388 w 362616"/>
                <a:gd name="connsiteY12" fmla="*/ 145256 h 152354"/>
                <a:gd name="connsiteX13" fmla="*/ 120682 w 362616"/>
                <a:gd name="connsiteY13" fmla="*/ 132302 h 152354"/>
                <a:gd name="connsiteX14" fmla="*/ 194310 w 362616"/>
                <a:gd name="connsiteY14" fmla="*/ 107252 h 152354"/>
                <a:gd name="connsiteX15" fmla="*/ 263842 w 362616"/>
                <a:gd name="connsiteY15" fmla="*/ 72295 h 152354"/>
                <a:gd name="connsiteX16" fmla="*/ 316801 w 362616"/>
                <a:gd name="connsiteY16" fmla="*/ 37052 h 152354"/>
                <a:gd name="connsiteX17" fmla="*/ 335851 w 362616"/>
                <a:gd name="connsiteY17" fmla="*/ 22003 h 152354"/>
                <a:gd name="connsiteX18" fmla="*/ 350044 w 362616"/>
                <a:gd name="connsiteY18" fmla="*/ 10192 h 152354"/>
                <a:gd name="connsiteX19" fmla="*/ 362617 w 362616"/>
                <a:gd name="connsiteY19" fmla="*/ 0 h 15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616" h="152354">
                  <a:moveTo>
                    <a:pt x="362617" y="0"/>
                  </a:moveTo>
                  <a:cubicBezTo>
                    <a:pt x="359331" y="4143"/>
                    <a:pt x="355664" y="7972"/>
                    <a:pt x="351663" y="11430"/>
                  </a:cubicBezTo>
                  <a:cubicBezTo>
                    <a:pt x="348043" y="14954"/>
                    <a:pt x="343472" y="19241"/>
                    <a:pt x="337947" y="23908"/>
                  </a:cubicBezTo>
                  <a:cubicBezTo>
                    <a:pt x="332423" y="28575"/>
                    <a:pt x="326326" y="34195"/>
                    <a:pt x="318897" y="39624"/>
                  </a:cubicBezTo>
                  <a:cubicBezTo>
                    <a:pt x="302104" y="52854"/>
                    <a:pt x="284512" y="65037"/>
                    <a:pt x="266224" y="76105"/>
                  </a:cubicBezTo>
                  <a:cubicBezTo>
                    <a:pt x="221294" y="103194"/>
                    <a:pt x="172650" y="123568"/>
                    <a:pt x="121825" y="136589"/>
                  </a:cubicBezTo>
                  <a:cubicBezTo>
                    <a:pt x="101108" y="141865"/>
                    <a:pt x="80077" y="145847"/>
                    <a:pt x="58865" y="148495"/>
                  </a:cubicBezTo>
                  <a:cubicBezTo>
                    <a:pt x="49816" y="149924"/>
                    <a:pt x="41624" y="150400"/>
                    <a:pt x="34385" y="150971"/>
                  </a:cubicBezTo>
                  <a:cubicBezTo>
                    <a:pt x="27146" y="151543"/>
                    <a:pt x="20955" y="151924"/>
                    <a:pt x="15812" y="152019"/>
                  </a:cubicBezTo>
                  <a:cubicBezTo>
                    <a:pt x="10554" y="152467"/>
                    <a:pt x="5258" y="152467"/>
                    <a:pt x="0" y="152019"/>
                  </a:cubicBezTo>
                  <a:cubicBezTo>
                    <a:pt x="5191" y="151038"/>
                    <a:pt x="10439" y="150438"/>
                    <a:pt x="15716" y="150209"/>
                  </a:cubicBezTo>
                  <a:cubicBezTo>
                    <a:pt x="20765" y="150209"/>
                    <a:pt x="26956" y="149352"/>
                    <a:pt x="34100" y="148400"/>
                  </a:cubicBezTo>
                  <a:cubicBezTo>
                    <a:pt x="41243" y="147447"/>
                    <a:pt x="49435" y="146876"/>
                    <a:pt x="58388" y="145256"/>
                  </a:cubicBezTo>
                  <a:cubicBezTo>
                    <a:pt x="79372" y="142056"/>
                    <a:pt x="100165" y="137732"/>
                    <a:pt x="120682" y="132302"/>
                  </a:cubicBezTo>
                  <a:cubicBezTo>
                    <a:pt x="145723" y="125502"/>
                    <a:pt x="170317" y="117138"/>
                    <a:pt x="194310" y="107252"/>
                  </a:cubicBezTo>
                  <a:cubicBezTo>
                    <a:pt x="218208" y="97098"/>
                    <a:pt x="241440" y="85420"/>
                    <a:pt x="263842" y="72295"/>
                  </a:cubicBezTo>
                  <a:cubicBezTo>
                    <a:pt x="282111" y="61503"/>
                    <a:pt x="299790" y="49740"/>
                    <a:pt x="316801" y="37052"/>
                  </a:cubicBezTo>
                  <a:cubicBezTo>
                    <a:pt x="324136" y="31814"/>
                    <a:pt x="330422" y="26480"/>
                    <a:pt x="335851" y="22003"/>
                  </a:cubicBezTo>
                  <a:cubicBezTo>
                    <a:pt x="341281" y="17526"/>
                    <a:pt x="346234" y="13526"/>
                    <a:pt x="350044" y="10192"/>
                  </a:cubicBezTo>
                  <a:cubicBezTo>
                    <a:pt x="353987" y="6496"/>
                    <a:pt x="358188" y="3096"/>
                    <a:pt x="362617" y="0"/>
                  </a:cubicBezTo>
                  <a:close/>
                </a:path>
              </a:pathLst>
            </a:custGeom>
            <a:solidFill>
              <a:srgbClr val="263238"/>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E4E54B4C-E493-1FAB-9C1C-6C5A8E021FCB}"/>
                </a:ext>
              </a:extLst>
            </p:cNvPr>
            <p:cNvSpPr/>
            <p:nvPr/>
          </p:nvSpPr>
          <p:spPr>
            <a:xfrm>
              <a:off x="4316444" y="1732381"/>
              <a:ext cx="322992" cy="385000"/>
            </a:xfrm>
            <a:custGeom>
              <a:avLst/>
              <a:gdLst>
                <a:gd name="connsiteX0" fmla="*/ 322993 w 322992"/>
                <a:gd name="connsiteY0" fmla="*/ 0 h 385000"/>
                <a:gd name="connsiteX1" fmla="*/ 322135 w 322992"/>
                <a:gd name="connsiteY1" fmla="*/ 5239 h 385000"/>
                <a:gd name="connsiteX2" fmla="*/ 318802 w 322992"/>
                <a:gd name="connsiteY2" fmla="*/ 20098 h 385000"/>
                <a:gd name="connsiteX3" fmla="*/ 312515 w 322992"/>
                <a:gd name="connsiteY3" fmla="*/ 43339 h 385000"/>
                <a:gd name="connsiteX4" fmla="*/ 302419 w 322992"/>
                <a:gd name="connsiteY4" fmla="*/ 73628 h 385000"/>
                <a:gd name="connsiteX5" fmla="*/ 295751 w 322992"/>
                <a:gd name="connsiteY5" fmla="*/ 90964 h 385000"/>
                <a:gd name="connsiteX6" fmla="*/ 287560 w 322992"/>
                <a:gd name="connsiteY6" fmla="*/ 109347 h 385000"/>
                <a:gd name="connsiteX7" fmla="*/ 267462 w 322992"/>
                <a:gd name="connsiteY7" fmla="*/ 148971 h 385000"/>
                <a:gd name="connsiteX8" fmla="*/ 137160 w 322992"/>
                <a:gd name="connsiteY8" fmla="*/ 304324 h 385000"/>
                <a:gd name="connsiteX9" fmla="*/ 101537 w 322992"/>
                <a:gd name="connsiteY9" fmla="*/ 330994 h 385000"/>
                <a:gd name="connsiteX10" fmla="*/ 84868 w 322992"/>
                <a:gd name="connsiteY10" fmla="*/ 342329 h 385000"/>
                <a:gd name="connsiteX11" fmla="*/ 68961 w 322992"/>
                <a:gd name="connsiteY11" fmla="*/ 351854 h 385000"/>
                <a:gd name="connsiteX12" fmla="*/ 40862 w 322992"/>
                <a:gd name="connsiteY12" fmla="*/ 367189 h 385000"/>
                <a:gd name="connsiteX13" fmla="*/ 19145 w 322992"/>
                <a:gd name="connsiteY13" fmla="*/ 377380 h 385000"/>
                <a:gd name="connsiteX14" fmla="*/ 5048 w 322992"/>
                <a:gd name="connsiteY14" fmla="*/ 383286 h 385000"/>
                <a:gd name="connsiteX15" fmla="*/ 0 w 322992"/>
                <a:gd name="connsiteY15" fmla="*/ 385000 h 385000"/>
                <a:gd name="connsiteX16" fmla="*/ 4667 w 322992"/>
                <a:gd name="connsiteY16" fmla="*/ 382334 h 385000"/>
                <a:gd name="connsiteX17" fmla="*/ 18288 w 322992"/>
                <a:gd name="connsiteY17" fmla="*/ 375666 h 385000"/>
                <a:gd name="connsiteX18" fmla="*/ 39624 w 322992"/>
                <a:gd name="connsiteY18" fmla="*/ 364712 h 385000"/>
                <a:gd name="connsiteX19" fmla="*/ 67151 w 322992"/>
                <a:gd name="connsiteY19" fmla="*/ 348901 h 385000"/>
                <a:gd name="connsiteX20" fmla="*/ 82772 w 322992"/>
                <a:gd name="connsiteY20" fmla="*/ 339376 h 385000"/>
                <a:gd name="connsiteX21" fmla="*/ 99250 w 322992"/>
                <a:gd name="connsiteY21" fmla="*/ 327946 h 385000"/>
                <a:gd name="connsiteX22" fmla="*/ 134207 w 322992"/>
                <a:gd name="connsiteY22" fmla="*/ 301085 h 385000"/>
                <a:gd name="connsiteX23" fmla="*/ 205740 w 322992"/>
                <a:gd name="connsiteY23" fmla="*/ 229838 h 385000"/>
                <a:gd name="connsiteX24" fmla="*/ 263462 w 322992"/>
                <a:gd name="connsiteY24" fmla="*/ 147066 h 385000"/>
                <a:gd name="connsiteX25" fmla="*/ 283750 w 322992"/>
                <a:gd name="connsiteY25" fmla="*/ 107918 h 385000"/>
                <a:gd name="connsiteX26" fmla="*/ 292227 w 322992"/>
                <a:gd name="connsiteY26" fmla="*/ 89725 h 385000"/>
                <a:gd name="connsiteX27" fmla="*/ 299085 w 322992"/>
                <a:gd name="connsiteY27" fmla="*/ 72580 h 385000"/>
                <a:gd name="connsiteX28" fmla="*/ 309848 w 322992"/>
                <a:gd name="connsiteY28" fmla="*/ 42767 h 385000"/>
                <a:gd name="connsiteX29" fmla="*/ 316992 w 322992"/>
                <a:gd name="connsiteY29" fmla="*/ 19812 h 385000"/>
                <a:gd name="connsiteX30" fmla="*/ 321183 w 322992"/>
                <a:gd name="connsiteY30" fmla="*/ 5239 h 385000"/>
                <a:gd name="connsiteX31" fmla="*/ 322993 w 322992"/>
                <a:gd name="connsiteY31" fmla="*/ 0 h 3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2992" h="385000">
                  <a:moveTo>
                    <a:pt x="322993" y="0"/>
                  </a:moveTo>
                  <a:cubicBezTo>
                    <a:pt x="322964" y="1781"/>
                    <a:pt x="322669" y="3543"/>
                    <a:pt x="322135" y="5239"/>
                  </a:cubicBezTo>
                  <a:lnTo>
                    <a:pt x="318802" y="20098"/>
                  </a:lnTo>
                  <a:cubicBezTo>
                    <a:pt x="317154" y="27956"/>
                    <a:pt x="315059" y="35719"/>
                    <a:pt x="312515" y="43339"/>
                  </a:cubicBezTo>
                  <a:cubicBezTo>
                    <a:pt x="309658" y="52292"/>
                    <a:pt x="306896" y="62389"/>
                    <a:pt x="302419" y="73628"/>
                  </a:cubicBezTo>
                  <a:cubicBezTo>
                    <a:pt x="300228" y="79153"/>
                    <a:pt x="298037" y="84963"/>
                    <a:pt x="295751" y="90964"/>
                  </a:cubicBezTo>
                  <a:cubicBezTo>
                    <a:pt x="293465" y="96964"/>
                    <a:pt x="290322" y="102965"/>
                    <a:pt x="287560" y="109347"/>
                  </a:cubicBezTo>
                  <a:cubicBezTo>
                    <a:pt x="282035" y="122206"/>
                    <a:pt x="274796" y="135160"/>
                    <a:pt x="267462" y="148971"/>
                  </a:cubicBezTo>
                  <a:cubicBezTo>
                    <a:pt x="234039" y="208388"/>
                    <a:pt x="189852" y="261071"/>
                    <a:pt x="137160" y="304324"/>
                  </a:cubicBezTo>
                  <a:cubicBezTo>
                    <a:pt x="124778" y="313849"/>
                    <a:pt x="113252" y="323374"/>
                    <a:pt x="101537" y="330994"/>
                  </a:cubicBezTo>
                  <a:cubicBezTo>
                    <a:pt x="95821" y="334899"/>
                    <a:pt x="90392" y="338900"/>
                    <a:pt x="84868" y="342329"/>
                  </a:cubicBezTo>
                  <a:lnTo>
                    <a:pt x="68961" y="351854"/>
                  </a:lnTo>
                  <a:cubicBezTo>
                    <a:pt x="59436" y="358235"/>
                    <a:pt x="49244" y="362807"/>
                    <a:pt x="40862" y="367189"/>
                  </a:cubicBezTo>
                  <a:cubicBezTo>
                    <a:pt x="33804" y="370961"/>
                    <a:pt x="26556" y="374361"/>
                    <a:pt x="19145" y="377380"/>
                  </a:cubicBezTo>
                  <a:lnTo>
                    <a:pt x="5048" y="383286"/>
                  </a:lnTo>
                  <a:cubicBezTo>
                    <a:pt x="3420" y="384010"/>
                    <a:pt x="1734" y="384581"/>
                    <a:pt x="0" y="385000"/>
                  </a:cubicBezTo>
                  <a:cubicBezTo>
                    <a:pt x="1448" y="383934"/>
                    <a:pt x="3010" y="383038"/>
                    <a:pt x="4667" y="382334"/>
                  </a:cubicBezTo>
                  <a:lnTo>
                    <a:pt x="18288" y="375666"/>
                  </a:lnTo>
                  <a:cubicBezTo>
                    <a:pt x="24289" y="372904"/>
                    <a:pt x="31528" y="369380"/>
                    <a:pt x="39624" y="364712"/>
                  </a:cubicBezTo>
                  <a:cubicBezTo>
                    <a:pt x="47720" y="360045"/>
                    <a:pt x="57341" y="355187"/>
                    <a:pt x="67151" y="348901"/>
                  </a:cubicBezTo>
                  <a:lnTo>
                    <a:pt x="82772" y="339376"/>
                  </a:lnTo>
                  <a:cubicBezTo>
                    <a:pt x="88201" y="335947"/>
                    <a:pt x="93536" y="331851"/>
                    <a:pt x="99250" y="327946"/>
                  </a:cubicBezTo>
                  <a:cubicBezTo>
                    <a:pt x="110680" y="320230"/>
                    <a:pt x="122015" y="310801"/>
                    <a:pt x="134207" y="301085"/>
                  </a:cubicBezTo>
                  <a:cubicBezTo>
                    <a:pt x="159944" y="279311"/>
                    <a:pt x="183861" y="255489"/>
                    <a:pt x="205740" y="229838"/>
                  </a:cubicBezTo>
                  <a:cubicBezTo>
                    <a:pt x="227152" y="203826"/>
                    <a:pt x="246459" y="176146"/>
                    <a:pt x="263462" y="147066"/>
                  </a:cubicBezTo>
                  <a:cubicBezTo>
                    <a:pt x="270891" y="133350"/>
                    <a:pt x="278225" y="120587"/>
                    <a:pt x="283750" y="107918"/>
                  </a:cubicBezTo>
                  <a:cubicBezTo>
                    <a:pt x="286703" y="101632"/>
                    <a:pt x="289750" y="95631"/>
                    <a:pt x="292227" y="89725"/>
                  </a:cubicBezTo>
                  <a:lnTo>
                    <a:pt x="299085" y="72580"/>
                  </a:lnTo>
                  <a:cubicBezTo>
                    <a:pt x="303848" y="61817"/>
                    <a:pt x="306800" y="51625"/>
                    <a:pt x="309848" y="42767"/>
                  </a:cubicBezTo>
                  <a:cubicBezTo>
                    <a:pt x="312896" y="33909"/>
                    <a:pt x="315277" y="26194"/>
                    <a:pt x="316992" y="19812"/>
                  </a:cubicBezTo>
                  <a:lnTo>
                    <a:pt x="321183" y="5239"/>
                  </a:lnTo>
                  <a:cubicBezTo>
                    <a:pt x="321526" y="3410"/>
                    <a:pt x="322135" y="1648"/>
                    <a:pt x="322993" y="0"/>
                  </a:cubicBezTo>
                  <a:close/>
                </a:path>
              </a:pathLst>
            </a:custGeom>
            <a:solidFill>
              <a:srgbClr val="263238"/>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4D77C694-2963-22F7-8908-525976EDC811}"/>
                </a:ext>
              </a:extLst>
            </p:cNvPr>
            <p:cNvSpPr/>
            <p:nvPr/>
          </p:nvSpPr>
          <p:spPr>
            <a:xfrm>
              <a:off x="4180543" y="2235681"/>
              <a:ext cx="57296" cy="128968"/>
            </a:xfrm>
            <a:custGeom>
              <a:avLst/>
              <a:gdLst>
                <a:gd name="connsiteX0" fmla="*/ 57224 w 57296"/>
                <a:gd name="connsiteY0" fmla="*/ 128969 h 128968"/>
                <a:gd name="connsiteX1" fmla="*/ 39793 w 57296"/>
                <a:gd name="connsiteY1" fmla="*/ 116015 h 128968"/>
                <a:gd name="connsiteX2" fmla="*/ 74 w 57296"/>
                <a:gd name="connsiteY2" fmla="*/ 21431 h 128968"/>
                <a:gd name="connsiteX3" fmla="*/ 2931 w 57296"/>
                <a:gd name="connsiteY3" fmla="*/ 0 h 128968"/>
                <a:gd name="connsiteX4" fmla="*/ 3598 w 57296"/>
                <a:gd name="connsiteY4" fmla="*/ 21336 h 128968"/>
                <a:gd name="connsiteX5" fmla="*/ 42365 w 57296"/>
                <a:gd name="connsiteY5" fmla="*/ 113633 h 128968"/>
                <a:gd name="connsiteX6" fmla="*/ 57224 w 57296"/>
                <a:gd name="connsiteY6" fmla="*/ 128969 h 1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96" h="128968">
                  <a:moveTo>
                    <a:pt x="57224" y="128969"/>
                  </a:moveTo>
                  <a:cubicBezTo>
                    <a:pt x="50642" y="125806"/>
                    <a:pt x="44717" y="121406"/>
                    <a:pt x="39793" y="116015"/>
                  </a:cubicBezTo>
                  <a:cubicBezTo>
                    <a:pt x="14314" y="91145"/>
                    <a:pt x="-12" y="57026"/>
                    <a:pt x="74" y="21431"/>
                  </a:cubicBezTo>
                  <a:cubicBezTo>
                    <a:pt x="-288" y="14173"/>
                    <a:pt x="683" y="6906"/>
                    <a:pt x="2931" y="0"/>
                  </a:cubicBezTo>
                  <a:cubicBezTo>
                    <a:pt x="3789" y="0"/>
                    <a:pt x="2931" y="8287"/>
                    <a:pt x="3598" y="21336"/>
                  </a:cubicBezTo>
                  <a:cubicBezTo>
                    <a:pt x="5513" y="55645"/>
                    <a:pt x="19200" y="88249"/>
                    <a:pt x="42365" y="113633"/>
                  </a:cubicBezTo>
                  <a:cubicBezTo>
                    <a:pt x="51223" y="123254"/>
                    <a:pt x="58081" y="128302"/>
                    <a:pt x="57224" y="128969"/>
                  </a:cubicBezTo>
                  <a:close/>
                </a:path>
              </a:pathLst>
            </a:custGeom>
            <a:solidFill>
              <a:srgbClr val="263238"/>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4A200945-4A28-C3EC-3FF5-7FE91ACF89A4}"/>
                </a:ext>
              </a:extLst>
            </p:cNvPr>
            <p:cNvSpPr/>
            <p:nvPr/>
          </p:nvSpPr>
          <p:spPr>
            <a:xfrm>
              <a:off x="4225778" y="2290450"/>
              <a:ext cx="9844" cy="54959"/>
            </a:xfrm>
            <a:custGeom>
              <a:avLst/>
              <a:gdLst>
                <a:gd name="connsiteX0" fmla="*/ 5036 w 9844"/>
                <a:gd name="connsiteY0" fmla="*/ 0 h 54959"/>
                <a:gd name="connsiteX1" fmla="*/ 5036 w 9844"/>
                <a:gd name="connsiteY1" fmla="*/ 27623 h 54959"/>
                <a:gd name="connsiteX2" fmla="*/ 9608 w 9844"/>
                <a:gd name="connsiteY2" fmla="*/ 54959 h 54959"/>
                <a:gd name="connsiteX3" fmla="*/ 4940 w 9844"/>
                <a:gd name="connsiteY3" fmla="*/ 0 h 54959"/>
              </a:gdLst>
              <a:ahLst/>
              <a:cxnLst>
                <a:cxn ang="0">
                  <a:pos x="connsiteX0" y="connsiteY0"/>
                </a:cxn>
                <a:cxn ang="0">
                  <a:pos x="connsiteX1" y="connsiteY1"/>
                </a:cxn>
                <a:cxn ang="0">
                  <a:pos x="connsiteX2" y="connsiteY2"/>
                </a:cxn>
                <a:cxn ang="0">
                  <a:pos x="connsiteX3" y="connsiteY3"/>
                </a:cxn>
              </a:cxnLst>
              <a:rect l="l" t="t" r="r" b="b"/>
              <a:pathLst>
                <a:path w="9844" h="54959">
                  <a:moveTo>
                    <a:pt x="5036" y="0"/>
                  </a:moveTo>
                  <a:cubicBezTo>
                    <a:pt x="6464" y="0"/>
                    <a:pt x="3797" y="12668"/>
                    <a:pt x="5036" y="27623"/>
                  </a:cubicBezTo>
                  <a:cubicBezTo>
                    <a:pt x="6274" y="42577"/>
                    <a:pt x="10941" y="54292"/>
                    <a:pt x="9608" y="54959"/>
                  </a:cubicBezTo>
                  <a:cubicBezTo>
                    <a:pt x="-1270" y="38652"/>
                    <a:pt x="-3032" y="17907"/>
                    <a:pt x="4940" y="0"/>
                  </a:cubicBezTo>
                  <a:close/>
                </a:path>
              </a:pathLst>
            </a:custGeom>
            <a:solidFill>
              <a:srgbClr val="263238"/>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E6F3A263-D0CA-6275-31EA-62D725FF5526}"/>
                </a:ext>
              </a:extLst>
            </p:cNvPr>
            <p:cNvSpPr/>
            <p:nvPr/>
          </p:nvSpPr>
          <p:spPr>
            <a:xfrm>
              <a:off x="4054588" y="1505305"/>
              <a:ext cx="82673" cy="444150"/>
            </a:xfrm>
            <a:custGeom>
              <a:avLst/>
              <a:gdLst>
                <a:gd name="connsiteX0" fmla="*/ 82214 w 82673"/>
                <a:gd name="connsiteY0" fmla="*/ 444151 h 444150"/>
                <a:gd name="connsiteX1" fmla="*/ 81071 w 82673"/>
                <a:gd name="connsiteY1" fmla="*/ 439674 h 444150"/>
                <a:gd name="connsiteX2" fmla="*/ 78690 w 82673"/>
                <a:gd name="connsiteY2" fmla="*/ 426720 h 444150"/>
                <a:gd name="connsiteX3" fmla="*/ 70689 w 82673"/>
                <a:gd name="connsiteY3" fmla="*/ 379095 h 444150"/>
                <a:gd name="connsiteX4" fmla="*/ 43066 w 82673"/>
                <a:gd name="connsiteY4" fmla="*/ 221933 h 444150"/>
                <a:gd name="connsiteX5" fmla="*/ 12586 w 82673"/>
                <a:gd name="connsiteY5" fmla="*/ 65151 h 444150"/>
                <a:gd name="connsiteX6" fmla="*/ 3061 w 82673"/>
                <a:gd name="connsiteY6" fmla="*/ 17526 h 444150"/>
                <a:gd name="connsiteX7" fmla="*/ 585 w 82673"/>
                <a:gd name="connsiteY7" fmla="*/ 4667 h 444150"/>
                <a:gd name="connsiteX8" fmla="*/ 13 w 82673"/>
                <a:gd name="connsiteY8" fmla="*/ 0 h 444150"/>
                <a:gd name="connsiteX9" fmla="*/ 1537 w 82673"/>
                <a:gd name="connsiteY9" fmla="*/ 4381 h 444150"/>
                <a:gd name="connsiteX10" fmla="*/ 4871 w 82673"/>
                <a:gd name="connsiteY10" fmla="*/ 17145 h 444150"/>
                <a:gd name="connsiteX11" fmla="*/ 16206 w 82673"/>
                <a:gd name="connsiteY11" fmla="*/ 64198 h 444150"/>
                <a:gd name="connsiteX12" fmla="*/ 48590 w 82673"/>
                <a:gd name="connsiteY12" fmla="*/ 220599 h 444150"/>
                <a:gd name="connsiteX13" fmla="*/ 74689 w 82673"/>
                <a:gd name="connsiteY13" fmla="*/ 378142 h 444150"/>
                <a:gd name="connsiteX14" fmla="*/ 81166 w 82673"/>
                <a:gd name="connsiteY14" fmla="*/ 425767 h 444150"/>
                <a:gd name="connsiteX15" fmla="*/ 82595 w 82673"/>
                <a:gd name="connsiteY15" fmla="*/ 438912 h 444150"/>
                <a:gd name="connsiteX16" fmla="*/ 82214 w 82673"/>
                <a:gd name="connsiteY16" fmla="*/ 444151 h 44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673" h="444150">
                  <a:moveTo>
                    <a:pt x="82214" y="444151"/>
                  </a:moveTo>
                  <a:cubicBezTo>
                    <a:pt x="81604" y="442722"/>
                    <a:pt x="81223" y="441217"/>
                    <a:pt x="81071" y="439674"/>
                  </a:cubicBezTo>
                  <a:cubicBezTo>
                    <a:pt x="80404" y="436150"/>
                    <a:pt x="79642" y="431863"/>
                    <a:pt x="78690" y="426720"/>
                  </a:cubicBezTo>
                  <a:cubicBezTo>
                    <a:pt x="76689" y="414718"/>
                    <a:pt x="73927" y="398145"/>
                    <a:pt x="70689" y="379095"/>
                  </a:cubicBezTo>
                  <a:cubicBezTo>
                    <a:pt x="64021" y="338804"/>
                    <a:pt x="54496" y="283178"/>
                    <a:pt x="43066" y="221933"/>
                  </a:cubicBezTo>
                  <a:cubicBezTo>
                    <a:pt x="31636" y="160687"/>
                    <a:pt x="20492" y="105251"/>
                    <a:pt x="12586" y="65151"/>
                  </a:cubicBezTo>
                  <a:cubicBezTo>
                    <a:pt x="8586" y="46101"/>
                    <a:pt x="5252" y="29718"/>
                    <a:pt x="3061" y="17526"/>
                  </a:cubicBezTo>
                  <a:cubicBezTo>
                    <a:pt x="2013" y="12383"/>
                    <a:pt x="1251" y="8001"/>
                    <a:pt x="585" y="4667"/>
                  </a:cubicBezTo>
                  <a:cubicBezTo>
                    <a:pt x="137" y="3153"/>
                    <a:pt x="-54" y="1581"/>
                    <a:pt x="13" y="0"/>
                  </a:cubicBezTo>
                  <a:cubicBezTo>
                    <a:pt x="708" y="1391"/>
                    <a:pt x="1223" y="2858"/>
                    <a:pt x="1537" y="4381"/>
                  </a:cubicBezTo>
                  <a:cubicBezTo>
                    <a:pt x="2490" y="7906"/>
                    <a:pt x="3537" y="12097"/>
                    <a:pt x="4871" y="17145"/>
                  </a:cubicBezTo>
                  <a:cubicBezTo>
                    <a:pt x="7728" y="28194"/>
                    <a:pt x="11633" y="44291"/>
                    <a:pt x="16206" y="64198"/>
                  </a:cubicBezTo>
                  <a:cubicBezTo>
                    <a:pt x="25731" y="104013"/>
                    <a:pt x="37065" y="159448"/>
                    <a:pt x="48590" y="220599"/>
                  </a:cubicBezTo>
                  <a:cubicBezTo>
                    <a:pt x="60116" y="281750"/>
                    <a:pt x="68879" y="337756"/>
                    <a:pt x="74689" y="378142"/>
                  </a:cubicBezTo>
                  <a:cubicBezTo>
                    <a:pt x="77642" y="398431"/>
                    <a:pt x="79832" y="414814"/>
                    <a:pt x="81166" y="425767"/>
                  </a:cubicBezTo>
                  <a:cubicBezTo>
                    <a:pt x="81737" y="431006"/>
                    <a:pt x="82214" y="435292"/>
                    <a:pt x="82595" y="438912"/>
                  </a:cubicBezTo>
                  <a:cubicBezTo>
                    <a:pt x="82776" y="440665"/>
                    <a:pt x="82642" y="442436"/>
                    <a:pt x="82214" y="444151"/>
                  </a:cubicBezTo>
                  <a:close/>
                </a:path>
              </a:pathLst>
            </a:custGeom>
            <a:solidFill>
              <a:srgbClr val="263238"/>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7132F195-DA96-7BB0-7A05-E7C849FFCA7A}"/>
                </a:ext>
              </a:extLst>
            </p:cNvPr>
            <p:cNvSpPr/>
            <p:nvPr/>
          </p:nvSpPr>
          <p:spPr>
            <a:xfrm>
              <a:off x="4745926" y="1486826"/>
              <a:ext cx="32761" cy="462629"/>
            </a:xfrm>
            <a:custGeom>
              <a:avLst/>
              <a:gdLst>
                <a:gd name="connsiteX0" fmla="*/ 476 w 32761"/>
                <a:gd name="connsiteY0" fmla="*/ 462629 h 462629"/>
                <a:gd name="connsiteX1" fmla="*/ 0 w 32761"/>
                <a:gd name="connsiteY1" fmla="*/ 457962 h 462629"/>
                <a:gd name="connsiteX2" fmla="*/ 0 w 32761"/>
                <a:gd name="connsiteY2" fmla="*/ 444437 h 462629"/>
                <a:gd name="connsiteX3" fmla="*/ 0 w 32761"/>
                <a:gd name="connsiteY3" fmla="*/ 394621 h 462629"/>
                <a:gd name="connsiteX4" fmla="*/ 7144 w 32761"/>
                <a:gd name="connsiteY4" fmla="*/ 230696 h 462629"/>
                <a:gd name="connsiteX5" fmla="*/ 23336 w 32761"/>
                <a:gd name="connsiteY5" fmla="*/ 67342 h 462629"/>
                <a:gd name="connsiteX6" fmla="*/ 29623 w 32761"/>
                <a:gd name="connsiteY6" fmla="*/ 18002 h 462629"/>
                <a:gd name="connsiteX7" fmla="*/ 31623 w 32761"/>
                <a:gd name="connsiteY7" fmla="*/ 4572 h 462629"/>
                <a:gd name="connsiteX8" fmla="*/ 32575 w 32761"/>
                <a:gd name="connsiteY8" fmla="*/ 0 h 462629"/>
                <a:gd name="connsiteX9" fmla="*/ 32575 w 32761"/>
                <a:gd name="connsiteY9" fmla="*/ 4763 h 462629"/>
                <a:gd name="connsiteX10" fmla="*/ 31528 w 32761"/>
                <a:gd name="connsiteY10" fmla="*/ 18193 h 462629"/>
                <a:gd name="connsiteX11" fmla="*/ 26860 w 32761"/>
                <a:gd name="connsiteY11" fmla="*/ 67723 h 462629"/>
                <a:gd name="connsiteX12" fmla="*/ 12097 w 32761"/>
                <a:gd name="connsiteY12" fmla="*/ 231076 h 462629"/>
                <a:gd name="connsiteX13" fmla="*/ 3524 w 32761"/>
                <a:gd name="connsiteY13" fmla="*/ 394716 h 462629"/>
                <a:gd name="connsiteX14" fmla="*/ 2096 w 32761"/>
                <a:gd name="connsiteY14" fmla="*/ 444437 h 462629"/>
                <a:gd name="connsiteX15" fmla="*/ 1619 w 32761"/>
                <a:gd name="connsiteY15" fmla="*/ 457962 h 462629"/>
                <a:gd name="connsiteX16" fmla="*/ 476 w 32761"/>
                <a:gd name="connsiteY16" fmla="*/ 462629 h 4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61" h="462629">
                  <a:moveTo>
                    <a:pt x="476" y="462629"/>
                  </a:moveTo>
                  <a:cubicBezTo>
                    <a:pt x="181" y="461086"/>
                    <a:pt x="19" y="459524"/>
                    <a:pt x="0" y="457962"/>
                  </a:cubicBezTo>
                  <a:cubicBezTo>
                    <a:pt x="0" y="454247"/>
                    <a:pt x="0" y="449771"/>
                    <a:pt x="0" y="444437"/>
                  </a:cubicBezTo>
                  <a:cubicBezTo>
                    <a:pt x="0" y="432625"/>
                    <a:pt x="0" y="415862"/>
                    <a:pt x="0" y="394621"/>
                  </a:cubicBezTo>
                  <a:cubicBezTo>
                    <a:pt x="0" y="352616"/>
                    <a:pt x="2286" y="294608"/>
                    <a:pt x="7144" y="230696"/>
                  </a:cubicBezTo>
                  <a:cubicBezTo>
                    <a:pt x="12001" y="166783"/>
                    <a:pt x="18383" y="109061"/>
                    <a:pt x="23336" y="67342"/>
                  </a:cubicBezTo>
                  <a:cubicBezTo>
                    <a:pt x="25908" y="47054"/>
                    <a:pt x="28004" y="30385"/>
                    <a:pt x="29623" y="18002"/>
                  </a:cubicBezTo>
                  <a:cubicBezTo>
                    <a:pt x="30385" y="12668"/>
                    <a:pt x="31051" y="8192"/>
                    <a:pt x="31623" y="4572"/>
                  </a:cubicBezTo>
                  <a:cubicBezTo>
                    <a:pt x="31775" y="3019"/>
                    <a:pt x="32099" y="1486"/>
                    <a:pt x="32575" y="0"/>
                  </a:cubicBezTo>
                  <a:cubicBezTo>
                    <a:pt x="32823" y="1581"/>
                    <a:pt x="32823" y="3181"/>
                    <a:pt x="32575" y="4763"/>
                  </a:cubicBezTo>
                  <a:cubicBezTo>
                    <a:pt x="32575" y="8382"/>
                    <a:pt x="31909" y="12859"/>
                    <a:pt x="31528" y="18193"/>
                  </a:cubicBezTo>
                  <a:cubicBezTo>
                    <a:pt x="30385" y="30671"/>
                    <a:pt x="28765" y="47339"/>
                    <a:pt x="26860" y="67723"/>
                  </a:cubicBezTo>
                  <a:cubicBezTo>
                    <a:pt x="22765" y="109442"/>
                    <a:pt x="17335" y="167164"/>
                    <a:pt x="12097" y="231076"/>
                  </a:cubicBezTo>
                  <a:cubicBezTo>
                    <a:pt x="6858" y="294989"/>
                    <a:pt x="4858" y="352806"/>
                    <a:pt x="3524" y="394716"/>
                  </a:cubicBezTo>
                  <a:cubicBezTo>
                    <a:pt x="2953" y="415100"/>
                    <a:pt x="2476" y="431863"/>
                    <a:pt x="2096" y="444437"/>
                  </a:cubicBezTo>
                  <a:lnTo>
                    <a:pt x="1619" y="457962"/>
                  </a:lnTo>
                  <a:cubicBezTo>
                    <a:pt x="1486" y="459572"/>
                    <a:pt x="1095" y="461143"/>
                    <a:pt x="476" y="462629"/>
                  </a:cubicBezTo>
                  <a:close/>
                </a:path>
              </a:pathLst>
            </a:custGeom>
            <a:solidFill>
              <a:srgbClr val="263238"/>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5797821-74C3-FD13-6710-05543311887F}"/>
                </a:ext>
              </a:extLst>
            </p:cNvPr>
            <p:cNvSpPr/>
            <p:nvPr/>
          </p:nvSpPr>
          <p:spPr>
            <a:xfrm>
              <a:off x="3895019" y="1839632"/>
              <a:ext cx="89764" cy="134407"/>
            </a:xfrm>
            <a:custGeom>
              <a:avLst/>
              <a:gdLst>
                <a:gd name="connsiteX0" fmla="*/ 89764 w 89764"/>
                <a:gd name="connsiteY0" fmla="*/ 134398 h 134407"/>
                <a:gd name="connsiteX1" fmla="*/ 51664 w 89764"/>
                <a:gd name="connsiteY1" fmla="*/ 62675 h 134407"/>
                <a:gd name="connsiteX2" fmla="*/ 38 w 89764"/>
                <a:gd name="connsiteY2" fmla="*/ 0 h 134407"/>
                <a:gd name="connsiteX3" fmla="*/ 19088 w 89764"/>
                <a:gd name="connsiteY3" fmla="*/ 15145 h 134407"/>
                <a:gd name="connsiteX4" fmla="*/ 56236 w 89764"/>
                <a:gd name="connsiteY4" fmla="*/ 59912 h 134407"/>
                <a:gd name="connsiteX5" fmla="*/ 82906 w 89764"/>
                <a:gd name="connsiteY5" fmla="*/ 111538 h 134407"/>
                <a:gd name="connsiteX6" fmla="*/ 89764 w 89764"/>
                <a:gd name="connsiteY6" fmla="*/ 134398 h 13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64" h="134407">
                  <a:moveTo>
                    <a:pt x="89764" y="134398"/>
                  </a:moveTo>
                  <a:cubicBezTo>
                    <a:pt x="88145" y="135065"/>
                    <a:pt x="75572" y="100394"/>
                    <a:pt x="51664" y="62675"/>
                  </a:cubicBezTo>
                  <a:cubicBezTo>
                    <a:pt x="27756" y="24956"/>
                    <a:pt x="-1200" y="1238"/>
                    <a:pt x="38" y="0"/>
                  </a:cubicBezTo>
                  <a:cubicBezTo>
                    <a:pt x="7068" y="4134"/>
                    <a:pt x="13478" y="9230"/>
                    <a:pt x="19088" y="15145"/>
                  </a:cubicBezTo>
                  <a:cubicBezTo>
                    <a:pt x="33090" y="28642"/>
                    <a:pt x="45558" y="43653"/>
                    <a:pt x="56236" y="59912"/>
                  </a:cubicBezTo>
                  <a:cubicBezTo>
                    <a:pt x="66723" y="76248"/>
                    <a:pt x="75648" y="93536"/>
                    <a:pt x="82906" y="111538"/>
                  </a:cubicBezTo>
                  <a:cubicBezTo>
                    <a:pt x="86135" y="118843"/>
                    <a:pt x="88440" y="126521"/>
                    <a:pt x="89764" y="134398"/>
                  </a:cubicBezTo>
                  <a:close/>
                </a:path>
              </a:pathLst>
            </a:custGeom>
            <a:solidFill>
              <a:srgbClr val="263238"/>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9F7BAE02-B469-D347-39F0-FEAC4A2EDD98}"/>
                </a:ext>
              </a:extLst>
            </p:cNvPr>
            <p:cNvSpPr/>
            <p:nvPr/>
          </p:nvSpPr>
          <p:spPr>
            <a:xfrm>
              <a:off x="3894962" y="1839156"/>
              <a:ext cx="106203" cy="93249"/>
            </a:xfrm>
            <a:custGeom>
              <a:avLst/>
              <a:gdLst>
                <a:gd name="connsiteX0" fmla="*/ 106204 w 106203"/>
                <a:gd name="connsiteY0" fmla="*/ 93250 h 93249"/>
                <a:gd name="connsiteX1" fmla="*/ 95536 w 106203"/>
                <a:gd name="connsiteY1" fmla="*/ 74200 h 93249"/>
                <a:gd name="connsiteX2" fmla="*/ 62579 w 106203"/>
                <a:gd name="connsiteY2" fmla="*/ 36100 h 93249"/>
                <a:gd name="connsiteX3" fmla="*/ 19050 w 106203"/>
                <a:gd name="connsiteY3" fmla="*/ 9525 h 93249"/>
                <a:gd name="connsiteX4" fmla="*/ 0 w 106203"/>
                <a:gd name="connsiteY4" fmla="*/ 0 h 93249"/>
                <a:gd name="connsiteX5" fmla="*/ 20669 w 106203"/>
                <a:gd name="connsiteY5" fmla="*/ 6096 h 93249"/>
                <a:gd name="connsiteX6" fmla="*/ 66008 w 106203"/>
                <a:gd name="connsiteY6" fmla="*/ 32099 h 93249"/>
                <a:gd name="connsiteX7" fmla="*/ 98870 w 106203"/>
                <a:gd name="connsiteY7" fmla="*/ 72771 h 93249"/>
                <a:gd name="connsiteX8" fmla="*/ 106204 w 106203"/>
                <a:gd name="connsiteY8" fmla="*/ 93250 h 9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3" h="93249">
                  <a:moveTo>
                    <a:pt x="106204" y="93250"/>
                  </a:moveTo>
                  <a:cubicBezTo>
                    <a:pt x="102270" y="87116"/>
                    <a:pt x="98708" y="80753"/>
                    <a:pt x="95536" y="74200"/>
                  </a:cubicBezTo>
                  <a:cubicBezTo>
                    <a:pt x="86820" y="59703"/>
                    <a:pt x="75667" y="46815"/>
                    <a:pt x="62579" y="36100"/>
                  </a:cubicBezTo>
                  <a:cubicBezTo>
                    <a:pt x="49216" y="25498"/>
                    <a:pt x="34595" y="16573"/>
                    <a:pt x="19050" y="9525"/>
                  </a:cubicBezTo>
                  <a:cubicBezTo>
                    <a:pt x="12440" y="6896"/>
                    <a:pt x="6068" y="3705"/>
                    <a:pt x="0" y="0"/>
                  </a:cubicBezTo>
                  <a:cubicBezTo>
                    <a:pt x="7144" y="1019"/>
                    <a:pt x="14107" y="3077"/>
                    <a:pt x="20669" y="6096"/>
                  </a:cubicBezTo>
                  <a:cubicBezTo>
                    <a:pt x="37052" y="12325"/>
                    <a:pt x="52359" y="21107"/>
                    <a:pt x="66008" y="32099"/>
                  </a:cubicBezTo>
                  <a:cubicBezTo>
                    <a:pt x="79648" y="43253"/>
                    <a:pt x="90830" y="57093"/>
                    <a:pt x="98870" y="72771"/>
                  </a:cubicBezTo>
                  <a:cubicBezTo>
                    <a:pt x="102499" y="79115"/>
                    <a:pt x="104985" y="86049"/>
                    <a:pt x="106204" y="93250"/>
                  </a:cubicBezTo>
                  <a:close/>
                </a:path>
              </a:pathLst>
            </a:custGeom>
            <a:solidFill>
              <a:srgbClr val="263238"/>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EDC0C44-7C88-5C6D-F1DA-DF1977561746}"/>
                </a:ext>
              </a:extLst>
            </p:cNvPr>
            <p:cNvSpPr/>
            <p:nvPr/>
          </p:nvSpPr>
          <p:spPr>
            <a:xfrm>
              <a:off x="3934254" y="1578963"/>
              <a:ext cx="165019" cy="152614"/>
            </a:xfrm>
            <a:custGeom>
              <a:avLst/>
              <a:gdLst>
                <a:gd name="connsiteX0" fmla="*/ 165019 w 165019"/>
                <a:gd name="connsiteY0" fmla="*/ 124842 h 152614"/>
                <a:gd name="connsiteX1" fmla="*/ 163019 w 165019"/>
                <a:gd name="connsiteY1" fmla="*/ 129033 h 152614"/>
                <a:gd name="connsiteX2" fmla="*/ 154351 w 165019"/>
                <a:gd name="connsiteY2" fmla="*/ 139225 h 152614"/>
                <a:gd name="connsiteX3" fmla="*/ 107679 w 165019"/>
                <a:gd name="connsiteY3" fmla="*/ 151798 h 152614"/>
                <a:gd name="connsiteX4" fmla="*/ 49005 w 165019"/>
                <a:gd name="connsiteY4" fmla="*/ 110364 h 152614"/>
                <a:gd name="connsiteX5" fmla="*/ 29955 w 165019"/>
                <a:gd name="connsiteY5" fmla="*/ 72264 h 152614"/>
                <a:gd name="connsiteX6" fmla="*/ 22335 w 165019"/>
                <a:gd name="connsiteY6" fmla="*/ 50833 h 152614"/>
                <a:gd name="connsiteX7" fmla="*/ 19668 w 165019"/>
                <a:gd name="connsiteY7" fmla="*/ 26830 h 152614"/>
                <a:gd name="connsiteX8" fmla="*/ 31288 w 165019"/>
                <a:gd name="connsiteY8" fmla="*/ 5208 h 152614"/>
                <a:gd name="connsiteX9" fmla="*/ 54815 w 165019"/>
                <a:gd name="connsiteY9" fmla="*/ 1017 h 152614"/>
                <a:gd name="connsiteX10" fmla="*/ 86152 w 165019"/>
                <a:gd name="connsiteY10" fmla="*/ 30735 h 152614"/>
                <a:gd name="connsiteX11" fmla="*/ 82247 w 165019"/>
                <a:gd name="connsiteY11" fmla="*/ 69693 h 152614"/>
                <a:gd name="connsiteX12" fmla="*/ 55101 w 165019"/>
                <a:gd name="connsiteY12" fmla="*/ 90552 h 152614"/>
                <a:gd name="connsiteX13" fmla="*/ 26526 w 165019"/>
                <a:gd name="connsiteY13" fmla="*/ 89219 h 152614"/>
                <a:gd name="connsiteX14" fmla="*/ 8905 w 165019"/>
                <a:gd name="connsiteY14" fmla="*/ 77217 h 152614"/>
                <a:gd name="connsiteX15" fmla="*/ 1475 w 165019"/>
                <a:gd name="connsiteY15" fmla="*/ 66073 h 152614"/>
                <a:gd name="connsiteX16" fmla="*/ 46 w 165019"/>
                <a:gd name="connsiteY16" fmla="*/ 61596 h 152614"/>
                <a:gd name="connsiteX17" fmla="*/ 10238 w 165019"/>
                <a:gd name="connsiteY17" fmla="*/ 75884 h 152614"/>
                <a:gd name="connsiteX18" fmla="*/ 27478 w 165019"/>
                <a:gd name="connsiteY18" fmla="*/ 86647 h 152614"/>
                <a:gd name="connsiteX19" fmla="*/ 53672 w 165019"/>
                <a:gd name="connsiteY19" fmla="*/ 87219 h 152614"/>
                <a:gd name="connsiteX20" fmla="*/ 78342 w 165019"/>
                <a:gd name="connsiteY20" fmla="*/ 67597 h 152614"/>
                <a:gd name="connsiteX21" fmla="*/ 81485 w 165019"/>
                <a:gd name="connsiteY21" fmla="*/ 32355 h 152614"/>
                <a:gd name="connsiteX22" fmla="*/ 52910 w 165019"/>
                <a:gd name="connsiteY22" fmla="*/ 5780 h 152614"/>
                <a:gd name="connsiteX23" fmla="*/ 33860 w 165019"/>
                <a:gd name="connsiteY23" fmla="*/ 9209 h 152614"/>
                <a:gd name="connsiteX24" fmla="*/ 24335 w 165019"/>
                <a:gd name="connsiteY24" fmla="*/ 27497 h 152614"/>
                <a:gd name="connsiteX25" fmla="*/ 33860 w 165019"/>
                <a:gd name="connsiteY25" fmla="*/ 70455 h 152614"/>
                <a:gd name="connsiteX26" fmla="*/ 52910 w 165019"/>
                <a:gd name="connsiteY26" fmla="*/ 108555 h 152614"/>
                <a:gd name="connsiteX27" fmla="*/ 108346 w 165019"/>
                <a:gd name="connsiteY27" fmla="*/ 149131 h 152614"/>
                <a:gd name="connsiteX28" fmla="*/ 153208 w 165019"/>
                <a:gd name="connsiteY28" fmla="*/ 138463 h 152614"/>
                <a:gd name="connsiteX29" fmla="*/ 165019 w 165019"/>
                <a:gd name="connsiteY29" fmla="*/ 124842 h 15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019" h="152614">
                  <a:moveTo>
                    <a:pt x="165019" y="124842"/>
                  </a:moveTo>
                  <a:cubicBezTo>
                    <a:pt x="165019" y="124842"/>
                    <a:pt x="164543" y="126366"/>
                    <a:pt x="163019" y="129033"/>
                  </a:cubicBezTo>
                  <a:cubicBezTo>
                    <a:pt x="160714" y="132881"/>
                    <a:pt x="157780" y="136330"/>
                    <a:pt x="154351" y="139225"/>
                  </a:cubicBezTo>
                  <a:cubicBezTo>
                    <a:pt x="141378" y="150027"/>
                    <a:pt x="124329" y="154627"/>
                    <a:pt x="107679" y="151798"/>
                  </a:cubicBezTo>
                  <a:cubicBezTo>
                    <a:pt x="83238" y="146683"/>
                    <a:pt x="61997" y="131691"/>
                    <a:pt x="49005" y="110364"/>
                  </a:cubicBezTo>
                  <a:cubicBezTo>
                    <a:pt x="41328" y="98372"/>
                    <a:pt x="34946" y="85599"/>
                    <a:pt x="29955" y="72264"/>
                  </a:cubicBezTo>
                  <a:cubicBezTo>
                    <a:pt x="27288" y="65311"/>
                    <a:pt x="24621" y="58263"/>
                    <a:pt x="22335" y="50833"/>
                  </a:cubicBezTo>
                  <a:cubicBezTo>
                    <a:pt x="19811" y="43099"/>
                    <a:pt x="18896" y="34926"/>
                    <a:pt x="19668" y="26830"/>
                  </a:cubicBezTo>
                  <a:cubicBezTo>
                    <a:pt x="20620" y="18401"/>
                    <a:pt x="24783" y="10657"/>
                    <a:pt x="31288" y="5208"/>
                  </a:cubicBezTo>
                  <a:cubicBezTo>
                    <a:pt x="38080" y="303"/>
                    <a:pt x="46747" y="-1240"/>
                    <a:pt x="54815" y="1017"/>
                  </a:cubicBezTo>
                  <a:cubicBezTo>
                    <a:pt x="69522" y="5142"/>
                    <a:pt x="81247" y="16267"/>
                    <a:pt x="86152" y="30735"/>
                  </a:cubicBezTo>
                  <a:cubicBezTo>
                    <a:pt x="90915" y="43632"/>
                    <a:pt x="89477" y="57996"/>
                    <a:pt x="82247" y="69693"/>
                  </a:cubicBezTo>
                  <a:cubicBezTo>
                    <a:pt x="76027" y="79703"/>
                    <a:pt x="66379" y="87114"/>
                    <a:pt x="55101" y="90552"/>
                  </a:cubicBezTo>
                  <a:cubicBezTo>
                    <a:pt x="45700" y="93372"/>
                    <a:pt x="35622" y="92896"/>
                    <a:pt x="26526" y="89219"/>
                  </a:cubicBezTo>
                  <a:cubicBezTo>
                    <a:pt x="19820" y="86600"/>
                    <a:pt x="13800" y="82494"/>
                    <a:pt x="8905" y="77217"/>
                  </a:cubicBezTo>
                  <a:cubicBezTo>
                    <a:pt x="5771" y="73979"/>
                    <a:pt x="3256" y="70207"/>
                    <a:pt x="1475" y="66073"/>
                  </a:cubicBezTo>
                  <a:cubicBezTo>
                    <a:pt x="237" y="63216"/>
                    <a:pt x="-144" y="61692"/>
                    <a:pt x="46" y="61596"/>
                  </a:cubicBezTo>
                  <a:cubicBezTo>
                    <a:pt x="2732" y="66826"/>
                    <a:pt x="6171" y="71636"/>
                    <a:pt x="10238" y="75884"/>
                  </a:cubicBezTo>
                  <a:cubicBezTo>
                    <a:pt x="15153" y="80656"/>
                    <a:pt x="21030" y="84323"/>
                    <a:pt x="27478" y="86647"/>
                  </a:cubicBezTo>
                  <a:cubicBezTo>
                    <a:pt x="35917" y="89676"/>
                    <a:pt x="45109" y="89876"/>
                    <a:pt x="53672" y="87219"/>
                  </a:cubicBezTo>
                  <a:cubicBezTo>
                    <a:pt x="63988" y="83866"/>
                    <a:pt x="72751" y="76894"/>
                    <a:pt x="78342" y="67597"/>
                  </a:cubicBezTo>
                  <a:cubicBezTo>
                    <a:pt x="84743" y="56958"/>
                    <a:pt x="85895" y="43966"/>
                    <a:pt x="81485" y="32355"/>
                  </a:cubicBezTo>
                  <a:cubicBezTo>
                    <a:pt x="76970" y="19296"/>
                    <a:pt x="66264" y="9333"/>
                    <a:pt x="52910" y="5780"/>
                  </a:cubicBezTo>
                  <a:cubicBezTo>
                    <a:pt x="46366" y="4018"/>
                    <a:pt x="39375" y="5275"/>
                    <a:pt x="33860" y="9209"/>
                  </a:cubicBezTo>
                  <a:cubicBezTo>
                    <a:pt x="28459" y="13857"/>
                    <a:pt x="25050" y="20410"/>
                    <a:pt x="24335" y="27497"/>
                  </a:cubicBezTo>
                  <a:cubicBezTo>
                    <a:pt x="22621" y="42261"/>
                    <a:pt x="29288" y="56739"/>
                    <a:pt x="33860" y="70455"/>
                  </a:cubicBezTo>
                  <a:cubicBezTo>
                    <a:pt x="38766" y="83828"/>
                    <a:pt x="45157" y="96610"/>
                    <a:pt x="52910" y="108555"/>
                  </a:cubicBezTo>
                  <a:cubicBezTo>
                    <a:pt x="65121" y="129043"/>
                    <a:pt x="85133" y="143683"/>
                    <a:pt x="108346" y="149131"/>
                  </a:cubicBezTo>
                  <a:cubicBezTo>
                    <a:pt x="124138" y="152036"/>
                    <a:pt x="140416" y="148160"/>
                    <a:pt x="153208" y="138463"/>
                  </a:cubicBezTo>
                  <a:cubicBezTo>
                    <a:pt x="157704" y="134434"/>
                    <a:pt x="161667" y="129862"/>
                    <a:pt x="165019" y="124842"/>
                  </a:cubicBezTo>
                  <a:close/>
                </a:path>
              </a:pathLst>
            </a:custGeom>
            <a:solidFill>
              <a:srgbClr val="FAFAFA"/>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8456F892-E754-CC6F-E64A-0B27C1CCD7C6}"/>
                </a:ext>
              </a:extLst>
            </p:cNvPr>
            <p:cNvSpPr/>
            <p:nvPr/>
          </p:nvSpPr>
          <p:spPr>
            <a:xfrm>
              <a:off x="4082700" y="1488636"/>
              <a:ext cx="391096" cy="400183"/>
            </a:xfrm>
            <a:custGeom>
              <a:avLst/>
              <a:gdLst>
                <a:gd name="connsiteX0" fmla="*/ 391096 w 391096"/>
                <a:gd name="connsiteY0" fmla="*/ 361187 h 400183"/>
                <a:gd name="connsiteX1" fmla="*/ 388430 w 391096"/>
                <a:gd name="connsiteY1" fmla="*/ 363378 h 400183"/>
                <a:gd name="connsiteX2" fmla="*/ 380524 w 391096"/>
                <a:gd name="connsiteY2" fmla="*/ 369569 h 400183"/>
                <a:gd name="connsiteX3" fmla="*/ 347758 w 391096"/>
                <a:gd name="connsiteY3" fmla="*/ 390143 h 400183"/>
                <a:gd name="connsiteX4" fmla="*/ 320992 w 391096"/>
                <a:gd name="connsiteY4" fmla="*/ 399097 h 400183"/>
                <a:gd name="connsiteX5" fmla="*/ 287560 w 391096"/>
                <a:gd name="connsiteY5" fmla="*/ 396906 h 400183"/>
                <a:gd name="connsiteX6" fmla="*/ 227267 w 391096"/>
                <a:gd name="connsiteY6" fmla="*/ 343757 h 400183"/>
                <a:gd name="connsiteX7" fmla="*/ 228981 w 391096"/>
                <a:gd name="connsiteY7" fmla="*/ 141350 h 400183"/>
                <a:gd name="connsiteX8" fmla="*/ 273844 w 391096"/>
                <a:gd name="connsiteY8" fmla="*/ 99440 h 400183"/>
                <a:gd name="connsiteX9" fmla="*/ 305943 w 391096"/>
                <a:gd name="connsiteY9" fmla="*/ 95345 h 400183"/>
                <a:gd name="connsiteX10" fmla="*/ 334518 w 391096"/>
                <a:gd name="connsiteY10" fmla="*/ 111632 h 400183"/>
                <a:gd name="connsiteX11" fmla="*/ 343471 w 391096"/>
                <a:gd name="connsiteY11" fmla="*/ 144112 h 400183"/>
                <a:gd name="connsiteX12" fmla="*/ 333184 w 391096"/>
                <a:gd name="connsiteY12" fmla="*/ 176498 h 400183"/>
                <a:gd name="connsiteX13" fmla="*/ 280225 w 391096"/>
                <a:gd name="connsiteY13" fmla="*/ 219455 h 400183"/>
                <a:gd name="connsiteX14" fmla="*/ 212217 w 391096"/>
                <a:gd name="connsiteY14" fmla="*/ 226504 h 400183"/>
                <a:gd name="connsiteX15" fmla="*/ 150971 w 391096"/>
                <a:gd name="connsiteY15" fmla="*/ 201072 h 400183"/>
                <a:gd name="connsiteX16" fmla="*/ 78867 w 391096"/>
                <a:gd name="connsiteY16" fmla="*/ 100107 h 400183"/>
                <a:gd name="connsiteX17" fmla="*/ 70104 w 391096"/>
                <a:gd name="connsiteY17" fmla="*/ 42290 h 400183"/>
                <a:gd name="connsiteX18" fmla="*/ 81248 w 391096"/>
                <a:gd name="connsiteY18" fmla="*/ 16001 h 400183"/>
                <a:gd name="connsiteX19" fmla="*/ 104489 w 391096"/>
                <a:gd name="connsiteY19" fmla="*/ 857 h 400183"/>
                <a:gd name="connsiteX20" fmla="*/ 152114 w 391096"/>
                <a:gd name="connsiteY20" fmla="*/ 17430 h 400183"/>
                <a:gd name="connsiteX21" fmla="*/ 163639 w 391096"/>
                <a:gd name="connsiteY21" fmla="*/ 63055 h 400183"/>
                <a:gd name="connsiteX22" fmla="*/ 144113 w 391096"/>
                <a:gd name="connsiteY22" fmla="*/ 101155 h 400183"/>
                <a:gd name="connsiteX23" fmla="*/ 111919 w 391096"/>
                <a:gd name="connsiteY23" fmla="*/ 122205 h 400183"/>
                <a:gd name="connsiteX24" fmla="*/ 51435 w 391096"/>
                <a:gd name="connsiteY24" fmla="*/ 131730 h 400183"/>
                <a:gd name="connsiteX25" fmla="*/ 13335 w 391096"/>
                <a:gd name="connsiteY25" fmla="*/ 127825 h 400183"/>
                <a:gd name="connsiteX26" fmla="*/ 3334 w 391096"/>
                <a:gd name="connsiteY26" fmla="*/ 126206 h 400183"/>
                <a:gd name="connsiteX27" fmla="*/ 0 w 391096"/>
                <a:gd name="connsiteY27" fmla="*/ 125539 h 400183"/>
                <a:gd name="connsiteX28" fmla="*/ 3429 w 391096"/>
                <a:gd name="connsiteY28" fmla="*/ 125539 h 400183"/>
                <a:gd name="connsiteX29" fmla="*/ 13430 w 391096"/>
                <a:gd name="connsiteY29" fmla="*/ 126682 h 400183"/>
                <a:gd name="connsiteX30" fmla="*/ 51530 w 391096"/>
                <a:gd name="connsiteY30" fmla="*/ 129635 h 400183"/>
                <a:gd name="connsiteX31" fmla="*/ 110966 w 391096"/>
                <a:gd name="connsiteY31" fmla="*/ 120110 h 400183"/>
                <a:gd name="connsiteX32" fmla="*/ 141922 w 391096"/>
                <a:gd name="connsiteY32" fmla="*/ 99440 h 400183"/>
                <a:gd name="connsiteX33" fmla="*/ 160306 w 391096"/>
                <a:gd name="connsiteY33" fmla="*/ 62579 h 400183"/>
                <a:gd name="connsiteX34" fmla="*/ 149352 w 391096"/>
                <a:gd name="connsiteY34" fmla="*/ 20002 h 400183"/>
                <a:gd name="connsiteX35" fmla="*/ 105156 w 391096"/>
                <a:gd name="connsiteY35" fmla="*/ 4952 h 400183"/>
                <a:gd name="connsiteX36" fmla="*/ 74200 w 391096"/>
                <a:gd name="connsiteY36" fmla="*/ 43052 h 400183"/>
                <a:gd name="connsiteX37" fmla="*/ 82963 w 391096"/>
                <a:gd name="connsiteY37" fmla="*/ 98678 h 400183"/>
                <a:gd name="connsiteX38" fmla="*/ 153448 w 391096"/>
                <a:gd name="connsiteY38" fmla="*/ 197262 h 400183"/>
                <a:gd name="connsiteX39" fmla="*/ 212693 w 391096"/>
                <a:gd name="connsiteY39" fmla="*/ 221646 h 400183"/>
                <a:gd name="connsiteX40" fmla="*/ 278130 w 391096"/>
                <a:gd name="connsiteY40" fmla="*/ 214883 h 400183"/>
                <a:gd name="connsiteX41" fmla="*/ 328613 w 391096"/>
                <a:gd name="connsiteY41" fmla="*/ 174116 h 400183"/>
                <a:gd name="connsiteX42" fmla="*/ 338138 w 391096"/>
                <a:gd name="connsiteY42" fmla="*/ 143827 h 400183"/>
                <a:gd name="connsiteX43" fmla="*/ 330232 w 391096"/>
                <a:gd name="connsiteY43" fmla="*/ 114776 h 400183"/>
                <a:gd name="connsiteX44" fmla="*/ 304514 w 391096"/>
                <a:gd name="connsiteY44" fmla="*/ 100202 h 400183"/>
                <a:gd name="connsiteX45" fmla="*/ 274987 w 391096"/>
                <a:gd name="connsiteY45" fmla="*/ 103917 h 400183"/>
                <a:gd name="connsiteX46" fmla="*/ 232219 w 391096"/>
                <a:gd name="connsiteY46" fmla="*/ 143922 h 400183"/>
                <a:gd name="connsiteX47" fmla="*/ 203168 w 391096"/>
                <a:gd name="connsiteY47" fmla="*/ 249650 h 400183"/>
                <a:gd name="connsiteX48" fmla="*/ 229552 w 391096"/>
                <a:gd name="connsiteY48" fmla="*/ 342042 h 400183"/>
                <a:gd name="connsiteX49" fmla="*/ 287750 w 391096"/>
                <a:gd name="connsiteY49" fmla="*/ 394334 h 400183"/>
                <a:gd name="connsiteX50" fmla="*/ 346234 w 391096"/>
                <a:gd name="connsiteY50" fmla="*/ 388524 h 400183"/>
                <a:gd name="connsiteX51" fmla="*/ 379285 w 391096"/>
                <a:gd name="connsiteY51" fmla="*/ 368807 h 400183"/>
                <a:gd name="connsiteX52" fmla="*/ 387477 w 391096"/>
                <a:gd name="connsiteY52" fmla="*/ 363092 h 400183"/>
                <a:gd name="connsiteX53" fmla="*/ 391096 w 391096"/>
                <a:gd name="connsiteY53" fmla="*/ 361187 h 40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1096" h="400183">
                  <a:moveTo>
                    <a:pt x="391096" y="361187"/>
                  </a:moveTo>
                  <a:lnTo>
                    <a:pt x="388430" y="363378"/>
                  </a:lnTo>
                  <a:cubicBezTo>
                    <a:pt x="386525" y="364997"/>
                    <a:pt x="383857" y="366998"/>
                    <a:pt x="380524" y="369569"/>
                  </a:cubicBezTo>
                  <a:cubicBezTo>
                    <a:pt x="370256" y="377418"/>
                    <a:pt x="359292" y="384305"/>
                    <a:pt x="347758" y="390143"/>
                  </a:cubicBezTo>
                  <a:cubicBezTo>
                    <a:pt x="339300" y="394372"/>
                    <a:pt x="330289" y="397392"/>
                    <a:pt x="320992" y="399097"/>
                  </a:cubicBezTo>
                  <a:cubicBezTo>
                    <a:pt x="309839" y="401088"/>
                    <a:pt x="298361" y="400335"/>
                    <a:pt x="287560" y="396906"/>
                  </a:cubicBezTo>
                  <a:cubicBezTo>
                    <a:pt x="261861" y="386800"/>
                    <a:pt x="240516" y="367988"/>
                    <a:pt x="227267" y="343757"/>
                  </a:cubicBezTo>
                  <a:cubicBezTo>
                    <a:pt x="189852" y="281301"/>
                    <a:pt x="190519" y="203168"/>
                    <a:pt x="228981" y="141350"/>
                  </a:cubicBezTo>
                  <a:cubicBezTo>
                    <a:pt x="239411" y="123215"/>
                    <a:pt x="255041" y="108613"/>
                    <a:pt x="273844" y="99440"/>
                  </a:cubicBezTo>
                  <a:cubicBezTo>
                    <a:pt x="283950" y="95087"/>
                    <a:pt x="295075" y="93668"/>
                    <a:pt x="305943" y="95345"/>
                  </a:cubicBezTo>
                  <a:cubicBezTo>
                    <a:pt x="317221" y="96869"/>
                    <a:pt x="327460" y="102707"/>
                    <a:pt x="334518" y="111632"/>
                  </a:cubicBezTo>
                  <a:cubicBezTo>
                    <a:pt x="341443" y="120967"/>
                    <a:pt x="344633" y="132549"/>
                    <a:pt x="343471" y="144112"/>
                  </a:cubicBezTo>
                  <a:cubicBezTo>
                    <a:pt x="342633" y="155562"/>
                    <a:pt x="339109" y="166658"/>
                    <a:pt x="333184" y="176498"/>
                  </a:cubicBezTo>
                  <a:cubicBezTo>
                    <a:pt x="320754" y="196272"/>
                    <a:pt x="302133" y="211369"/>
                    <a:pt x="280225" y="219455"/>
                  </a:cubicBezTo>
                  <a:cubicBezTo>
                    <a:pt x="258528" y="227542"/>
                    <a:pt x="235115" y="229971"/>
                    <a:pt x="212217" y="226504"/>
                  </a:cubicBezTo>
                  <a:cubicBezTo>
                    <a:pt x="190052" y="223075"/>
                    <a:pt x="169050" y="214350"/>
                    <a:pt x="150971" y="201072"/>
                  </a:cubicBezTo>
                  <a:cubicBezTo>
                    <a:pt x="117319" y="175440"/>
                    <a:pt x="92192" y="140255"/>
                    <a:pt x="78867" y="100107"/>
                  </a:cubicBezTo>
                  <a:cubicBezTo>
                    <a:pt x="71333" y="81819"/>
                    <a:pt x="68323" y="61988"/>
                    <a:pt x="70104" y="42290"/>
                  </a:cubicBezTo>
                  <a:cubicBezTo>
                    <a:pt x="71571" y="32737"/>
                    <a:pt x="75400" y="23697"/>
                    <a:pt x="81248" y="16001"/>
                  </a:cubicBezTo>
                  <a:cubicBezTo>
                    <a:pt x="86944" y="8343"/>
                    <a:pt x="95183" y="2971"/>
                    <a:pt x="104489" y="857"/>
                  </a:cubicBezTo>
                  <a:cubicBezTo>
                    <a:pt x="122177" y="-2430"/>
                    <a:pt x="140284" y="3876"/>
                    <a:pt x="152114" y="17430"/>
                  </a:cubicBezTo>
                  <a:cubicBezTo>
                    <a:pt x="162677" y="30108"/>
                    <a:pt x="166916" y="46881"/>
                    <a:pt x="163639" y="63055"/>
                  </a:cubicBezTo>
                  <a:cubicBezTo>
                    <a:pt x="161125" y="77437"/>
                    <a:pt x="154324" y="90715"/>
                    <a:pt x="144113" y="101155"/>
                  </a:cubicBezTo>
                  <a:cubicBezTo>
                    <a:pt x="134969" y="110346"/>
                    <a:pt x="124006" y="117519"/>
                    <a:pt x="111919" y="122205"/>
                  </a:cubicBezTo>
                  <a:cubicBezTo>
                    <a:pt x="92669" y="129644"/>
                    <a:pt x="72047" y="132892"/>
                    <a:pt x="51435" y="131730"/>
                  </a:cubicBezTo>
                  <a:cubicBezTo>
                    <a:pt x="38671" y="131130"/>
                    <a:pt x="25956" y="129825"/>
                    <a:pt x="13335" y="127825"/>
                  </a:cubicBezTo>
                  <a:lnTo>
                    <a:pt x="3334" y="126206"/>
                  </a:lnTo>
                  <a:lnTo>
                    <a:pt x="0" y="125539"/>
                  </a:lnTo>
                  <a:lnTo>
                    <a:pt x="3429" y="125539"/>
                  </a:lnTo>
                  <a:lnTo>
                    <a:pt x="13430" y="126682"/>
                  </a:lnTo>
                  <a:cubicBezTo>
                    <a:pt x="22193" y="127539"/>
                    <a:pt x="35147" y="129254"/>
                    <a:pt x="51530" y="129635"/>
                  </a:cubicBezTo>
                  <a:cubicBezTo>
                    <a:pt x="71790" y="130587"/>
                    <a:pt x="92021" y="127349"/>
                    <a:pt x="110966" y="120110"/>
                  </a:cubicBezTo>
                  <a:cubicBezTo>
                    <a:pt x="122625" y="115471"/>
                    <a:pt x="133169" y="108432"/>
                    <a:pt x="141922" y="99440"/>
                  </a:cubicBezTo>
                  <a:cubicBezTo>
                    <a:pt x="151647" y="89306"/>
                    <a:pt x="158058" y="76447"/>
                    <a:pt x="160306" y="62579"/>
                  </a:cubicBezTo>
                  <a:cubicBezTo>
                    <a:pt x="163268" y="47462"/>
                    <a:pt x="159239" y="31813"/>
                    <a:pt x="149352" y="20002"/>
                  </a:cubicBezTo>
                  <a:cubicBezTo>
                    <a:pt x="138255" y="7610"/>
                    <a:pt x="121501" y="1904"/>
                    <a:pt x="105156" y="4952"/>
                  </a:cubicBezTo>
                  <a:cubicBezTo>
                    <a:pt x="88021" y="10134"/>
                    <a:pt x="75771" y="25221"/>
                    <a:pt x="74200" y="43052"/>
                  </a:cubicBezTo>
                  <a:cubicBezTo>
                    <a:pt x="72504" y="62036"/>
                    <a:pt x="75514" y="81143"/>
                    <a:pt x="82963" y="98678"/>
                  </a:cubicBezTo>
                  <a:cubicBezTo>
                    <a:pt x="96031" y="137874"/>
                    <a:pt x="120586" y="172221"/>
                    <a:pt x="153448" y="197262"/>
                  </a:cubicBezTo>
                  <a:cubicBezTo>
                    <a:pt x="170974" y="209997"/>
                    <a:pt x="191281" y="218350"/>
                    <a:pt x="212693" y="221646"/>
                  </a:cubicBezTo>
                  <a:cubicBezTo>
                    <a:pt x="234724" y="225018"/>
                    <a:pt x="257251" y="222694"/>
                    <a:pt x="278130" y="214883"/>
                  </a:cubicBezTo>
                  <a:cubicBezTo>
                    <a:pt x="299009" y="207273"/>
                    <a:pt x="316773" y="192928"/>
                    <a:pt x="328613" y="174116"/>
                  </a:cubicBezTo>
                  <a:cubicBezTo>
                    <a:pt x="334080" y="164887"/>
                    <a:pt x="337337" y="154523"/>
                    <a:pt x="338138" y="143827"/>
                  </a:cubicBezTo>
                  <a:cubicBezTo>
                    <a:pt x="339252" y="133492"/>
                    <a:pt x="336423" y="123119"/>
                    <a:pt x="330232" y="114776"/>
                  </a:cubicBezTo>
                  <a:cubicBezTo>
                    <a:pt x="323869" y="106774"/>
                    <a:pt x="314649" y="101555"/>
                    <a:pt x="304514" y="100202"/>
                  </a:cubicBezTo>
                  <a:cubicBezTo>
                    <a:pt x="294522" y="98650"/>
                    <a:pt x="284283" y="99936"/>
                    <a:pt x="274987" y="103917"/>
                  </a:cubicBezTo>
                  <a:cubicBezTo>
                    <a:pt x="257070" y="112699"/>
                    <a:pt x="242183" y="126634"/>
                    <a:pt x="232219" y="143922"/>
                  </a:cubicBezTo>
                  <a:cubicBezTo>
                    <a:pt x="212150" y="175459"/>
                    <a:pt x="202035" y="212292"/>
                    <a:pt x="203168" y="249650"/>
                  </a:cubicBezTo>
                  <a:cubicBezTo>
                    <a:pt x="203854" y="282206"/>
                    <a:pt x="212941" y="314039"/>
                    <a:pt x="229552" y="342042"/>
                  </a:cubicBezTo>
                  <a:cubicBezTo>
                    <a:pt x="242259" y="365721"/>
                    <a:pt x="262842" y="384219"/>
                    <a:pt x="287750" y="394334"/>
                  </a:cubicBezTo>
                  <a:cubicBezTo>
                    <a:pt x="307267" y="400021"/>
                    <a:pt x="328222" y="397944"/>
                    <a:pt x="346234" y="388524"/>
                  </a:cubicBezTo>
                  <a:cubicBezTo>
                    <a:pt x="357778" y="382876"/>
                    <a:pt x="368827" y="376275"/>
                    <a:pt x="379285" y="368807"/>
                  </a:cubicBezTo>
                  <a:lnTo>
                    <a:pt x="387477" y="363092"/>
                  </a:lnTo>
                  <a:cubicBezTo>
                    <a:pt x="388601" y="362302"/>
                    <a:pt x="389811" y="361664"/>
                    <a:pt x="391096" y="361187"/>
                  </a:cubicBezTo>
                  <a:close/>
                </a:path>
              </a:pathLst>
            </a:custGeom>
            <a:solidFill>
              <a:srgbClr val="FAFAFA"/>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1B1118B6-DFE5-8A94-8772-647F20676088}"/>
                </a:ext>
              </a:extLst>
            </p:cNvPr>
            <p:cNvSpPr/>
            <p:nvPr/>
          </p:nvSpPr>
          <p:spPr>
            <a:xfrm>
              <a:off x="4021645" y="1315362"/>
              <a:ext cx="189357" cy="97746"/>
            </a:xfrm>
            <a:custGeom>
              <a:avLst/>
              <a:gdLst>
                <a:gd name="connsiteX0" fmla="*/ 189357 w 189357"/>
                <a:gd name="connsiteY0" fmla="*/ 14 h 97746"/>
                <a:gd name="connsiteX1" fmla="*/ 186309 w 189357"/>
                <a:gd name="connsiteY1" fmla="*/ 8491 h 97746"/>
                <a:gd name="connsiteX2" fmla="*/ 174022 w 189357"/>
                <a:gd name="connsiteY2" fmla="*/ 29922 h 97746"/>
                <a:gd name="connsiteX3" fmla="*/ 32861 w 189357"/>
                <a:gd name="connsiteY3" fmla="*/ 97264 h 97746"/>
                <a:gd name="connsiteX4" fmla="*/ 8572 w 189357"/>
                <a:gd name="connsiteY4" fmla="*/ 93359 h 97746"/>
                <a:gd name="connsiteX5" fmla="*/ 0 w 189357"/>
                <a:gd name="connsiteY5" fmla="*/ 90311 h 97746"/>
                <a:gd name="connsiteX6" fmla="*/ 33052 w 189357"/>
                <a:gd name="connsiteY6" fmla="*/ 93835 h 97746"/>
                <a:gd name="connsiteX7" fmla="*/ 171259 w 189357"/>
                <a:gd name="connsiteY7" fmla="*/ 27922 h 97746"/>
                <a:gd name="connsiteX8" fmla="*/ 189357 w 189357"/>
                <a:gd name="connsiteY8" fmla="*/ 14 h 9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57" h="97746">
                  <a:moveTo>
                    <a:pt x="189357" y="14"/>
                  </a:moveTo>
                  <a:cubicBezTo>
                    <a:pt x="188747" y="2966"/>
                    <a:pt x="187719" y="5824"/>
                    <a:pt x="186309" y="8491"/>
                  </a:cubicBezTo>
                  <a:cubicBezTo>
                    <a:pt x="182899" y="16006"/>
                    <a:pt x="178784" y="23178"/>
                    <a:pt x="174022" y="29922"/>
                  </a:cubicBezTo>
                  <a:cubicBezTo>
                    <a:pt x="142380" y="75976"/>
                    <a:pt x="88563" y="101645"/>
                    <a:pt x="32861" y="97264"/>
                  </a:cubicBezTo>
                  <a:cubicBezTo>
                    <a:pt x="24660" y="96731"/>
                    <a:pt x="16526" y="95426"/>
                    <a:pt x="8572" y="93359"/>
                  </a:cubicBezTo>
                  <a:cubicBezTo>
                    <a:pt x="5572" y="92806"/>
                    <a:pt x="2677" y="91777"/>
                    <a:pt x="0" y="90311"/>
                  </a:cubicBezTo>
                  <a:cubicBezTo>
                    <a:pt x="0" y="89453"/>
                    <a:pt x="12573" y="93073"/>
                    <a:pt x="33052" y="93835"/>
                  </a:cubicBezTo>
                  <a:cubicBezTo>
                    <a:pt x="87182" y="96054"/>
                    <a:pt x="138913" y="71384"/>
                    <a:pt x="171259" y="27922"/>
                  </a:cubicBezTo>
                  <a:cubicBezTo>
                    <a:pt x="183547" y="11539"/>
                    <a:pt x="188404" y="-463"/>
                    <a:pt x="189357" y="14"/>
                  </a:cubicBezTo>
                  <a:close/>
                </a:path>
              </a:pathLst>
            </a:custGeom>
            <a:solidFill>
              <a:srgbClr val="FAFAFA"/>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388B93AB-94FA-77C8-7F0B-3D8EAE599D6F}"/>
                </a:ext>
              </a:extLst>
            </p:cNvPr>
            <p:cNvSpPr/>
            <p:nvPr/>
          </p:nvSpPr>
          <p:spPr>
            <a:xfrm>
              <a:off x="4307002" y="1354996"/>
              <a:ext cx="44684" cy="38484"/>
            </a:xfrm>
            <a:custGeom>
              <a:avLst/>
              <a:gdLst>
                <a:gd name="connsiteX0" fmla="*/ 44684 w 44684"/>
                <a:gd name="connsiteY0" fmla="*/ 861 h 38484"/>
                <a:gd name="connsiteX1" fmla="*/ 17824 w 44684"/>
                <a:gd name="connsiteY1" fmla="*/ 14101 h 38484"/>
                <a:gd name="connsiteX2" fmla="*/ 393 w 44684"/>
                <a:gd name="connsiteY2" fmla="*/ 38485 h 38484"/>
                <a:gd name="connsiteX3" fmla="*/ 1536 w 44684"/>
                <a:gd name="connsiteY3" fmla="*/ 28960 h 38484"/>
                <a:gd name="connsiteX4" fmla="*/ 35255 w 44684"/>
                <a:gd name="connsiteY4" fmla="*/ 385 h 38484"/>
                <a:gd name="connsiteX5" fmla="*/ 44684 w 44684"/>
                <a:gd name="connsiteY5" fmla="*/ 861 h 3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84" h="38484">
                  <a:moveTo>
                    <a:pt x="44684" y="861"/>
                  </a:moveTo>
                  <a:cubicBezTo>
                    <a:pt x="35036" y="3709"/>
                    <a:pt x="25958" y="8186"/>
                    <a:pt x="17824" y="14101"/>
                  </a:cubicBezTo>
                  <a:cubicBezTo>
                    <a:pt x="10642" y="21149"/>
                    <a:pt x="4746" y="29408"/>
                    <a:pt x="393" y="38485"/>
                  </a:cubicBezTo>
                  <a:cubicBezTo>
                    <a:pt x="-178" y="38485"/>
                    <a:pt x="-369" y="34675"/>
                    <a:pt x="1536" y="28960"/>
                  </a:cubicBezTo>
                  <a:cubicBezTo>
                    <a:pt x="6918" y="14129"/>
                    <a:pt x="19748" y="3261"/>
                    <a:pt x="35255" y="385"/>
                  </a:cubicBezTo>
                  <a:cubicBezTo>
                    <a:pt x="41065" y="-472"/>
                    <a:pt x="44684" y="290"/>
                    <a:pt x="44684" y="861"/>
                  </a:cubicBezTo>
                  <a:close/>
                </a:path>
              </a:pathLst>
            </a:custGeom>
            <a:solidFill>
              <a:srgbClr val="FAFAFA"/>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B0A21DCF-8140-9D24-D2ED-24401B214E13}"/>
                </a:ext>
              </a:extLst>
            </p:cNvPr>
            <p:cNvSpPr/>
            <p:nvPr/>
          </p:nvSpPr>
          <p:spPr>
            <a:xfrm>
              <a:off x="4497514" y="1326688"/>
              <a:ext cx="62559" cy="85175"/>
            </a:xfrm>
            <a:custGeom>
              <a:avLst/>
              <a:gdLst>
                <a:gd name="connsiteX0" fmla="*/ 55436 w 62559"/>
                <a:gd name="connsiteY0" fmla="*/ 85176 h 85175"/>
                <a:gd name="connsiteX1" fmla="*/ 47339 w 62559"/>
                <a:gd name="connsiteY1" fmla="*/ 81461 h 85175"/>
                <a:gd name="connsiteX2" fmla="*/ 29432 w 62559"/>
                <a:gd name="connsiteY2" fmla="*/ 64983 h 85175"/>
                <a:gd name="connsiteX3" fmla="*/ 16193 w 62559"/>
                <a:gd name="connsiteY3" fmla="*/ 31264 h 85175"/>
                <a:gd name="connsiteX4" fmla="*/ 22098 w 62559"/>
                <a:gd name="connsiteY4" fmla="*/ 9833 h 85175"/>
                <a:gd name="connsiteX5" fmla="*/ 44101 w 62559"/>
                <a:gd name="connsiteY5" fmla="*/ 308 h 85175"/>
                <a:gd name="connsiteX6" fmla="*/ 61436 w 62559"/>
                <a:gd name="connsiteY6" fmla="*/ 16977 h 85175"/>
                <a:gd name="connsiteX7" fmla="*/ 57055 w 62559"/>
                <a:gd name="connsiteY7" fmla="*/ 38884 h 85175"/>
                <a:gd name="connsiteX8" fmla="*/ 22574 w 62559"/>
                <a:gd name="connsiteY8" fmla="*/ 48409 h 85175"/>
                <a:gd name="connsiteX9" fmla="*/ 3524 w 62559"/>
                <a:gd name="connsiteY9" fmla="*/ 32788 h 85175"/>
                <a:gd name="connsiteX10" fmla="*/ 0 w 62559"/>
                <a:gd name="connsiteY10" fmla="*/ 24597 h 85175"/>
                <a:gd name="connsiteX11" fmla="*/ 5144 w 62559"/>
                <a:gd name="connsiteY11" fmla="*/ 31645 h 85175"/>
                <a:gd name="connsiteX12" fmla="*/ 23527 w 62559"/>
                <a:gd name="connsiteY12" fmla="*/ 45076 h 85175"/>
                <a:gd name="connsiteX13" fmla="*/ 53340 w 62559"/>
                <a:gd name="connsiteY13" fmla="*/ 36408 h 85175"/>
                <a:gd name="connsiteX14" fmla="*/ 56674 w 62559"/>
                <a:gd name="connsiteY14" fmla="*/ 18787 h 85175"/>
                <a:gd name="connsiteX15" fmla="*/ 42863 w 62559"/>
                <a:gd name="connsiteY15" fmla="*/ 5547 h 85175"/>
                <a:gd name="connsiteX16" fmla="*/ 25718 w 62559"/>
                <a:gd name="connsiteY16" fmla="*/ 12976 h 85175"/>
                <a:gd name="connsiteX17" fmla="*/ 20574 w 62559"/>
                <a:gd name="connsiteY17" fmla="*/ 31169 h 85175"/>
                <a:gd name="connsiteX18" fmla="*/ 32099 w 62559"/>
                <a:gd name="connsiteY18" fmla="*/ 63173 h 85175"/>
                <a:gd name="connsiteX19" fmla="*/ 55436 w 62559"/>
                <a:gd name="connsiteY19" fmla="*/ 85176 h 8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559" h="85175">
                  <a:moveTo>
                    <a:pt x="55436" y="85176"/>
                  </a:moveTo>
                  <a:cubicBezTo>
                    <a:pt x="52492" y="84547"/>
                    <a:pt x="49730" y="83280"/>
                    <a:pt x="47339" y="81461"/>
                  </a:cubicBezTo>
                  <a:cubicBezTo>
                    <a:pt x="40396" y="77127"/>
                    <a:pt x="34328" y="71536"/>
                    <a:pt x="29432" y="64983"/>
                  </a:cubicBezTo>
                  <a:cubicBezTo>
                    <a:pt x="21917" y="55220"/>
                    <a:pt x="17326" y="43533"/>
                    <a:pt x="16193" y="31264"/>
                  </a:cubicBezTo>
                  <a:cubicBezTo>
                    <a:pt x="15554" y="23644"/>
                    <a:pt x="17650" y="16053"/>
                    <a:pt x="22098" y="9833"/>
                  </a:cubicBezTo>
                  <a:cubicBezTo>
                    <a:pt x="26908" y="2594"/>
                    <a:pt x="35528" y="-1140"/>
                    <a:pt x="44101" y="308"/>
                  </a:cubicBezTo>
                  <a:cubicBezTo>
                    <a:pt x="52416" y="2413"/>
                    <a:pt x="59007" y="8747"/>
                    <a:pt x="61436" y="16977"/>
                  </a:cubicBezTo>
                  <a:cubicBezTo>
                    <a:pt x="63903" y="24540"/>
                    <a:pt x="62246" y="32846"/>
                    <a:pt x="57055" y="38884"/>
                  </a:cubicBezTo>
                  <a:cubicBezTo>
                    <a:pt x="48778" y="49105"/>
                    <a:pt x="34919" y="52934"/>
                    <a:pt x="22574" y="48409"/>
                  </a:cubicBezTo>
                  <a:cubicBezTo>
                    <a:pt x="14716" y="45380"/>
                    <a:pt x="8039" y="39904"/>
                    <a:pt x="3524" y="32788"/>
                  </a:cubicBezTo>
                  <a:cubicBezTo>
                    <a:pt x="1715" y="30379"/>
                    <a:pt x="514" y="27569"/>
                    <a:pt x="0" y="24597"/>
                  </a:cubicBezTo>
                  <a:cubicBezTo>
                    <a:pt x="0" y="24597"/>
                    <a:pt x="1715" y="27359"/>
                    <a:pt x="5144" y="31645"/>
                  </a:cubicBezTo>
                  <a:cubicBezTo>
                    <a:pt x="9830" y="37818"/>
                    <a:pt x="16221" y="42485"/>
                    <a:pt x="23527" y="45076"/>
                  </a:cubicBezTo>
                  <a:cubicBezTo>
                    <a:pt x="34300" y="48657"/>
                    <a:pt x="46168" y="45209"/>
                    <a:pt x="53340" y="36408"/>
                  </a:cubicBezTo>
                  <a:cubicBezTo>
                    <a:pt x="57417" y="31502"/>
                    <a:pt x="58674" y="24845"/>
                    <a:pt x="56674" y="18787"/>
                  </a:cubicBezTo>
                  <a:cubicBezTo>
                    <a:pt x="54635" y="12310"/>
                    <a:pt x="49425" y="7309"/>
                    <a:pt x="42863" y="5547"/>
                  </a:cubicBezTo>
                  <a:cubicBezTo>
                    <a:pt x="36186" y="4442"/>
                    <a:pt x="29480" y="7347"/>
                    <a:pt x="25718" y="12976"/>
                  </a:cubicBezTo>
                  <a:cubicBezTo>
                    <a:pt x="21984" y="18282"/>
                    <a:pt x="20174" y="24702"/>
                    <a:pt x="20574" y="31169"/>
                  </a:cubicBezTo>
                  <a:cubicBezTo>
                    <a:pt x="21441" y="42685"/>
                    <a:pt x="25422" y="53753"/>
                    <a:pt x="32099" y="63173"/>
                  </a:cubicBezTo>
                  <a:cubicBezTo>
                    <a:pt x="38624" y="71727"/>
                    <a:pt x="46511" y="79166"/>
                    <a:pt x="55436" y="85176"/>
                  </a:cubicBezTo>
                  <a:close/>
                </a:path>
              </a:pathLst>
            </a:custGeom>
            <a:solidFill>
              <a:srgbClr val="FAFAFA"/>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0D27BAF-88EF-2FFD-244C-66F666B093D4}"/>
                </a:ext>
              </a:extLst>
            </p:cNvPr>
            <p:cNvSpPr/>
            <p:nvPr/>
          </p:nvSpPr>
          <p:spPr>
            <a:xfrm>
              <a:off x="4521422" y="1269303"/>
              <a:ext cx="69729" cy="31404"/>
            </a:xfrm>
            <a:custGeom>
              <a:avLst/>
              <a:gdLst>
                <a:gd name="connsiteX0" fmla="*/ 69628 w 69729"/>
                <a:gd name="connsiteY0" fmla="*/ 31404 h 31404"/>
                <a:gd name="connsiteX1" fmla="*/ 38100 w 69729"/>
                <a:gd name="connsiteY1" fmla="*/ 9401 h 31404"/>
                <a:gd name="connsiteX2" fmla="*/ 0 w 69729"/>
                <a:gd name="connsiteY2" fmla="*/ 2924 h 31404"/>
                <a:gd name="connsiteX3" fmla="*/ 11430 w 69729"/>
                <a:gd name="connsiteY3" fmla="*/ 162 h 31404"/>
                <a:gd name="connsiteX4" fmla="*/ 40005 w 69729"/>
                <a:gd name="connsiteY4" fmla="*/ 4829 h 31404"/>
                <a:gd name="connsiteX5" fmla="*/ 63437 w 69729"/>
                <a:gd name="connsiteY5" fmla="*/ 21308 h 31404"/>
                <a:gd name="connsiteX6" fmla="*/ 69628 w 69729"/>
                <a:gd name="connsiteY6" fmla="*/ 31404 h 3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29" h="31404">
                  <a:moveTo>
                    <a:pt x="69628" y="31404"/>
                  </a:moveTo>
                  <a:cubicBezTo>
                    <a:pt x="60360" y="22432"/>
                    <a:pt x="49721" y="15002"/>
                    <a:pt x="38100" y="9401"/>
                  </a:cubicBezTo>
                  <a:cubicBezTo>
                    <a:pt x="25813" y="5258"/>
                    <a:pt x="12963" y="3077"/>
                    <a:pt x="0" y="2924"/>
                  </a:cubicBezTo>
                  <a:cubicBezTo>
                    <a:pt x="0" y="2353"/>
                    <a:pt x="4096" y="638"/>
                    <a:pt x="11430" y="162"/>
                  </a:cubicBezTo>
                  <a:cubicBezTo>
                    <a:pt x="21193" y="-543"/>
                    <a:pt x="30975" y="1058"/>
                    <a:pt x="40005" y="4829"/>
                  </a:cubicBezTo>
                  <a:cubicBezTo>
                    <a:pt x="48949" y="8506"/>
                    <a:pt x="56950" y="14135"/>
                    <a:pt x="63437" y="21308"/>
                  </a:cubicBezTo>
                  <a:cubicBezTo>
                    <a:pt x="68389" y="26832"/>
                    <a:pt x="70199" y="31118"/>
                    <a:pt x="69628" y="31404"/>
                  </a:cubicBezTo>
                  <a:close/>
                </a:path>
              </a:pathLst>
            </a:custGeom>
            <a:solidFill>
              <a:srgbClr val="FAFAFA"/>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A9096F3D-D2A4-1DE8-3A24-1759D44A82DA}"/>
                </a:ext>
              </a:extLst>
            </p:cNvPr>
            <p:cNvSpPr/>
            <p:nvPr/>
          </p:nvSpPr>
          <p:spPr>
            <a:xfrm>
              <a:off x="4492373" y="1333409"/>
              <a:ext cx="360614" cy="270003"/>
            </a:xfrm>
            <a:custGeom>
              <a:avLst/>
              <a:gdLst>
                <a:gd name="connsiteX0" fmla="*/ 360614 w 360614"/>
                <a:gd name="connsiteY0" fmla="*/ 78170 h 270003"/>
                <a:gd name="connsiteX1" fmla="*/ 358804 w 360614"/>
                <a:gd name="connsiteY1" fmla="*/ 79313 h 270003"/>
                <a:gd name="connsiteX2" fmla="*/ 353089 w 360614"/>
                <a:gd name="connsiteY2" fmla="*/ 82361 h 270003"/>
                <a:gd name="connsiteX3" fmla="*/ 330134 w 360614"/>
                <a:gd name="connsiteY3" fmla="*/ 91886 h 270003"/>
                <a:gd name="connsiteX4" fmla="*/ 240409 w 360614"/>
                <a:gd name="connsiteY4" fmla="*/ 108745 h 270003"/>
                <a:gd name="connsiteX5" fmla="*/ 209929 w 360614"/>
                <a:gd name="connsiteY5" fmla="*/ 105792 h 270003"/>
                <a:gd name="connsiteX6" fmla="*/ 179925 w 360614"/>
                <a:gd name="connsiteY6" fmla="*/ 91124 h 270003"/>
                <a:gd name="connsiteX7" fmla="*/ 165161 w 360614"/>
                <a:gd name="connsiteY7" fmla="*/ 58548 h 270003"/>
                <a:gd name="connsiteX8" fmla="*/ 177829 w 360614"/>
                <a:gd name="connsiteY8" fmla="*/ 22734 h 270003"/>
                <a:gd name="connsiteX9" fmla="*/ 254029 w 360614"/>
                <a:gd name="connsiteY9" fmla="*/ 3684 h 270003"/>
                <a:gd name="connsiteX10" fmla="*/ 314799 w 360614"/>
                <a:gd name="connsiteY10" fmla="*/ 62549 h 270003"/>
                <a:gd name="connsiteX11" fmla="*/ 296606 w 360614"/>
                <a:gd name="connsiteY11" fmla="*/ 145131 h 270003"/>
                <a:gd name="connsiteX12" fmla="*/ 226121 w 360614"/>
                <a:gd name="connsiteY12" fmla="*/ 183231 h 270003"/>
                <a:gd name="connsiteX13" fmla="*/ 153827 w 360614"/>
                <a:gd name="connsiteY13" fmla="*/ 190565 h 270003"/>
                <a:gd name="connsiteX14" fmla="*/ 91438 w 360614"/>
                <a:gd name="connsiteY14" fmla="*/ 196661 h 270003"/>
                <a:gd name="connsiteX15" fmla="*/ 14761 w 360614"/>
                <a:gd name="connsiteY15" fmla="*/ 240381 h 270003"/>
                <a:gd name="connsiteX16" fmla="*/ 93 w 360614"/>
                <a:gd name="connsiteY16" fmla="*/ 270003 h 270003"/>
                <a:gd name="connsiteX17" fmla="*/ 93 w 360614"/>
                <a:gd name="connsiteY17" fmla="*/ 267813 h 270003"/>
                <a:gd name="connsiteX18" fmla="*/ 1617 w 360614"/>
                <a:gd name="connsiteY18" fmla="*/ 261526 h 270003"/>
                <a:gd name="connsiteX19" fmla="*/ 12856 w 360614"/>
                <a:gd name="connsiteY19" fmla="*/ 239238 h 270003"/>
                <a:gd name="connsiteX20" fmla="*/ 90485 w 360614"/>
                <a:gd name="connsiteY20" fmla="*/ 193232 h 270003"/>
                <a:gd name="connsiteX21" fmla="*/ 153350 w 360614"/>
                <a:gd name="connsiteY21" fmla="*/ 186469 h 270003"/>
                <a:gd name="connsiteX22" fmla="*/ 224788 w 360614"/>
                <a:gd name="connsiteY22" fmla="*/ 178849 h 270003"/>
                <a:gd name="connsiteX23" fmla="*/ 292701 w 360614"/>
                <a:gd name="connsiteY23" fmla="*/ 142083 h 270003"/>
                <a:gd name="connsiteX24" fmla="*/ 309751 w 360614"/>
                <a:gd name="connsiteY24" fmla="*/ 64168 h 270003"/>
                <a:gd name="connsiteX25" fmla="*/ 252601 w 360614"/>
                <a:gd name="connsiteY25" fmla="*/ 8542 h 270003"/>
                <a:gd name="connsiteX26" fmla="*/ 181544 w 360614"/>
                <a:gd name="connsiteY26" fmla="*/ 26259 h 270003"/>
                <a:gd name="connsiteX27" fmla="*/ 169733 w 360614"/>
                <a:gd name="connsiteY27" fmla="*/ 59120 h 270003"/>
                <a:gd name="connsiteX28" fmla="*/ 182878 w 360614"/>
                <a:gd name="connsiteY28" fmla="*/ 88743 h 270003"/>
                <a:gd name="connsiteX29" fmla="*/ 211453 w 360614"/>
                <a:gd name="connsiteY29" fmla="*/ 102744 h 270003"/>
                <a:gd name="connsiteX30" fmla="*/ 240980 w 360614"/>
                <a:gd name="connsiteY30" fmla="*/ 105888 h 270003"/>
                <a:gd name="connsiteX31" fmla="*/ 330134 w 360614"/>
                <a:gd name="connsiteY31" fmla="*/ 90743 h 270003"/>
                <a:gd name="connsiteX32" fmla="*/ 353185 w 360614"/>
                <a:gd name="connsiteY32" fmla="*/ 81885 h 270003"/>
                <a:gd name="connsiteX33" fmla="*/ 360614 w 360614"/>
                <a:gd name="connsiteY33" fmla="*/ 78170 h 2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0614" h="270003">
                  <a:moveTo>
                    <a:pt x="360614" y="78170"/>
                  </a:moveTo>
                  <a:cubicBezTo>
                    <a:pt x="360614" y="78170"/>
                    <a:pt x="360043" y="78646"/>
                    <a:pt x="358804" y="79313"/>
                  </a:cubicBezTo>
                  <a:lnTo>
                    <a:pt x="353089" y="82361"/>
                  </a:lnTo>
                  <a:cubicBezTo>
                    <a:pt x="347946" y="84837"/>
                    <a:pt x="340326" y="88266"/>
                    <a:pt x="330134" y="91886"/>
                  </a:cubicBezTo>
                  <a:cubicBezTo>
                    <a:pt x="301369" y="102430"/>
                    <a:pt x="271041" y="108126"/>
                    <a:pt x="240409" y="108745"/>
                  </a:cubicBezTo>
                  <a:cubicBezTo>
                    <a:pt x="230169" y="108955"/>
                    <a:pt x="219939" y="107964"/>
                    <a:pt x="209929" y="105792"/>
                  </a:cubicBezTo>
                  <a:cubicBezTo>
                    <a:pt x="198842" y="103525"/>
                    <a:pt x="188517" y="98477"/>
                    <a:pt x="179925" y="91124"/>
                  </a:cubicBezTo>
                  <a:cubicBezTo>
                    <a:pt x="170676" y="82799"/>
                    <a:pt x="165323" y="70988"/>
                    <a:pt x="165161" y="58548"/>
                  </a:cubicBezTo>
                  <a:cubicBezTo>
                    <a:pt x="165028" y="45490"/>
                    <a:pt x="169514" y="32802"/>
                    <a:pt x="177829" y="22734"/>
                  </a:cubicBezTo>
                  <a:cubicBezTo>
                    <a:pt x="197441" y="2237"/>
                    <a:pt x="227083" y="-5174"/>
                    <a:pt x="254029" y="3684"/>
                  </a:cubicBezTo>
                  <a:cubicBezTo>
                    <a:pt x="282957" y="11743"/>
                    <a:pt x="305826" y="33898"/>
                    <a:pt x="314799" y="62549"/>
                  </a:cubicBezTo>
                  <a:cubicBezTo>
                    <a:pt x="323429" y="91372"/>
                    <a:pt x="316542" y="122604"/>
                    <a:pt x="296606" y="145131"/>
                  </a:cubicBezTo>
                  <a:cubicBezTo>
                    <a:pt x="277575" y="164752"/>
                    <a:pt x="252963" y="178059"/>
                    <a:pt x="226121" y="183231"/>
                  </a:cubicBezTo>
                  <a:cubicBezTo>
                    <a:pt x="202290" y="187803"/>
                    <a:pt x="178096" y="190260"/>
                    <a:pt x="153827" y="190565"/>
                  </a:cubicBezTo>
                  <a:cubicBezTo>
                    <a:pt x="132900" y="190946"/>
                    <a:pt x="112040" y="192984"/>
                    <a:pt x="91438" y="196661"/>
                  </a:cubicBezTo>
                  <a:cubicBezTo>
                    <a:pt x="61463" y="201557"/>
                    <a:pt x="34240" y="217073"/>
                    <a:pt x="14761" y="240381"/>
                  </a:cubicBezTo>
                  <a:cubicBezTo>
                    <a:pt x="8103" y="249277"/>
                    <a:pt x="3131" y="259316"/>
                    <a:pt x="93" y="270003"/>
                  </a:cubicBezTo>
                  <a:cubicBezTo>
                    <a:pt x="-31" y="269280"/>
                    <a:pt x="-31" y="268537"/>
                    <a:pt x="93" y="267813"/>
                  </a:cubicBezTo>
                  <a:cubicBezTo>
                    <a:pt x="93" y="266384"/>
                    <a:pt x="760" y="264193"/>
                    <a:pt x="1617" y="261526"/>
                  </a:cubicBezTo>
                  <a:cubicBezTo>
                    <a:pt x="4179" y="253554"/>
                    <a:pt x="7970" y="246038"/>
                    <a:pt x="12856" y="239238"/>
                  </a:cubicBezTo>
                  <a:cubicBezTo>
                    <a:pt x="32202" y="214892"/>
                    <a:pt x="59834" y="198509"/>
                    <a:pt x="90485" y="193232"/>
                  </a:cubicBezTo>
                  <a:cubicBezTo>
                    <a:pt x="111221" y="189241"/>
                    <a:pt x="132243" y="186974"/>
                    <a:pt x="153350" y="186469"/>
                  </a:cubicBezTo>
                  <a:cubicBezTo>
                    <a:pt x="177344" y="186041"/>
                    <a:pt x="201252" y="183497"/>
                    <a:pt x="224788" y="178849"/>
                  </a:cubicBezTo>
                  <a:cubicBezTo>
                    <a:pt x="250639" y="173791"/>
                    <a:pt x="274327" y="160961"/>
                    <a:pt x="292701" y="142083"/>
                  </a:cubicBezTo>
                  <a:cubicBezTo>
                    <a:pt x="311465" y="120804"/>
                    <a:pt x="317914" y="91343"/>
                    <a:pt x="309751" y="64168"/>
                  </a:cubicBezTo>
                  <a:cubicBezTo>
                    <a:pt x="301321" y="37165"/>
                    <a:pt x="279823" y="16238"/>
                    <a:pt x="252601" y="8542"/>
                  </a:cubicBezTo>
                  <a:cubicBezTo>
                    <a:pt x="227474" y="436"/>
                    <a:pt x="199927" y="7304"/>
                    <a:pt x="181544" y="26259"/>
                  </a:cubicBezTo>
                  <a:cubicBezTo>
                    <a:pt x="173838" y="35469"/>
                    <a:pt x="169657" y="47109"/>
                    <a:pt x="169733" y="59120"/>
                  </a:cubicBezTo>
                  <a:cubicBezTo>
                    <a:pt x="169762" y="70397"/>
                    <a:pt x="174534" y="81151"/>
                    <a:pt x="182878" y="88743"/>
                  </a:cubicBezTo>
                  <a:cubicBezTo>
                    <a:pt x="191060" y="95763"/>
                    <a:pt x="200899" y="100573"/>
                    <a:pt x="211453" y="102744"/>
                  </a:cubicBezTo>
                  <a:cubicBezTo>
                    <a:pt x="221140" y="104945"/>
                    <a:pt x="231046" y="105992"/>
                    <a:pt x="240980" y="105888"/>
                  </a:cubicBezTo>
                  <a:cubicBezTo>
                    <a:pt x="271308" y="105554"/>
                    <a:pt x="301397" y="100449"/>
                    <a:pt x="330134" y="90743"/>
                  </a:cubicBezTo>
                  <a:cubicBezTo>
                    <a:pt x="340231" y="87219"/>
                    <a:pt x="347946" y="84075"/>
                    <a:pt x="353185" y="81885"/>
                  </a:cubicBezTo>
                  <a:cubicBezTo>
                    <a:pt x="355566" y="80465"/>
                    <a:pt x="358052" y="79227"/>
                    <a:pt x="360614" y="78170"/>
                  </a:cubicBezTo>
                  <a:close/>
                </a:path>
              </a:pathLst>
            </a:custGeom>
            <a:solidFill>
              <a:srgbClr val="FAFAFA"/>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686455B8-CE0C-080B-B421-CF4E570CE384}"/>
                </a:ext>
              </a:extLst>
            </p:cNvPr>
            <p:cNvSpPr/>
            <p:nvPr/>
          </p:nvSpPr>
          <p:spPr>
            <a:xfrm>
              <a:off x="4483131" y="1723347"/>
              <a:ext cx="132302" cy="62278"/>
            </a:xfrm>
            <a:custGeom>
              <a:avLst/>
              <a:gdLst>
                <a:gd name="connsiteX0" fmla="*/ 132302 w 132302"/>
                <a:gd name="connsiteY0" fmla="*/ 62279 h 62278"/>
                <a:gd name="connsiteX1" fmla="*/ 119444 w 132302"/>
                <a:gd name="connsiteY1" fmla="*/ 43229 h 62278"/>
                <a:gd name="connsiteX2" fmla="*/ 22193 w 132302"/>
                <a:gd name="connsiteY2" fmla="*/ 6558 h 62278"/>
                <a:gd name="connsiteX3" fmla="*/ 0 w 132302"/>
                <a:gd name="connsiteY3" fmla="*/ 12463 h 62278"/>
                <a:gd name="connsiteX4" fmla="*/ 21431 w 132302"/>
                <a:gd name="connsiteY4" fmla="*/ 2938 h 62278"/>
                <a:gd name="connsiteX5" fmla="*/ 122396 w 132302"/>
                <a:gd name="connsiteY5" fmla="*/ 41038 h 62278"/>
                <a:gd name="connsiteX6" fmla="*/ 132302 w 132302"/>
                <a:gd name="connsiteY6" fmla="*/ 62279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02" h="62278">
                  <a:moveTo>
                    <a:pt x="132302" y="62279"/>
                  </a:moveTo>
                  <a:cubicBezTo>
                    <a:pt x="131445" y="62279"/>
                    <a:pt x="128207" y="54278"/>
                    <a:pt x="119444" y="43229"/>
                  </a:cubicBezTo>
                  <a:cubicBezTo>
                    <a:pt x="96726" y="13387"/>
                    <a:pt x="58960" y="-853"/>
                    <a:pt x="22193" y="6558"/>
                  </a:cubicBezTo>
                  <a:cubicBezTo>
                    <a:pt x="8382" y="9225"/>
                    <a:pt x="381" y="13225"/>
                    <a:pt x="0" y="12463"/>
                  </a:cubicBezTo>
                  <a:cubicBezTo>
                    <a:pt x="6315" y="7681"/>
                    <a:pt x="13649" y="4424"/>
                    <a:pt x="21431" y="2938"/>
                  </a:cubicBezTo>
                  <a:cubicBezTo>
                    <a:pt x="59750" y="-6863"/>
                    <a:pt x="100108" y="8367"/>
                    <a:pt x="122396" y="41038"/>
                  </a:cubicBezTo>
                  <a:cubicBezTo>
                    <a:pt x="127292" y="47258"/>
                    <a:pt x="130683" y="54525"/>
                    <a:pt x="132302" y="62279"/>
                  </a:cubicBezTo>
                  <a:close/>
                </a:path>
              </a:pathLst>
            </a:custGeom>
            <a:solidFill>
              <a:srgbClr val="FAFAFA"/>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DB2AE3B3-038C-F93A-4215-24A854982E69}"/>
                </a:ext>
              </a:extLst>
            </p:cNvPr>
            <p:cNvSpPr/>
            <p:nvPr/>
          </p:nvSpPr>
          <p:spPr>
            <a:xfrm>
              <a:off x="4592954" y="1857605"/>
              <a:ext cx="133730" cy="43121"/>
            </a:xfrm>
            <a:custGeom>
              <a:avLst/>
              <a:gdLst>
                <a:gd name="connsiteX0" fmla="*/ 133731 w 133730"/>
                <a:gd name="connsiteY0" fmla="*/ 29 h 43121"/>
                <a:gd name="connsiteX1" fmla="*/ 120682 w 133730"/>
                <a:gd name="connsiteY1" fmla="*/ 19079 h 43121"/>
                <a:gd name="connsiteX2" fmla="*/ 15907 w 133730"/>
                <a:gd name="connsiteY2" fmla="*/ 27366 h 43121"/>
                <a:gd name="connsiteX3" fmla="*/ 0 w 133730"/>
                <a:gd name="connsiteY3" fmla="*/ 10412 h 43121"/>
                <a:gd name="connsiteX4" fmla="*/ 17907 w 133730"/>
                <a:gd name="connsiteY4" fmla="*/ 24413 h 43121"/>
                <a:gd name="connsiteX5" fmla="*/ 69247 w 133730"/>
                <a:gd name="connsiteY5" fmla="*/ 37748 h 43121"/>
                <a:gd name="connsiteX6" fmla="*/ 117919 w 133730"/>
                <a:gd name="connsiteY6" fmla="*/ 16508 h 43121"/>
                <a:gd name="connsiteX7" fmla="*/ 133731 w 133730"/>
                <a:gd name="connsiteY7" fmla="*/ 29 h 4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30" h="43121">
                  <a:moveTo>
                    <a:pt x="133731" y="29"/>
                  </a:moveTo>
                  <a:cubicBezTo>
                    <a:pt x="131055" y="7373"/>
                    <a:pt x="126568" y="13926"/>
                    <a:pt x="120682" y="19079"/>
                  </a:cubicBezTo>
                  <a:cubicBezTo>
                    <a:pt x="92745" y="47654"/>
                    <a:pt x="47987" y="51188"/>
                    <a:pt x="15907" y="27366"/>
                  </a:cubicBezTo>
                  <a:cubicBezTo>
                    <a:pt x="9287" y="23118"/>
                    <a:pt x="3820" y="17289"/>
                    <a:pt x="0" y="10412"/>
                  </a:cubicBezTo>
                  <a:cubicBezTo>
                    <a:pt x="667" y="9745"/>
                    <a:pt x="6096" y="16888"/>
                    <a:pt x="17907" y="24413"/>
                  </a:cubicBezTo>
                  <a:cubicBezTo>
                    <a:pt x="33118" y="34310"/>
                    <a:pt x="51140" y="38987"/>
                    <a:pt x="69247" y="37748"/>
                  </a:cubicBezTo>
                  <a:cubicBezTo>
                    <a:pt x="87325" y="36072"/>
                    <a:pt x="104394" y="28623"/>
                    <a:pt x="117919" y="16508"/>
                  </a:cubicBezTo>
                  <a:cubicBezTo>
                    <a:pt x="128683" y="7363"/>
                    <a:pt x="132969" y="-542"/>
                    <a:pt x="133731" y="29"/>
                  </a:cubicBezTo>
                  <a:close/>
                </a:path>
              </a:pathLst>
            </a:custGeom>
            <a:solidFill>
              <a:srgbClr val="FAFAFA"/>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1F5FC1F-D049-6037-9984-82DDC414DBD6}"/>
                </a:ext>
              </a:extLst>
            </p:cNvPr>
            <p:cNvSpPr/>
            <p:nvPr/>
          </p:nvSpPr>
          <p:spPr>
            <a:xfrm>
              <a:off x="4656296" y="1655517"/>
              <a:ext cx="99345" cy="44392"/>
            </a:xfrm>
            <a:custGeom>
              <a:avLst/>
              <a:gdLst>
                <a:gd name="connsiteX0" fmla="*/ 99346 w 99345"/>
                <a:gd name="connsiteY0" fmla="*/ 12570 h 44392"/>
                <a:gd name="connsiteX1" fmla="*/ 83058 w 99345"/>
                <a:gd name="connsiteY1" fmla="*/ 7141 h 44392"/>
                <a:gd name="connsiteX2" fmla="*/ 10096 w 99345"/>
                <a:gd name="connsiteY2" fmla="*/ 30477 h 44392"/>
                <a:gd name="connsiteX3" fmla="*/ 0 w 99345"/>
                <a:gd name="connsiteY3" fmla="*/ 44383 h 44392"/>
                <a:gd name="connsiteX4" fmla="*/ 7334 w 99345"/>
                <a:gd name="connsiteY4" fmla="*/ 28381 h 44392"/>
                <a:gd name="connsiteX5" fmla="*/ 84106 w 99345"/>
                <a:gd name="connsiteY5" fmla="*/ 3807 h 44392"/>
                <a:gd name="connsiteX6" fmla="*/ 99346 w 99345"/>
                <a:gd name="connsiteY6" fmla="*/ 12570 h 4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45" h="44392">
                  <a:moveTo>
                    <a:pt x="99346" y="12570"/>
                  </a:moveTo>
                  <a:cubicBezTo>
                    <a:pt x="99346" y="13332"/>
                    <a:pt x="93154" y="9808"/>
                    <a:pt x="83058" y="7141"/>
                  </a:cubicBezTo>
                  <a:cubicBezTo>
                    <a:pt x="56264" y="-279"/>
                    <a:pt x="27613" y="8884"/>
                    <a:pt x="10096" y="30477"/>
                  </a:cubicBezTo>
                  <a:cubicBezTo>
                    <a:pt x="3429" y="38573"/>
                    <a:pt x="571" y="44669"/>
                    <a:pt x="0" y="44383"/>
                  </a:cubicBezTo>
                  <a:cubicBezTo>
                    <a:pt x="981" y="38497"/>
                    <a:pt x="3515" y="32972"/>
                    <a:pt x="7334" y="28381"/>
                  </a:cubicBezTo>
                  <a:cubicBezTo>
                    <a:pt x="24517" y="3893"/>
                    <a:pt x="55902" y="-6147"/>
                    <a:pt x="84106" y="3807"/>
                  </a:cubicBezTo>
                  <a:cubicBezTo>
                    <a:pt x="89868" y="5340"/>
                    <a:pt x="95126" y="8360"/>
                    <a:pt x="99346" y="12570"/>
                  </a:cubicBezTo>
                  <a:close/>
                </a:path>
              </a:pathLst>
            </a:custGeom>
            <a:solidFill>
              <a:srgbClr val="FAFAFA"/>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EE1A6C87-AFCA-5643-9E82-BF83B482FECB}"/>
                </a:ext>
              </a:extLst>
            </p:cNvPr>
            <p:cNvSpPr/>
            <p:nvPr/>
          </p:nvSpPr>
          <p:spPr>
            <a:xfrm>
              <a:off x="4843915" y="1564728"/>
              <a:ext cx="269749" cy="162604"/>
            </a:xfrm>
            <a:custGeom>
              <a:avLst/>
              <a:gdLst>
                <a:gd name="connsiteX0" fmla="*/ 266628 w 269749"/>
                <a:gd name="connsiteY0" fmla="*/ 15729 h 162604"/>
                <a:gd name="connsiteX1" fmla="*/ 268343 w 269749"/>
                <a:gd name="connsiteY1" fmla="*/ 22777 h 162604"/>
                <a:gd name="connsiteX2" fmla="*/ 269486 w 269749"/>
                <a:gd name="connsiteY2" fmla="*/ 31540 h 162604"/>
                <a:gd name="connsiteX3" fmla="*/ 269486 w 269749"/>
                <a:gd name="connsiteY3" fmla="*/ 43637 h 162604"/>
                <a:gd name="connsiteX4" fmla="*/ 242149 w 269749"/>
                <a:gd name="connsiteY4" fmla="*/ 114598 h 162604"/>
                <a:gd name="connsiteX5" fmla="*/ 201477 w 269749"/>
                <a:gd name="connsiteY5" fmla="*/ 148602 h 162604"/>
                <a:gd name="connsiteX6" fmla="*/ 142041 w 269749"/>
                <a:gd name="connsiteY6" fmla="*/ 162223 h 162604"/>
                <a:gd name="connsiteX7" fmla="*/ 19645 w 269749"/>
                <a:gd name="connsiteY7" fmla="*/ 101739 h 162604"/>
                <a:gd name="connsiteX8" fmla="*/ 2404 w 269749"/>
                <a:gd name="connsiteY8" fmla="*/ 68688 h 162604"/>
                <a:gd name="connsiteX9" fmla="*/ 2976 w 269749"/>
                <a:gd name="connsiteY9" fmla="*/ 32397 h 162604"/>
                <a:gd name="connsiteX10" fmla="*/ 25265 w 269749"/>
                <a:gd name="connsiteY10" fmla="*/ 5156 h 162604"/>
                <a:gd name="connsiteX11" fmla="*/ 58793 w 269749"/>
                <a:gd name="connsiteY11" fmla="*/ 1251 h 162604"/>
                <a:gd name="connsiteX12" fmla="*/ 87368 w 269749"/>
                <a:gd name="connsiteY12" fmla="*/ 16205 h 162604"/>
                <a:gd name="connsiteX13" fmla="*/ 102988 w 269749"/>
                <a:gd name="connsiteY13" fmla="*/ 42018 h 162604"/>
                <a:gd name="connsiteX14" fmla="*/ 102512 w 269749"/>
                <a:gd name="connsiteY14" fmla="*/ 95167 h 162604"/>
                <a:gd name="connsiteX15" fmla="*/ 80033 w 269749"/>
                <a:gd name="connsiteY15" fmla="*/ 133267 h 162604"/>
                <a:gd name="connsiteX16" fmla="*/ 53840 w 269749"/>
                <a:gd name="connsiteY16" fmla="*/ 153460 h 162604"/>
                <a:gd name="connsiteX17" fmla="*/ 34790 w 269749"/>
                <a:gd name="connsiteY17" fmla="*/ 161271 h 162604"/>
                <a:gd name="connsiteX18" fmla="*/ 27551 w 269749"/>
                <a:gd name="connsiteY18" fmla="*/ 162604 h 162604"/>
                <a:gd name="connsiteX19" fmla="*/ 53268 w 269749"/>
                <a:gd name="connsiteY19" fmla="*/ 151841 h 162604"/>
                <a:gd name="connsiteX20" fmla="*/ 99560 w 269749"/>
                <a:gd name="connsiteY20" fmla="*/ 94691 h 162604"/>
                <a:gd name="connsiteX21" fmla="*/ 99560 w 269749"/>
                <a:gd name="connsiteY21" fmla="*/ 43923 h 162604"/>
                <a:gd name="connsiteX22" fmla="*/ 84796 w 269749"/>
                <a:gd name="connsiteY22" fmla="*/ 19920 h 162604"/>
                <a:gd name="connsiteX23" fmla="*/ 58697 w 269749"/>
                <a:gd name="connsiteY23" fmla="*/ 6299 h 162604"/>
                <a:gd name="connsiteX24" fmla="*/ 28217 w 269749"/>
                <a:gd name="connsiteY24" fmla="*/ 9918 h 162604"/>
                <a:gd name="connsiteX25" fmla="*/ 8405 w 269749"/>
                <a:gd name="connsiteY25" fmla="*/ 34493 h 162604"/>
                <a:gd name="connsiteX26" fmla="*/ 7929 w 269749"/>
                <a:gd name="connsiteY26" fmla="*/ 67926 h 162604"/>
                <a:gd name="connsiteX27" fmla="*/ 24312 w 269749"/>
                <a:gd name="connsiteY27" fmla="*/ 99263 h 162604"/>
                <a:gd name="connsiteX28" fmla="*/ 142803 w 269749"/>
                <a:gd name="connsiteY28" fmla="*/ 158223 h 162604"/>
                <a:gd name="connsiteX29" fmla="*/ 240625 w 269749"/>
                <a:gd name="connsiteY29" fmla="*/ 113074 h 162604"/>
                <a:gd name="connsiteX30" fmla="*/ 268724 w 269749"/>
                <a:gd name="connsiteY30" fmla="*/ 44208 h 162604"/>
                <a:gd name="connsiteX31" fmla="*/ 266628 w 269749"/>
                <a:gd name="connsiteY31" fmla="*/ 15729 h 16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9749" h="162604">
                  <a:moveTo>
                    <a:pt x="266628" y="15729"/>
                  </a:moveTo>
                  <a:cubicBezTo>
                    <a:pt x="267371" y="18034"/>
                    <a:pt x="267943" y="20386"/>
                    <a:pt x="268343" y="22777"/>
                  </a:cubicBezTo>
                  <a:cubicBezTo>
                    <a:pt x="268981" y="25663"/>
                    <a:pt x="269362" y="28587"/>
                    <a:pt x="269486" y="31540"/>
                  </a:cubicBezTo>
                  <a:cubicBezTo>
                    <a:pt x="269838" y="35569"/>
                    <a:pt x="269838" y="39608"/>
                    <a:pt x="269486" y="43637"/>
                  </a:cubicBezTo>
                  <a:cubicBezTo>
                    <a:pt x="268305" y="69631"/>
                    <a:pt x="258713" y="94529"/>
                    <a:pt x="242149" y="114598"/>
                  </a:cubicBezTo>
                  <a:cubicBezTo>
                    <a:pt x="231176" y="128705"/>
                    <a:pt x="217308" y="140306"/>
                    <a:pt x="201477" y="148602"/>
                  </a:cubicBezTo>
                  <a:cubicBezTo>
                    <a:pt x="183075" y="157918"/>
                    <a:pt x="162663" y="162595"/>
                    <a:pt x="142041" y="162223"/>
                  </a:cubicBezTo>
                  <a:cubicBezTo>
                    <a:pt x="94254" y="161347"/>
                    <a:pt x="49363" y="139163"/>
                    <a:pt x="19645" y="101739"/>
                  </a:cubicBezTo>
                  <a:cubicBezTo>
                    <a:pt x="11796" y="91948"/>
                    <a:pt x="5948" y="80727"/>
                    <a:pt x="2404" y="68688"/>
                  </a:cubicBezTo>
                  <a:cubicBezTo>
                    <a:pt x="-986" y="56800"/>
                    <a:pt x="-786" y="44170"/>
                    <a:pt x="2976" y="32397"/>
                  </a:cubicBezTo>
                  <a:cubicBezTo>
                    <a:pt x="6577" y="20758"/>
                    <a:pt x="14568" y="10985"/>
                    <a:pt x="25265" y="5156"/>
                  </a:cubicBezTo>
                  <a:cubicBezTo>
                    <a:pt x="35666" y="79"/>
                    <a:pt x="47496" y="-1302"/>
                    <a:pt x="58793" y="1251"/>
                  </a:cubicBezTo>
                  <a:cubicBezTo>
                    <a:pt x="69584" y="3318"/>
                    <a:pt x="79519" y="8518"/>
                    <a:pt x="87368" y="16205"/>
                  </a:cubicBezTo>
                  <a:cubicBezTo>
                    <a:pt x="94483" y="23501"/>
                    <a:pt x="99826" y="32331"/>
                    <a:pt x="102988" y="42018"/>
                  </a:cubicBezTo>
                  <a:cubicBezTo>
                    <a:pt x="108380" y="59353"/>
                    <a:pt x="108218" y="77936"/>
                    <a:pt x="102512" y="95167"/>
                  </a:cubicBezTo>
                  <a:cubicBezTo>
                    <a:pt x="97950" y="109378"/>
                    <a:pt x="90273" y="122399"/>
                    <a:pt x="80033" y="133267"/>
                  </a:cubicBezTo>
                  <a:cubicBezTo>
                    <a:pt x="72423" y="141344"/>
                    <a:pt x="63584" y="148155"/>
                    <a:pt x="53840" y="153460"/>
                  </a:cubicBezTo>
                  <a:cubicBezTo>
                    <a:pt x="47772" y="156708"/>
                    <a:pt x="41390" y="159328"/>
                    <a:pt x="34790" y="161271"/>
                  </a:cubicBezTo>
                  <a:cubicBezTo>
                    <a:pt x="32418" y="161899"/>
                    <a:pt x="29998" y="162347"/>
                    <a:pt x="27551" y="162604"/>
                  </a:cubicBezTo>
                  <a:cubicBezTo>
                    <a:pt x="36456" y="159870"/>
                    <a:pt x="45067" y="156270"/>
                    <a:pt x="53268" y="151841"/>
                  </a:cubicBezTo>
                  <a:cubicBezTo>
                    <a:pt x="75214" y="139144"/>
                    <a:pt x="91701" y="118799"/>
                    <a:pt x="99560" y="94691"/>
                  </a:cubicBezTo>
                  <a:cubicBezTo>
                    <a:pt x="104798" y="78175"/>
                    <a:pt x="104798" y="60439"/>
                    <a:pt x="99560" y="43923"/>
                  </a:cubicBezTo>
                  <a:cubicBezTo>
                    <a:pt x="96588" y="34874"/>
                    <a:pt x="91530" y="26654"/>
                    <a:pt x="84796" y="19920"/>
                  </a:cubicBezTo>
                  <a:cubicBezTo>
                    <a:pt x="77595" y="12957"/>
                    <a:pt x="68527" y="8223"/>
                    <a:pt x="58697" y="6299"/>
                  </a:cubicBezTo>
                  <a:cubicBezTo>
                    <a:pt x="48420" y="4060"/>
                    <a:pt x="37685" y="5327"/>
                    <a:pt x="28217" y="9918"/>
                  </a:cubicBezTo>
                  <a:cubicBezTo>
                    <a:pt x="18654" y="15195"/>
                    <a:pt x="11539" y="24025"/>
                    <a:pt x="8405" y="34493"/>
                  </a:cubicBezTo>
                  <a:cubicBezTo>
                    <a:pt x="4919" y="45342"/>
                    <a:pt x="4748" y="56981"/>
                    <a:pt x="7929" y="67926"/>
                  </a:cubicBezTo>
                  <a:cubicBezTo>
                    <a:pt x="11263" y="79356"/>
                    <a:pt x="16835" y="90005"/>
                    <a:pt x="24312" y="99263"/>
                  </a:cubicBezTo>
                  <a:cubicBezTo>
                    <a:pt x="53125" y="135496"/>
                    <a:pt x="96521" y="157089"/>
                    <a:pt x="142803" y="158223"/>
                  </a:cubicBezTo>
                  <a:cubicBezTo>
                    <a:pt x="180674" y="159280"/>
                    <a:pt x="216860" y="142583"/>
                    <a:pt x="240625" y="113074"/>
                  </a:cubicBezTo>
                  <a:cubicBezTo>
                    <a:pt x="256941" y="93605"/>
                    <a:pt x="266761" y="69535"/>
                    <a:pt x="268724" y="44208"/>
                  </a:cubicBezTo>
                  <a:cubicBezTo>
                    <a:pt x="268733" y="34674"/>
                    <a:pt x="268038" y="25158"/>
                    <a:pt x="266628" y="15729"/>
                  </a:cubicBezTo>
                  <a:close/>
                </a:path>
              </a:pathLst>
            </a:custGeom>
            <a:solidFill>
              <a:srgbClr val="FAFAFA"/>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6CA1FBBF-3CED-2386-D42E-D798052503B1}"/>
                </a:ext>
              </a:extLst>
            </p:cNvPr>
            <p:cNvSpPr/>
            <p:nvPr/>
          </p:nvSpPr>
          <p:spPr>
            <a:xfrm>
              <a:off x="5165199" y="1575313"/>
              <a:ext cx="63359" cy="202406"/>
            </a:xfrm>
            <a:custGeom>
              <a:avLst/>
              <a:gdLst>
                <a:gd name="connsiteX0" fmla="*/ 18782 w 63359"/>
                <a:gd name="connsiteY0" fmla="*/ 202406 h 202406"/>
                <a:gd name="connsiteX1" fmla="*/ 12972 w 63359"/>
                <a:gd name="connsiteY1" fmla="*/ 195834 h 202406"/>
                <a:gd name="connsiteX2" fmla="*/ 2590 w 63359"/>
                <a:gd name="connsiteY2" fmla="*/ 174308 h 202406"/>
                <a:gd name="connsiteX3" fmla="*/ 1161 w 63359"/>
                <a:gd name="connsiteY3" fmla="*/ 138875 h 202406"/>
                <a:gd name="connsiteX4" fmla="*/ 10686 w 63359"/>
                <a:gd name="connsiteY4" fmla="*/ 96774 h 202406"/>
                <a:gd name="connsiteX5" fmla="*/ 44786 w 63359"/>
                <a:gd name="connsiteY5" fmla="*/ 26479 h 202406"/>
                <a:gd name="connsiteX6" fmla="*/ 57930 w 63359"/>
                <a:gd name="connsiteY6" fmla="*/ 6858 h 202406"/>
                <a:gd name="connsiteX7" fmla="*/ 63359 w 63359"/>
                <a:gd name="connsiteY7" fmla="*/ 0 h 202406"/>
                <a:gd name="connsiteX8" fmla="*/ 47833 w 63359"/>
                <a:gd name="connsiteY8" fmla="*/ 28575 h 202406"/>
                <a:gd name="connsiteX9" fmla="*/ 15448 w 63359"/>
                <a:gd name="connsiteY9" fmla="*/ 98489 h 202406"/>
                <a:gd name="connsiteX10" fmla="*/ 5923 w 63359"/>
                <a:gd name="connsiteY10" fmla="*/ 139827 h 202406"/>
                <a:gd name="connsiteX11" fmla="*/ 5923 w 63359"/>
                <a:gd name="connsiteY11" fmla="*/ 173736 h 202406"/>
                <a:gd name="connsiteX12" fmla="*/ 18782 w 63359"/>
                <a:gd name="connsiteY12" fmla="*/ 202406 h 2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359" h="202406">
                  <a:moveTo>
                    <a:pt x="18782" y="202406"/>
                  </a:moveTo>
                  <a:cubicBezTo>
                    <a:pt x="16496" y="200549"/>
                    <a:pt x="14534" y="198330"/>
                    <a:pt x="12972" y="195834"/>
                  </a:cubicBezTo>
                  <a:cubicBezTo>
                    <a:pt x="8276" y="189319"/>
                    <a:pt x="4762" y="182032"/>
                    <a:pt x="2590" y="174308"/>
                  </a:cubicBezTo>
                  <a:cubicBezTo>
                    <a:pt x="-287" y="162716"/>
                    <a:pt x="-773" y="150657"/>
                    <a:pt x="1161" y="138875"/>
                  </a:cubicBezTo>
                  <a:cubicBezTo>
                    <a:pt x="3399" y="124644"/>
                    <a:pt x="6581" y="110585"/>
                    <a:pt x="10686" y="96774"/>
                  </a:cubicBezTo>
                  <a:cubicBezTo>
                    <a:pt x="18963" y="71971"/>
                    <a:pt x="30431" y="48339"/>
                    <a:pt x="44786" y="26479"/>
                  </a:cubicBezTo>
                  <a:cubicBezTo>
                    <a:pt x="50120" y="18098"/>
                    <a:pt x="54311" y="11335"/>
                    <a:pt x="57930" y="6858"/>
                  </a:cubicBezTo>
                  <a:cubicBezTo>
                    <a:pt x="59435" y="4353"/>
                    <a:pt x="61264" y="2048"/>
                    <a:pt x="63359" y="0"/>
                  </a:cubicBezTo>
                  <a:cubicBezTo>
                    <a:pt x="58873" y="9887"/>
                    <a:pt x="53682" y="19431"/>
                    <a:pt x="47833" y="28575"/>
                  </a:cubicBezTo>
                  <a:cubicBezTo>
                    <a:pt x="34518" y="50625"/>
                    <a:pt x="23659" y="74066"/>
                    <a:pt x="15448" y="98489"/>
                  </a:cubicBezTo>
                  <a:cubicBezTo>
                    <a:pt x="11524" y="112081"/>
                    <a:pt x="8343" y="125882"/>
                    <a:pt x="5923" y="139827"/>
                  </a:cubicBezTo>
                  <a:cubicBezTo>
                    <a:pt x="3752" y="151028"/>
                    <a:pt x="3752" y="162535"/>
                    <a:pt x="5923" y="173736"/>
                  </a:cubicBezTo>
                  <a:cubicBezTo>
                    <a:pt x="9010" y="183785"/>
                    <a:pt x="13324" y="193415"/>
                    <a:pt x="18782" y="202406"/>
                  </a:cubicBezTo>
                  <a:close/>
                </a:path>
              </a:pathLst>
            </a:custGeom>
            <a:solidFill>
              <a:srgbClr val="FAFAFA"/>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80872CCE-67CE-D384-09AA-2F95F51BE85F}"/>
                </a:ext>
              </a:extLst>
            </p:cNvPr>
            <p:cNvSpPr/>
            <p:nvPr/>
          </p:nvSpPr>
          <p:spPr>
            <a:xfrm>
              <a:off x="5325418" y="1558549"/>
              <a:ext cx="48900" cy="174511"/>
            </a:xfrm>
            <a:custGeom>
              <a:avLst/>
              <a:gdLst>
                <a:gd name="connsiteX0" fmla="*/ 38966 w 48900"/>
                <a:gd name="connsiteY0" fmla="*/ 0 h 174511"/>
                <a:gd name="connsiteX1" fmla="*/ 41823 w 48900"/>
                <a:gd name="connsiteY1" fmla="*/ 6858 h 174511"/>
                <a:gd name="connsiteX2" fmla="*/ 46586 w 48900"/>
                <a:gd name="connsiteY2" fmla="*/ 26384 h 174511"/>
                <a:gd name="connsiteX3" fmla="*/ 18106 w 48900"/>
                <a:gd name="connsiteY3" fmla="*/ 153734 h 174511"/>
                <a:gd name="connsiteX4" fmla="*/ 5533 w 48900"/>
                <a:gd name="connsiteY4" fmla="*/ 169450 h 174511"/>
                <a:gd name="connsiteX5" fmla="*/ 9 w 48900"/>
                <a:gd name="connsiteY5" fmla="*/ 174498 h 174511"/>
                <a:gd name="connsiteX6" fmla="*/ 15154 w 48900"/>
                <a:gd name="connsiteY6" fmla="*/ 151829 h 174511"/>
                <a:gd name="connsiteX7" fmla="*/ 39633 w 48900"/>
                <a:gd name="connsiteY7" fmla="*/ 91726 h 174511"/>
                <a:gd name="connsiteX8" fmla="*/ 42776 w 48900"/>
                <a:gd name="connsiteY8" fmla="*/ 26956 h 174511"/>
                <a:gd name="connsiteX9" fmla="*/ 38966 w 48900"/>
                <a:gd name="connsiteY9" fmla="*/ 0 h 17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00" h="174511">
                  <a:moveTo>
                    <a:pt x="38966" y="0"/>
                  </a:moveTo>
                  <a:cubicBezTo>
                    <a:pt x="40281" y="2115"/>
                    <a:pt x="41242" y="4439"/>
                    <a:pt x="41823" y="6858"/>
                  </a:cubicBezTo>
                  <a:cubicBezTo>
                    <a:pt x="43957" y="13221"/>
                    <a:pt x="45548" y="19755"/>
                    <a:pt x="46586" y="26384"/>
                  </a:cubicBezTo>
                  <a:cubicBezTo>
                    <a:pt x="53911" y="70923"/>
                    <a:pt x="43700" y="116557"/>
                    <a:pt x="18106" y="153734"/>
                  </a:cubicBezTo>
                  <a:cubicBezTo>
                    <a:pt x="14373" y="159325"/>
                    <a:pt x="10172" y="164583"/>
                    <a:pt x="5533" y="169450"/>
                  </a:cubicBezTo>
                  <a:cubicBezTo>
                    <a:pt x="2199" y="172879"/>
                    <a:pt x="295" y="174688"/>
                    <a:pt x="9" y="174498"/>
                  </a:cubicBezTo>
                  <a:cubicBezTo>
                    <a:pt x="-277" y="174308"/>
                    <a:pt x="6390" y="166021"/>
                    <a:pt x="15154" y="151829"/>
                  </a:cubicBezTo>
                  <a:cubicBezTo>
                    <a:pt x="26545" y="133264"/>
                    <a:pt x="34813" y="112967"/>
                    <a:pt x="39633" y="91726"/>
                  </a:cubicBezTo>
                  <a:cubicBezTo>
                    <a:pt x="44262" y="70456"/>
                    <a:pt x="45319" y="48568"/>
                    <a:pt x="42776" y="26956"/>
                  </a:cubicBezTo>
                  <a:cubicBezTo>
                    <a:pt x="41157" y="10287"/>
                    <a:pt x="38109" y="286"/>
                    <a:pt x="38966" y="0"/>
                  </a:cubicBezTo>
                  <a:close/>
                </a:path>
              </a:pathLst>
            </a:custGeom>
            <a:solidFill>
              <a:srgbClr val="FAFAFA"/>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CE36A0ED-910B-CB6D-0A72-54527DF89026}"/>
                </a:ext>
              </a:extLst>
            </p:cNvPr>
            <p:cNvSpPr/>
            <p:nvPr/>
          </p:nvSpPr>
          <p:spPr>
            <a:xfrm>
              <a:off x="4503420" y="1972656"/>
              <a:ext cx="237666" cy="108059"/>
            </a:xfrm>
            <a:custGeom>
              <a:avLst/>
              <a:gdLst>
                <a:gd name="connsiteX0" fmla="*/ 237649 w 237666"/>
                <a:gd name="connsiteY0" fmla="*/ 31377 h 108059"/>
                <a:gd name="connsiteX1" fmla="*/ 233553 w 237666"/>
                <a:gd name="connsiteY1" fmla="*/ 29186 h 108059"/>
                <a:gd name="connsiteX2" fmla="*/ 221933 w 237666"/>
                <a:gd name="connsiteY2" fmla="*/ 22900 h 108059"/>
                <a:gd name="connsiteX3" fmla="*/ 175450 w 237666"/>
                <a:gd name="connsiteY3" fmla="*/ 9851 h 108059"/>
                <a:gd name="connsiteX4" fmla="*/ 105537 w 237666"/>
                <a:gd name="connsiteY4" fmla="*/ 21090 h 108059"/>
                <a:gd name="connsiteX5" fmla="*/ 70580 w 237666"/>
                <a:gd name="connsiteY5" fmla="*/ 44236 h 108059"/>
                <a:gd name="connsiteX6" fmla="*/ 56864 w 237666"/>
                <a:gd name="connsiteY6" fmla="*/ 61190 h 108059"/>
                <a:gd name="connsiteX7" fmla="*/ 52102 w 237666"/>
                <a:gd name="connsiteY7" fmla="*/ 82146 h 108059"/>
                <a:gd name="connsiteX8" fmla="*/ 62198 w 237666"/>
                <a:gd name="connsiteY8" fmla="*/ 100052 h 108059"/>
                <a:gd name="connsiteX9" fmla="*/ 81248 w 237666"/>
                <a:gd name="connsiteY9" fmla="*/ 100910 h 108059"/>
                <a:gd name="connsiteX10" fmla="*/ 98965 w 237666"/>
                <a:gd name="connsiteY10" fmla="*/ 67477 h 108059"/>
                <a:gd name="connsiteX11" fmla="*/ 63627 w 237666"/>
                <a:gd name="connsiteY11" fmla="*/ 10327 h 108059"/>
                <a:gd name="connsiteX12" fmla="*/ 16954 w 237666"/>
                <a:gd name="connsiteY12" fmla="*/ 4231 h 108059"/>
                <a:gd name="connsiteX13" fmla="*/ 0 w 237666"/>
                <a:gd name="connsiteY13" fmla="*/ 9660 h 108059"/>
                <a:gd name="connsiteX14" fmla="*/ 4000 w 237666"/>
                <a:gd name="connsiteY14" fmla="*/ 7089 h 108059"/>
                <a:gd name="connsiteX15" fmla="*/ 16478 w 237666"/>
                <a:gd name="connsiteY15" fmla="*/ 2326 h 108059"/>
                <a:gd name="connsiteX16" fmla="*/ 65246 w 237666"/>
                <a:gd name="connsiteY16" fmla="*/ 7279 h 108059"/>
                <a:gd name="connsiteX17" fmla="*/ 103346 w 237666"/>
                <a:gd name="connsiteY17" fmla="*/ 67572 h 108059"/>
                <a:gd name="connsiteX18" fmla="*/ 99250 w 237666"/>
                <a:gd name="connsiteY18" fmla="*/ 89099 h 108059"/>
                <a:gd name="connsiteX19" fmla="*/ 83058 w 237666"/>
                <a:gd name="connsiteY19" fmla="*/ 105577 h 108059"/>
                <a:gd name="connsiteX20" fmla="*/ 58960 w 237666"/>
                <a:gd name="connsiteY20" fmla="*/ 104339 h 108059"/>
                <a:gd name="connsiteX21" fmla="*/ 46577 w 237666"/>
                <a:gd name="connsiteY21" fmla="*/ 82907 h 108059"/>
                <a:gd name="connsiteX22" fmla="*/ 52006 w 237666"/>
                <a:gd name="connsiteY22" fmla="*/ 59000 h 108059"/>
                <a:gd name="connsiteX23" fmla="*/ 66675 w 237666"/>
                <a:gd name="connsiteY23" fmla="*/ 40902 h 108059"/>
                <a:gd name="connsiteX24" fmla="*/ 103156 w 237666"/>
                <a:gd name="connsiteY24" fmla="*/ 17090 h 108059"/>
                <a:gd name="connsiteX25" fmla="*/ 175260 w 237666"/>
                <a:gd name="connsiteY25" fmla="*/ 6517 h 108059"/>
                <a:gd name="connsiteX26" fmla="*/ 222218 w 237666"/>
                <a:gd name="connsiteY26" fmla="*/ 21376 h 108059"/>
                <a:gd name="connsiteX27" fmla="*/ 233553 w 237666"/>
                <a:gd name="connsiteY27" fmla="*/ 28520 h 108059"/>
                <a:gd name="connsiteX28" fmla="*/ 237649 w 237666"/>
                <a:gd name="connsiteY28" fmla="*/ 31377 h 10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7666" h="108059">
                  <a:moveTo>
                    <a:pt x="237649" y="31377"/>
                  </a:moveTo>
                  <a:cubicBezTo>
                    <a:pt x="236210" y="30796"/>
                    <a:pt x="234839" y="30063"/>
                    <a:pt x="233553" y="29186"/>
                  </a:cubicBezTo>
                  <a:cubicBezTo>
                    <a:pt x="229800" y="26882"/>
                    <a:pt x="225914" y="24786"/>
                    <a:pt x="221933" y="22900"/>
                  </a:cubicBezTo>
                  <a:cubicBezTo>
                    <a:pt x="207331" y="15852"/>
                    <a:pt x="191595" y="11432"/>
                    <a:pt x="175450" y="9851"/>
                  </a:cubicBezTo>
                  <a:cubicBezTo>
                    <a:pt x="151571" y="7593"/>
                    <a:pt x="127511" y="11461"/>
                    <a:pt x="105537" y="21090"/>
                  </a:cubicBezTo>
                  <a:cubicBezTo>
                    <a:pt x="92621" y="26691"/>
                    <a:pt x="80782" y="34530"/>
                    <a:pt x="70580" y="44236"/>
                  </a:cubicBezTo>
                  <a:cubicBezTo>
                    <a:pt x="65170" y="49151"/>
                    <a:pt x="60541" y="54866"/>
                    <a:pt x="56864" y="61190"/>
                  </a:cubicBezTo>
                  <a:cubicBezTo>
                    <a:pt x="53054" y="67477"/>
                    <a:pt x="51378" y="74830"/>
                    <a:pt x="52102" y="82146"/>
                  </a:cubicBezTo>
                  <a:cubicBezTo>
                    <a:pt x="52740" y="89289"/>
                    <a:pt x="56417" y="95814"/>
                    <a:pt x="62198" y="100052"/>
                  </a:cubicBezTo>
                  <a:cubicBezTo>
                    <a:pt x="68018" y="103472"/>
                    <a:pt x="75152" y="103796"/>
                    <a:pt x="81248" y="100910"/>
                  </a:cubicBezTo>
                  <a:cubicBezTo>
                    <a:pt x="93364" y="94366"/>
                    <a:pt x="100355" y="81174"/>
                    <a:pt x="98965" y="67477"/>
                  </a:cubicBezTo>
                  <a:cubicBezTo>
                    <a:pt x="98136" y="43512"/>
                    <a:pt x="84696" y="21776"/>
                    <a:pt x="63627" y="10327"/>
                  </a:cubicBezTo>
                  <a:cubicBezTo>
                    <a:pt x="49254" y="2907"/>
                    <a:pt x="32747" y="754"/>
                    <a:pt x="16954" y="4231"/>
                  </a:cubicBezTo>
                  <a:cubicBezTo>
                    <a:pt x="11211" y="5736"/>
                    <a:pt x="5553" y="7546"/>
                    <a:pt x="0" y="9660"/>
                  </a:cubicBezTo>
                  <a:cubicBezTo>
                    <a:pt x="1200" y="8613"/>
                    <a:pt x="2553" y="7746"/>
                    <a:pt x="4000" y="7089"/>
                  </a:cubicBezTo>
                  <a:cubicBezTo>
                    <a:pt x="7992" y="5088"/>
                    <a:pt x="12173" y="3488"/>
                    <a:pt x="16478" y="2326"/>
                  </a:cubicBezTo>
                  <a:cubicBezTo>
                    <a:pt x="32795" y="-2008"/>
                    <a:pt x="50130" y="-246"/>
                    <a:pt x="65246" y="7279"/>
                  </a:cubicBezTo>
                  <a:cubicBezTo>
                    <a:pt x="87840" y="19090"/>
                    <a:pt x="102384" y="42093"/>
                    <a:pt x="103346" y="67572"/>
                  </a:cubicBezTo>
                  <a:cubicBezTo>
                    <a:pt x="103575" y="74964"/>
                    <a:pt x="102175" y="82308"/>
                    <a:pt x="99250" y="89099"/>
                  </a:cubicBezTo>
                  <a:cubicBezTo>
                    <a:pt x="96088" y="96414"/>
                    <a:pt x="90316" y="102281"/>
                    <a:pt x="83058" y="105577"/>
                  </a:cubicBezTo>
                  <a:cubicBezTo>
                    <a:pt x="75333" y="109282"/>
                    <a:pt x="66265" y="108815"/>
                    <a:pt x="58960" y="104339"/>
                  </a:cubicBezTo>
                  <a:cubicBezTo>
                    <a:pt x="51921" y="99329"/>
                    <a:pt x="47406" y="91509"/>
                    <a:pt x="46577" y="82907"/>
                  </a:cubicBezTo>
                  <a:cubicBezTo>
                    <a:pt x="45701" y="74554"/>
                    <a:pt x="47615" y="66153"/>
                    <a:pt x="52006" y="59000"/>
                  </a:cubicBezTo>
                  <a:cubicBezTo>
                    <a:pt x="55912" y="52228"/>
                    <a:pt x="60865" y="46122"/>
                    <a:pt x="66675" y="40902"/>
                  </a:cubicBezTo>
                  <a:cubicBezTo>
                    <a:pt x="77334" y="30872"/>
                    <a:pt x="89687" y="22805"/>
                    <a:pt x="103156" y="17090"/>
                  </a:cubicBezTo>
                  <a:cubicBezTo>
                    <a:pt x="125873" y="7393"/>
                    <a:pt x="150714" y="3745"/>
                    <a:pt x="175260" y="6517"/>
                  </a:cubicBezTo>
                  <a:cubicBezTo>
                    <a:pt x="191729" y="8384"/>
                    <a:pt x="207674" y="13432"/>
                    <a:pt x="222218" y="21376"/>
                  </a:cubicBezTo>
                  <a:cubicBezTo>
                    <a:pt x="226181" y="23453"/>
                    <a:pt x="229972" y="25843"/>
                    <a:pt x="233553" y="28520"/>
                  </a:cubicBezTo>
                  <a:cubicBezTo>
                    <a:pt x="236506" y="30139"/>
                    <a:pt x="237839" y="31187"/>
                    <a:pt x="237649" y="31377"/>
                  </a:cubicBezTo>
                  <a:close/>
                </a:path>
              </a:pathLst>
            </a:custGeom>
            <a:solidFill>
              <a:srgbClr val="FAFAFA"/>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D983C0FF-E34D-1B24-4FC1-64BC94ABEFCC}"/>
                </a:ext>
              </a:extLst>
            </p:cNvPr>
            <p:cNvSpPr/>
            <p:nvPr/>
          </p:nvSpPr>
          <p:spPr>
            <a:xfrm>
              <a:off x="4748402" y="2082758"/>
              <a:ext cx="27146" cy="40968"/>
            </a:xfrm>
            <a:custGeom>
              <a:avLst/>
              <a:gdLst>
                <a:gd name="connsiteX0" fmla="*/ 27146 w 27146"/>
                <a:gd name="connsiteY0" fmla="*/ 47 h 40968"/>
                <a:gd name="connsiteX1" fmla="*/ 15621 w 27146"/>
                <a:gd name="connsiteY1" fmla="*/ 21859 h 40968"/>
                <a:gd name="connsiteX2" fmla="*/ 0 w 27146"/>
                <a:gd name="connsiteY2" fmla="*/ 40909 h 40968"/>
                <a:gd name="connsiteX3" fmla="*/ 11525 w 27146"/>
                <a:gd name="connsiteY3" fmla="*/ 19097 h 40968"/>
                <a:gd name="connsiteX4" fmla="*/ 27146 w 27146"/>
                <a:gd name="connsiteY4" fmla="*/ 4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40968">
                  <a:moveTo>
                    <a:pt x="27146" y="47"/>
                  </a:moveTo>
                  <a:cubicBezTo>
                    <a:pt x="24803" y="8020"/>
                    <a:pt x="20889" y="15430"/>
                    <a:pt x="15621" y="21859"/>
                  </a:cubicBezTo>
                  <a:cubicBezTo>
                    <a:pt x="8096" y="33194"/>
                    <a:pt x="1143" y="41767"/>
                    <a:pt x="0" y="40909"/>
                  </a:cubicBezTo>
                  <a:cubicBezTo>
                    <a:pt x="2343" y="32937"/>
                    <a:pt x="6258" y="25527"/>
                    <a:pt x="11525" y="19097"/>
                  </a:cubicBezTo>
                  <a:cubicBezTo>
                    <a:pt x="19050" y="7858"/>
                    <a:pt x="26003" y="-715"/>
                    <a:pt x="27146" y="47"/>
                  </a:cubicBezTo>
                  <a:close/>
                </a:path>
              </a:pathLst>
            </a:custGeom>
            <a:solidFill>
              <a:srgbClr val="FAFAFA"/>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FE2C99AF-4699-7190-C6CA-018B9BDCF493}"/>
                </a:ext>
              </a:extLst>
            </p:cNvPr>
            <p:cNvSpPr/>
            <p:nvPr/>
          </p:nvSpPr>
          <p:spPr>
            <a:xfrm>
              <a:off x="4842795" y="2185923"/>
              <a:ext cx="53984" cy="33184"/>
            </a:xfrm>
            <a:custGeom>
              <a:avLst/>
              <a:gdLst>
                <a:gd name="connsiteX0" fmla="*/ 53721 w 53984"/>
                <a:gd name="connsiteY0" fmla="*/ 33185 h 33184"/>
                <a:gd name="connsiteX1" fmla="*/ 48292 w 53984"/>
                <a:gd name="connsiteY1" fmla="*/ 24898 h 33184"/>
                <a:gd name="connsiteX2" fmla="*/ 9525 w 53984"/>
                <a:gd name="connsiteY2" fmla="*/ 3371 h 33184"/>
                <a:gd name="connsiteX3" fmla="*/ 0 w 53984"/>
                <a:gd name="connsiteY3" fmla="*/ 3371 h 33184"/>
                <a:gd name="connsiteX4" fmla="*/ 9525 w 53984"/>
                <a:gd name="connsiteY4" fmla="*/ 133 h 33184"/>
                <a:gd name="connsiteX5" fmla="*/ 51435 w 53984"/>
                <a:gd name="connsiteY5" fmla="*/ 23469 h 33184"/>
                <a:gd name="connsiteX6" fmla="*/ 53721 w 53984"/>
                <a:gd name="connsiteY6" fmla="*/ 33185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84" h="33184">
                  <a:moveTo>
                    <a:pt x="53721" y="33185"/>
                  </a:moveTo>
                  <a:cubicBezTo>
                    <a:pt x="52959" y="33185"/>
                    <a:pt x="51626" y="29851"/>
                    <a:pt x="48292" y="24898"/>
                  </a:cubicBezTo>
                  <a:cubicBezTo>
                    <a:pt x="39510" y="11982"/>
                    <a:pt x="25127" y="3991"/>
                    <a:pt x="9525" y="3371"/>
                  </a:cubicBezTo>
                  <a:cubicBezTo>
                    <a:pt x="3620" y="3371"/>
                    <a:pt x="0" y="3848"/>
                    <a:pt x="0" y="3371"/>
                  </a:cubicBezTo>
                  <a:cubicBezTo>
                    <a:pt x="0" y="2895"/>
                    <a:pt x="3334" y="800"/>
                    <a:pt x="9525" y="133"/>
                  </a:cubicBezTo>
                  <a:cubicBezTo>
                    <a:pt x="26918" y="-1229"/>
                    <a:pt x="43434" y="7962"/>
                    <a:pt x="51435" y="23469"/>
                  </a:cubicBezTo>
                  <a:cubicBezTo>
                    <a:pt x="54102" y="28994"/>
                    <a:pt x="54293" y="33089"/>
                    <a:pt x="53721" y="33185"/>
                  </a:cubicBezTo>
                  <a:close/>
                </a:path>
              </a:pathLst>
            </a:custGeom>
            <a:solidFill>
              <a:srgbClr val="FAFAFA"/>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10ABC79C-B949-8601-F6D0-FC581C58453F}"/>
                </a:ext>
              </a:extLst>
            </p:cNvPr>
            <p:cNvSpPr/>
            <p:nvPr/>
          </p:nvSpPr>
          <p:spPr>
            <a:xfrm>
              <a:off x="4370252" y="2170531"/>
              <a:ext cx="132786" cy="173831"/>
            </a:xfrm>
            <a:custGeom>
              <a:avLst/>
              <a:gdLst>
                <a:gd name="connsiteX0" fmla="*/ 132787 w 132786"/>
                <a:gd name="connsiteY0" fmla="*/ 0 h 173831"/>
                <a:gd name="connsiteX1" fmla="*/ 102974 w 132786"/>
                <a:gd name="connsiteY1" fmla="*/ 17050 h 173831"/>
                <a:gd name="connsiteX2" fmla="*/ 38204 w 132786"/>
                <a:gd name="connsiteY2" fmla="*/ 67056 h 173831"/>
                <a:gd name="connsiteX3" fmla="*/ 3818 w 132786"/>
                <a:gd name="connsiteY3" fmla="*/ 139827 h 173831"/>
                <a:gd name="connsiteX4" fmla="*/ 4390 w 132786"/>
                <a:gd name="connsiteY4" fmla="*/ 173831 h 173831"/>
                <a:gd name="connsiteX5" fmla="*/ 1723 w 132786"/>
                <a:gd name="connsiteY5" fmla="*/ 164878 h 173831"/>
                <a:gd name="connsiteX6" fmla="*/ 389 w 132786"/>
                <a:gd name="connsiteY6" fmla="*/ 139541 h 173831"/>
                <a:gd name="connsiteX7" fmla="*/ 34489 w 132786"/>
                <a:gd name="connsiteY7" fmla="*/ 63817 h 173831"/>
                <a:gd name="connsiteX8" fmla="*/ 101164 w 132786"/>
                <a:gd name="connsiteY8" fmla="*/ 13907 h 173831"/>
                <a:gd name="connsiteX9" fmla="*/ 123929 w 132786"/>
                <a:gd name="connsiteY9" fmla="*/ 3048 h 173831"/>
                <a:gd name="connsiteX10" fmla="*/ 132787 w 132786"/>
                <a:gd name="connsiteY10" fmla="*/ 0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786" h="173831">
                  <a:moveTo>
                    <a:pt x="132787" y="0"/>
                  </a:moveTo>
                  <a:cubicBezTo>
                    <a:pt x="132787" y="667"/>
                    <a:pt x="121357" y="6477"/>
                    <a:pt x="102974" y="17050"/>
                  </a:cubicBezTo>
                  <a:cubicBezTo>
                    <a:pt x="78856" y="30166"/>
                    <a:pt x="56996" y="47044"/>
                    <a:pt x="38204" y="67056"/>
                  </a:cubicBezTo>
                  <a:cubicBezTo>
                    <a:pt x="19773" y="87363"/>
                    <a:pt x="7809" y="112700"/>
                    <a:pt x="3818" y="139827"/>
                  </a:cubicBezTo>
                  <a:cubicBezTo>
                    <a:pt x="2885" y="151152"/>
                    <a:pt x="3075" y="162544"/>
                    <a:pt x="4390" y="173831"/>
                  </a:cubicBezTo>
                  <a:cubicBezTo>
                    <a:pt x="3018" y="171012"/>
                    <a:pt x="2113" y="167992"/>
                    <a:pt x="1723" y="164878"/>
                  </a:cubicBezTo>
                  <a:cubicBezTo>
                    <a:pt x="37" y="156543"/>
                    <a:pt x="-420" y="148009"/>
                    <a:pt x="389" y="139541"/>
                  </a:cubicBezTo>
                  <a:cubicBezTo>
                    <a:pt x="3409" y="111309"/>
                    <a:pt x="15353" y="84782"/>
                    <a:pt x="34489" y="63817"/>
                  </a:cubicBezTo>
                  <a:cubicBezTo>
                    <a:pt x="53548" y="43320"/>
                    <a:pt x="76132" y="26422"/>
                    <a:pt x="101164" y="13907"/>
                  </a:cubicBezTo>
                  <a:cubicBezTo>
                    <a:pt x="110689" y="9049"/>
                    <a:pt x="118499" y="5429"/>
                    <a:pt x="123929" y="3048"/>
                  </a:cubicBezTo>
                  <a:cubicBezTo>
                    <a:pt x="126700" y="1572"/>
                    <a:pt x="129691" y="543"/>
                    <a:pt x="132787" y="0"/>
                  </a:cubicBezTo>
                  <a:close/>
                </a:path>
              </a:pathLst>
            </a:custGeom>
            <a:solidFill>
              <a:srgbClr val="FAFAFA"/>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D1D04DE-BFB2-5CA2-34B2-861A2541DD27}"/>
                </a:ext>
              </a:extLst>
            </p:cNvPr>
            <p:cNvSpPr/>
            <p:nvPr/>
          </p:nvSpPr>
          <p:spPr>
            <a:xfrm>
              <a:off x="4624451" y="2125001"/>
              <a:ext cx="26272" cy="92106"/>
            </a:xfrm>
            <a:custGeom>
              <a:avLst/>
              <a:gdLst>
                <a:gd name="connsiteX0" fmla="*/ 18510 w 26272"/>
                <a:gd name="connsiteY0" fmla="*/ 92107 h 92106"/>
                <a:gd name="connsiteX1" fmla="*/ 8127 w 26272"/>
                <a:gd name="connsiteY1" fmla="*/ 80677 h 92106"/>
                <a:gd name="connsiteX2" fmla="*/ 14128 w 26272"/>
                <a:gd name="connsiteY2" fmla="*/ 9525 h 92106"/>
                <a:gd name="connsiteX3" fmla="*/ 26225 w 26272"/>
                <a:gd name="connsiteY3" fmla="*/ 0 h 92106"/>
                <a:gd name="connsiteX4" fmla="*/ 16700 w 26272"/>
                <a:gd name="connsiteY4" fmla="*/ 11716 h 92106"/>
                <a:gd name="connsiteX5" fmla="*/ 11080 w 26272"/>
                <a:gd name="connsiteY5" fmla="*/ 79058 h 92106"/>
                <a:gd name="connsiteX6" fmla="*/ 18510 w 26272"/>
                <a:gd name="connsiteY6"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2" h="92106">
                  <a:moveTo>
                    <a:pt x="18510" y="92107"/>
                  </a:moveTo>
                  <a:cubicBezTo>
                    <a:pt x="18510" y="92107"/>
                    <a:pt x="13176" y="88963"/>
                    <a:pt x="8127" y="80677"/>
                  </a:cubicBezTo>
                  <a:cubicBezTo>
                    <a:pt x="-4598" y="57960"/>
                    <a:pt x="-2217" y="29785"/>
                    <a:pt x="14128" y="9525"/>
                  </a:cubicBezTo>
                  <a:cubicBezTo>
                    <a:pt x="17185" y="5277"/>
                    <a:pt x="21377" y="1981"/>
                    <a:pt x="26225" y="0"/>
                  </a:cubicBezTo>
                  <a:cubicBezTo>
                    <a:pt x="26796" y="762"/>
                    <a:pt x="22129" y="4286"/>
                    <a:pt x="16700" y="11716"/>
                  </a:cubicBezTo>
                  <a:cubicBezTo>
                    <a:pt x="3088" y="31604"/>
                    <a:pt x="955" y="57188"/>
                    <a:pt x="11080" y="79058"/>
                  </a:cubicBezTo>
                  <a:cubicBezTo>
                    <a:pt x="15176" y="87154"/>
                    <a:pt x="19176" y="91535"/>
                    <a:pt x="18510" y="92107"/>
                  </a:cubicBezTo>
                  <a:close/>
                </a:path>
              </a:pathLst>
            </a:custGeom>
            <a:solidFill>
              <a:srgbClr val="FAFAFA"/>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72159237-B447-F7B3-683D-27B114723AED}"/>
                </a:ext>
              </a:extLst>
            </p:cNvPr>
            <p:cNvSpPr/>
            <p:nvPr/>
          </p:nvSpPr>
          <p:spPr>
            <a:xfrm>
              <a:off x="4122869" y="2018548"/>
              <a:ext cx="301397" cy="182081"/>
            </a:xfrm>
            <a:custGeom>
              <a:avLst/>
              <a:gdLst>
                <a:gd name="connsiteX0" fmla="*/ 301397 w 301397"/>
                <a:gd name="connsiteY0" fmla="*/ 25967 h 182081"/>
                <a:gd name="connsiteX1" fmla="*/ 295873 w 301397"/>
                <a:gd name="connsiteY1" fmla="*/ 20442 h 182081"/>
                <a:gd name="connsiteX2" fmla="*/ 276061 w 301397"/>
                <a:gd name="connsiteY2" fmla="*/ 11679 h 182081"/>
                <a:gd name="connsiteX3" fmla="*/ 242819 w 301397"/>
                <a:gd name="connsiteY3" fmla="*/ 18537 h 182081"/>
                <a:gd name="connsiteX4" fmla="*/ 211291 w 301397"/>
                <a:gd name="connsiteY4" fmla="*/ 51875 h 182081"/>
                <a:gd name="connsiteX5" fmla="*/ 181859 w 301397"/>
                <a:gd name="connsiteY5" fmla="*/ 100738 h 182081"/>
                <a:gd name="connsiteX6" fmla="*/ 129376 w 301397"/>
                <a:gd name="connsiteY6" fmla="*/ 139981 h 182081"/>
                <a:gd name="connsiteX7" fmla="*/ 57272 w 301397"/>
                <a:gd name="connsiteY7" fmla="*/ 135790 h 182081"/>
                <a:gd name="connsiteX8" fmla="*/ 4217 w 301397"/>
                <a:gd name="connsiteY8" fmla="*/ 79212 h 182081"/>
                <a:gd name="connsiteX9" fmla="*/ 2598 w 301397"/>
                <a:gd name="connsiteY9" fmla="*/ 39111 h 182081"/>
                <a:gd name="connsiteX10" fmla="*/ 27363 w 301397"/>
                <a:gd name="connsiteY10" fmla="*/ 8822 h 182081"/>
                <a:gd name="connsiteX11" fmla="*/ 64130 w 301397"/>
                <a:gd name="connsiteY11" fmla="*/ 345 h 182081"/>
                <a:gd name="connsiteX12" fmla="*/ 96800 w 301397"/>
                <a:gd name="connsiteY12" fmla="*/ 15870 h 182081"/>
                <a:gd name="connsiteX13" fmla="*/ 122613 w 301397"/>
                <a:gd name="connsiteY13" fmla="*/ 75783 h 182081"/>
                <a:gd name="connsiteX14" fmla="*/ 104897 w 301397"/>
                <a:gd name="connsiteY14" fmla="*/ 130170 h 182081"/>
                <a:gd name="connsiteX15" fmla="*/ 70416 w 301397"/>
                <a:gd name="connsiteY15" fmla="*/ 162555 h 182081"/>
                <a:gd name="connsiteX16" fmla="*/ 37745 w 301397"/>
                <a:gd name="connsiteY16" fmla="*/ 176843 h 182081"/>
                <a:gd name="connsiteX17" fmla="*/ 15743 w 301397"/>
                <a:gd name="connsiteY17" fmla="*/ 181415 h 182081"/>
                <a:gd name="connsiteX18" fmla="*/ 9932 w 301397"/>
                <a:gd name="connsiteY18" fmla="*/ 182082 h 182081"/>
                <a:gd name="connsiteX19" fmla="*/ 7837 w 301397"/>
                <a:gd name="connsiteY19" fmla="*/ 182082 h 182081"/>
                <a:gd name="connsiteX20" fmla="*/ 15552 w 301397"/>
                <a:gd name="connsiteY20" fmla="*/ 180462 h 182081"/>
                <a:gd name="connsiteX21" fmla="*/ 37174 w 301397"/>
                <a:gd name="connsiteY21" fmla="*/ 174938 h 182081"/>
                <a:gd name="connsiteX22" fmla="*/ 68987 w 301397"/>
                <a:gd name="connsiteY22" fmla="*/ 160174 h 182081"/>
                <a:gd name="connsiteX23" fmla="*/ 101944 w 301397"/>
                <a:gd name="connsiteY23" fmla="*/ 128265 h 182081"/>
                <a:gd name="connsiteX24" fmla="*/ 118517 w 301397"/>
                <a:gd name="connsiteY24" fmla="*/ 75783 h 182081"/>
                <a:gd name="connsiteX25" fmla="*/ 93752 w 301397"/>
                <a:gd name="connsiteY25" fmla="*/ 19299 h 182081"/>
                <a:gd name="connsiteX26" fmla="*/ 63558 w 301397"/>
                <a:gd name="connsiteY26" fmla="*/ 5107 h 182081"/>
                <a:gd name="connsiteX27" fmla="*/ 29840 w 301397"/>
                <a:gd name="connsiteY27" fmla="*/ 12918 h 182081"/>
                <a:gd name="connsiteX28" fmla="*/ 7265 w 301397"/>
                <a:gd name="connsiteY28" fmla="*/ 40635 h 182081"/>
                <a:gd name="connsiteX29" fmla="*/ 8885 w 301397"/>
                <a:gd name="connsiteY29" fmla="*/ 77592 h 182081"/>
                <a:gd name="connsiteX30" fmla="*/ 59367 w 301397"/>
                <a:gd name="connsiteY30" fmla="*/ 131409 h 182081"/>
                <a:gd name="connsiteX31" fmla="*/ 127947 w 301397"/>
                <a:gd name="connsiteY31" fmla="*/ 135600 h 182081"/>
                <a:gd name="connsiteX32" fmla="*/ 178525 w 301397"/>
                <a:gd name="connsiteY32" fmla="*/ 98262 h 182081"/>
                <a:gd name="connsiteX33" fmla="*/ 208338 w 301397"/>
                <a:gd name="connsiteY33" fmla="*/ 49970 h 182081"/>
                <a:gd name="connsiteX34" fmla="*/ 241485 w 301397"/>
                <a:gd name="connsiteY34" fmla="*/ 16156 h 182081"/>
                <a:gd name="connsiteX35" fmla="*/ 276347 w 301397"/>
                <a:gd name="connsiteY35" fmla="*/ 9774 h 182081"/>
                <a:gd name="connsiteX36" fmla="*/ 296540 w 301397"/>
                <a:gd name="connsiteY36" fmla="*/ 19299 h 182081"/>
                <a:gd name="connsiteX37" fmla="*/ 301397 w 301397"/>
                <a:gd name="connsiteY37" fmla="*/ 25967 h 18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397" h="182081">
                  <a:moveTo>
                    <a:pt x="301397" y="25967"/>
                  </a:moveTo>
                  <a:cubicBezTo>
                    <a:pt x="301397" y="25967"/>
                    <a:pt x="299683" y="23871"/>
                    <a:pt x="295873" y="20442"/>
                  </a:cubicBezTo>
                  <a:cubicBezTo>
                    <a:pt x="290225" y="15718"/>
                    <a:pt x="283357" y="12680"/>
                    <a:pt x="276061" y="11679"/>
                  </a:cubicBezTo>
                  <a:cubicBezTo>
                    <a:pt x="264517" y="9974"/>
                    <a:pt x="252744" y="12403"/>
                    <a:pt x="242819" y="18537"/>
                  </a:cubicBezTo>
                  <a:cubicBezTo>
                    <a:pt x="229903" y="27100"/>
                    <a:pt x="219121" y="38502"/>
                    <a:pt x="211291" y="51875"/>
                  </a:cubicBezTo>
                  <a:cubicBezTo>
                    <a:pt x="201766" y="66353"/>
                    <a:pt x="193955" y="83784"/>
                    <a:pt x="181859" y="100738"/>
                  </a:cubicBezTo>
                  <a:cubicBezTo>
                    <a:pt x="169048" y="119131"/>
                    <a:pt x="150636" y="132895"/>
                    <a:pt x="129376" y="139981"/>
                  </a:cubicBezTo>
                  <a:cubicBezTo>
                    <a:pt x="105687" y="147868"/>
                    <a:pt x="79884" y="146372"/>
                    <a:pt x="57272" y="135790"/>
                  </a:cubicBezTo>
                  <a:cubicBezTo>
                    <a:pt x="32907" y="124541"/>
                    <a:pt x="13876" y="104253"/>
                    <a:pt x="4217" y="79212"/>
                  </a:cubicBezTo>
                  <a:cubicBezTo>
                    <a:pt x="-783" y="66401"/>
                    <a:pt x="-1355" y="52285"/>
                    <a:pt x="2598" y="39111"/>
                  </a:cubicBezTo>
                  <a:cubicBezTo>
                    <a:pt x="6932" y="26357"/>
                    <a:pt x="15733" y="15604"/>
                    <a:pt x="27363" y="8822"/>
                  </a:cubicBezTo>
                  <a:cubicBezTo>
                    <a:pt x="38307" y="1916"/>
                    <a:pt x="51271" y="-1075"/>
                    <a:pt x="64130" y="345"/>
                  </a:cubicBezTo>
                  <a:cubicBezTo>
                    <a:pt x="76341" y="2097"/>
                    <a:pt x="87733" y="7507"/>
                    <a:pt x="96800" y="15870"/>
                  </a:cubicBezTo>
                  <a:cubicBezTo>
                    <a:pt x="113536" y="31263"/>
                    <a:pt x="122928" y="53047"/>
                    <a:pt x="122613" y="75783"/>
                  </a:cubicBezTo>
                  <a:cubicBezTo>
                    <a:pt x="122204" y="95261"/>
                    <a:pt x="116041" y="114187"/>
                    <a:pt x="104897" y="130170"/>
                  </a:cubicBezTo>
                  <a:cubicBezTo>
                    <a:pt x="95867" y="143324"/>
                    <a:pt x="84104" y="154373"/>
                    <a:pt x="70416" y="162555"/>
                  </a:cubicBezTo>
                  <a:cubicBezTo>
                    <a:pt x="60186" y="168699"/>
                    <a:pt x="49204" y="173500"/>
                    <a:pt x="37745" y="176843"/>
                  </a:cubicBezTo>
                  <a:cubicBezTo>
                    <a:pt x="30535" y="178900"/>
                    <a:pt x="23182" y="180424"/>
                    <a:pt x="15743" y="181415"/>
                  </a:cubicBezTo>
                  <a:lnTo>
                    <a:pt x="9932" y="182082"/>
                  </a:lnTo>
                  <a:lnTo>
                    <a:pt x="7837" y="182082"/>
                  </a:lnTo>
                  <a:cubicBezTo>
                    <a:pt x="10371" y="181358"/>
                    <a:pt x="12942" y="180815"/>
                    <a:pt x="15552" y="180462"/>
                  </a:cubicBezTo>
                  <a:cubicBezTo>
                    <a:pt x="22877" y="179100"/>
                    <a:pt x="30097" y="177262"/>
                    <a:pt x="37174" y="174938"/>
                  </a:cubicBezTo>
                  <a:cubicBezTo>
                    <a:pt x="48356" y="171375"/>
                    <a:pt x="59043" y="166413"/>
                    <a:pt x="68987" y="160174"/>
                  </a:cubicBezTo>
                  <a:cubicBezTo>
                    <a:pt x="82122" y="152011"/>
                    <a:pt x="93362" y="141134"/>
                    <a:pt x="101944" y="128265"/>
                  </a:cubicBezTo>
                  <a:cubicBezTo>
                    <a:pt x="112479" y="112768"/>
                    <a:pt x="118241" y="94518"/>
                    <a:pt x="118517" y="75783"/>
                  </a:cubicBezTo>
                  <a:cubicBezTo>
                    <a:pt x="118594" y="54304"/>
                    <a:pt x="109602" y="33796"/>
                    <a:pt x="93752" y="19299"/>
                  </a:cubicBezTo>
                  <a:cubicBezTo>
                    <a:pt x="85370" y="11603"/>
                    <a:pt x="74836" y="6650"/>
                    <a:pt x="63558" y="5107"/>
                  </a:cubicBezTo>
                  <a:cubicBezTo>
                    <a:pt x="51757" y="3850"/>
                    <a:pt x="39879" y="6593"/>
                    <a:pt x="29840" y="12918"/>
                  </a:cubicBezTo>
                  <a:cubicBezTo>
                    <a:pt x="19286" y="19204"/>
                    <a:pt x="11285" y="29024"/>
                    <a:pt x="7265" y="40635"/>
                  </a:cubicBezTo>
                  <a:cubicBezTo>
                    <a:pt x="3694" y="52789"/>
                    <a:pt x="4265" y="65791"/>
                    <a:pt x="8885" y="77592"/>
                  </a:cubicBezTo>
                  <a:cubicBezTo>
                    <a:pt x="18143" y="101367"/>
                    <a:pt x="36231" y="120645"/>
                    <a:pt x="59367" y="131409"/>
                  </a:cubicBezTo>
                  <a:cubicBezTo>
                    <a:pt x="80837" y="141562"/>
                    <a:pt x="105401" y="143058"/>
                    <a:pt x="127947" y="135600"/>
                  </a:cubicBezTo>
                  <a:cubicBezTo>
                    <a:pt x="148388" y="128932"/>
                    <a:pt x="166133" y="115835"/>
                    <a:pt x="178525" y="98262"/>
                  </a:cubicBezTo>
                  <a:cubicBezTo>
                    <a:pt x="190431" y="81974"/>
                    <a:pt x="198623" y="64543"/>
                    <a:pt x="208338" y="49970"/>
                  </a:cubicBezTo>
                  <a:cubicBezTo>
                    <a:pt x="216625" y="36282"/>
                    <a:pt x="227969" y="24710"/>
                    <a:pt x="241485" y="16156"/>
                  </a:cubicBezTo>
                  <a:cubicBezTo>
                    <a:pt x="251972" y="9927"/>
                    <a:pt x="264336" y="7660"/>
                    <a:pt x="276347" y="9774"/>
                  </a:cubicBezTo>
                  <a:cubicBezTo>
                    <a:pt x="283862" y="10908"/>
                    <a:pt x="290882" y="14223"/>
                    <a:pt x="296540" y="19299"/>
                  </a:cubicBezTo>
                  <a:cubicBezTo>
                    <a:pt x="298530" y="21223"/>
                    <a:pt x="300169" y="23481"/>
                    <a:pt x="301397" y="25967"/>
                  </a:cubicBezTo>
                  <a:close/>
                </a:path>
              </a:pathLst>
            </a:custGeom>
            <a:solidFill>
              <a:srgbClr val="FAFAFA"/>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E33376A8-EBE4-24D0-08E5-B689095E782C}"/>
                </a:ext>
              </a:extLst>
            </p:cNvPr>
            <p:cNvSpPr/>
            <p:nvPr/>
          </p:nvSpPr>
          <p:spPr>
            <a:xfrm>
              <a:off x="4384254" y="2073376"/>
              <a:ext cx="43194" cy="119538"/>
            </a:xfrm>
            <a:custGeom>
              <a:avLst/>
              <a:gdLst>
                <a:gd name="connsiteX0" fmla="*/ 43156 w 43194"/>
                <a:gd name="connsiteY0" fmla="*/ 119539 h 119538"/>
                <a:gd name="connsiteX1" fmla="*/ 27821 w 43194"/>
                <a:gd name="connsiteY1" fmla="*/ 107442 h 119538"/>
                <a:gd name="connsiteX2" fmla="*/ 1436 w 43194"/>
                <a:gd name="connsiteY2" fmla="*/ 19050 h 119538"/>
                <a:gd name="connsiteX3" fmla="*/ 7628 w 43194"/>
                <a:gd name="connsiteY3" fmla="*/ 0 h 119538"/>
                <a:gd name="connsiteX4" fmla="*/ 4961 w 43194"/>
                <a:gd name="connsiteY4" fmla="*/ 19050 h 119538"/>
                <a:gd name="connsiteX5" fmla="*/ 30392 w 43194"/>
                <a:gd name="connsiteY5" fmla="*/ 104775 h 119538"/>
                <a:gd name="connsiteX6" fmla="*/ 43156 w 43194"/>
                <a:gd name="connsiteY6" fmla="*/ 119539 h 11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 h="119538">
                  <a:moveTo>
                    <a:pt x="43156" y="119539"/>
                  </a:moveTo>
                  <a:cubicBezTo>
                    <a:pt x="37193" y="116710"/>
                    <a:pt x="31954" y="112576"/>
                    <a:pt x="27821" y="107442"/>
                  </a:cubicBezTo>
                  <a:cubicBezTo>
                    <a:pt x="5827" y="83639"/>
                    <a:pt x="-3907" y="51006"/>
                    <a:pt x="1436" y="19050"/>
                  </a:cubicBezTo>
                  <a:cubicBezTo>
                    <a:pt x="2065" y="12316"/>
                    <a:pt x="4180" y="5810"/>
                    <a:pt x="7628" y="0"/>
                  </a:cubicBezTo>
                  <a:cubicBezTo>
                    <a:pt x="8485" y="0"/>
                    <a:pt x="6199" y="7334"/>
                    <a:pt x="4961" y="19050"/>
                  </a:cubicBezTo>
                  <a:cubicBezTo>
                    <a:pt x="1665" y="49873"/>
                    <a:pt x="10819" y="80734"/>
                    <a:pt x="30392" y="104775"/>
                  </a:cubicBezTo>
                  <a:cubicBezTo>
                    <a:pt x="37917" y="114205"/>
                    <a:pt x="43727" y="118872"/>
                    <a:pt x="43156" y="119539"/>
                  </a:cubicBezTo>
                  <a:close/>
                </a:path>
              </a:pathLst>
            </a:custGeom>
            <a:solidFill>
              <a:srgbClr val="FAFAFA"/>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C0C79215-7D08-8DF6-8B79-518D1CD1FE29}"/>
                </a:ext>
              </a:extLst>
            </p:cNvPr>
            <p:cNvSpPr/>
            <p:nvPr/>
          </p:nvSpPr>
          <p:spPr>
            <a:xfrm>
              <a:off x="4124705" y="1860425"/>
              <a:ext cx="337763" cy="153994"/>
            </a:xfrm>
            <a:custGeom>
              <a:avLst/>
              <a:gdLst>
                <a:gd name="connsiteX0" fmla="*/ 337757 w 337763"/>
                <a:gd name="connsiteY0" fmla="*/ 112938 h 153994"/>
                <a:gd name="connsiteX1" fmla="*/ 318707 w 337763"/>
                <a:gd name="connsiteY1" fmla="*/ 104842 h 153994"/>
                <a:gd name="connsiteX2" fmla="*/ 181547 w 337763"/>
                <a:gd name="connsiteY2" fmla="*/ 94555 h 153994"/>
                <a:gd name="connsiteX3" fmla="*/ 135827 w 337763"/>
                <a:gd name="connsiteY3" fmla="*/ 111700 h 153994"/>
                <a:gd name="connsiteX4" fmla="*/ 120682 w 337763"/>
                <a:gd name="connsiteY4" fmla="*/ 129797 h 153994"/>
                <a:gd name="connsiteX5" fmla="*/ 130207 w 337763"/>
                <a:gd name="connsiteY5" fmla="*/ 148847 h 153994"/>
                <a:gd name="connsiteX6" fmla="*/ 139732 w 337763"/>
                <a:gd name="connsiteY6" fmla="*/ 145799 h 153994"/>
                <a:gd name="connsiteX7" fmla="*/ 145447 w 337763"/>
                <a:gd name="connsiteY7" fmla="*/ 135226 h 153994"/>
                <a:gd name="connsiteX8" fmla="*/ 147638 w 337763"/>
                <a:gd name="connsiteY8" fmla="*/ 109890 h 153994"/>
                <a:gd name="connsiteX9" fmla="*/ 135446 w 337763"/>
                <a:gd name="connsiteY9" fmla="*/ 63122 h 153994"/>
                <a:gd name="connsiteX10" fmla="*/ 108585 w 337763"/>
                <a:gd name="connsiteY10" fmla="*/ 28546 h 153994"/>
                <a:gd name="connsiteX11" fmla="*/ 75343 w 337763"/>
                <a:gd name="connsiteY11" fmla="*/ 9496 h 153994"/>
                <a:gd name="connsiteX12" fmla="*/ 20193 w 337763"/>
                <a:gd name="connsiteY12" fmla="*/ 3972 h 153994"/>
                <a:gd name="connsiteX13" fmla="*/ 0 w 337763"/>
                <a:gd name="connsiteY13" fmla="*/ 8544 h 153994"/>
                <a:gd name="connsiteX14" fmla="*/ 4858 w 337763"/>
                <a:gd name="connsiteY14" fmla="*/ 6258 h 153994"/>
                <a:gd name="connsiteX15" fmla="*/ 76581 w 337763"/>
                <a:gd name="connsiteY15" fmla="*/ 6258 h 153994"/>
                <a:gd name="connsiteX16" fmla="*/ 111252 w 337763"/>
                <a:gd name="connsiteY16" fmla="*/ 25308 h 153994"/>
                <a:gd name="connsiteX17" fmla="*/ 139827 w 337763"/>
                <a:gd name="connsiteY17" fmla="*/ 60931 h 153994"/>
                <a:gd name="connsiteX18" fmla="*/ 152781 w 337763"/>
                <a:gd name="connsiteY18" fmla="*/ 109604 h 153994"/>
                <a:gd name="connsiteX19" fmla="*/ 150495 w 337763"/>
                <a:gd name="connsiteY19" fmla="*/ 136465 h 153994"/>
                <a:gd name="connsiteX20" fmla="*/ 143542 w 337763"/>
                <a:gd name="connsiteY20" fmla="*/ 149228 h 153994"/>
                <a:gd name="connsiteX21" fmla="*/ 128683 w 337763"/>
                <a:gd name="connsiteY21" fmla="*/ 153514 h 153994"/>
                <a:gd name="connsiteX22" fmla="*/ 117348 w 337763"/>
                <a:gd name="connsiteY22" fmla="*/ 143323 h 153994"/>
                <a:gd name="connsiteX23" fmla="*/ 115253 w 337763"/>
                <a:gd name="connsiteY23" fmla="*/ 128654 h 153994"/>
                <a:gd name="connsiteX24" fmla="*/ 132779 w 337763"/>
                <a:gd name="connsiteY24" fmla="*/ 107318 h 153994"/>
                <a:gd name="connsiteX25" fmla="*/ 179927 w 337763"/>
                <a:gd name="connsiteY25" fmla="*/ 89983 h 153994"/>
                <a:gd name="connsiteX26" fmla="*/ 264319 w 337763"/>
                <a:gd name="connsiteY26" fmla="*/ 86839 h 153994"/>
                <a:gd name="connsiteX27" fmla="*/ 318897 w 337763"/>
                <a:gd name="connsiteY27" fmla="*/ 102841 h 153994"/>
                <a:gd name="connsiteX28" fmla="*/ 332994 w 337763"/>
                <a:gd name="connsiteY28" fmla="*/ 110080 h 153994"/>
                <a:gd name="connsiteX29" fmla="*/ 337757 w 337763"/>
                <a:gd name="connsiteY29" fmla="*/ 112938 h 15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7763" h="153994">
                  <a:moveTo>
                    <a:pt x="337757" y="112938"/>
                  </a:moveTo>
                  <a:cubicBezTo>
                    <a:pt x="337757" y="112938"/>
                    <a:pt x="331089" y="109699"/>
                    <a:pt x="318707" y="104842"/>
                  </a:cubicBezTo>
                  <a:cubicBezTo>
                    <a:pt x="275130" y="87411"/>
                    <a:pt x="227238" y="83820"/>
                    <a:pt x="181547" y="94555"/>
                  </a:cubicBezTo>
                  <a:cubicBezTo>
                    <a:pt x="165621" y="98241"/>
                    <a:pt x="150247" y="104013"/>
                    <a:pt x="135827" y="111700"/>
                  </a:cubicBezTo>
                  <a:cubicBezTo>
                    <a:pt x="128578" y="115481"/>
                    <a:pt x="123120" y="121996"/>
                    <a:pt x="120682" y="129797"/>
                  </a:cubicBezTo>
                  <a:cubicBezTo>
                    <a:pt x="119120" y="137579"/>
                    <a:pt x="123044" y="145428"/>
                    <a:pt x="130207" y="148847"/>
                  </a:cubicBezTo>
                  <a:cubicBezTo>
                    <a:pt x="133693" y="149590"/>
                    <a:pt x="137322" y="148428"/>
                    <a:pt x="139732" y="145799"/>
                  </a:cubicBezTo>
                  <a:cubicBezTo>
                    <a:pt x="142513" y="142827"/>
                    <a:pt x="144485" y="139179"/>
                    <a:pt x="145447" y="135226"/>
                  </a:cubicBezTo>
                  <a:cubicBezTo>
                    <a:pt x="147409" y="126930"/>
                    <a:pt x="148152" y="118396"/>
                    <a:pt x="147638" y="109890"/>
                  </a:cubicBezTo>
                  <a:cubicBezTo>
                    <a:pt x="146980" y="93602"/>
                    <a:pt x="142827" y="77657"/>
                    <a:pt x="135446" y="63122"/>
                  </a:cubicBezTo>
                  <a:cubicBezTo>
                    <a:pt x="128911" y="49902"/>
                    <a:pt x="119777" y="38138"/>
                    <a:pt x="108585" y="28546"/>
                  </a:cubicBezTo>
                  <a:cubicBezTo>
                    <a:pt x="98736" y="20260"/>
                    <a:pt x="87478" y="13802"/>
                    <a:pt x="75343" y="9496"/>
                  </a:cubicBezTo>
                  <a:cubicBezTo>
                    <a:pt x="57674" y="3248"/>
                    <a:pt x="38757" y="1353"/>
                    <a:pt x="20193" y="3972"/>
                  </a:cubicBezTo>
                  <a:cubicBezTo>
                    <a:pt x="7049" y="6067"/>
                    <a:pt x="95" y="9020"/>
                    <a:pt x="0" y="8544"/>
                  </a:cubicBezTo>
                  <a:cubicBezTo>
                    <a:pt x="1505" y="7553"/>
                    <a:pt x="3143" y="6791"/>
                    <a:pt x="4858" y="6258"/>
                  </a:cubicBezTo>
                  <a:cubicBezTo>
                    <a:pt x="28042" y="-2086"/>
                    <a:pt x="53397" y="-2086"/>
                    <a:pt x="76581" y="6258"/>
                  </a:cubicBezTo>
                  <a:cubicBezTo>
                    <a:pt x="89183" y="10497"/>
                    <a:pt x="100917" y="16945"/>
                    <a:pt x="111252" y="25308"/>
                  </a:cubicBezTo>
                  <a:cubicBezTo>
                    <a:pt x="123073" y="35138"/>
                    <a:pt x="132798" y="47254"/>
                    <a:pt x="139827" y="60931"/>
                  </a:cubicBezTo>
                  <a:cubicBezTo>
                    <a:pt x="147609" y="76029"/>
                    <a:pt x="152029" y="92631"/>
                    <a:pt x="152781" y="109604"/>
                  </a:cubicBezTo>
                  <a:cubicBezTo>
                    <a:pt x="153334" y="118624"/>
                    <a:pt x="152562" y="127673"/>
                    <a:pt x="150495" y="136465"/>
                  </a:cubicBezTo>
                  <a:cubicBezTo>
                    <a:pt x="149257" y="141227"/>
                    <a:pt x="146866" y="145609"/>
                    <a:pt x="143542" y="149228"/>
                  </a:cubicBezTo>
                  <a:cubicBezTo>
                    <a:pt x="139732" y="153248"/>
                    <a:pt x="134045" y="154896"/>
                    <a:pt x="128683" y="153514"/>
                  </a:cubicBezTo>
                  <a:cubicBezTo>
                    <a:pt x="123654" y="151838"/>
                    <a:pt x="119539" y="148152"/>
                    <a:pt x="117348" y="143323"/>
                  </a:cubicBezTo>
                  <a:cubicBezTo>
                    <a:pt x="115186" y="138760"/>
                    <a:pt x="114452" y="133645"/>
                    <a:pt x="115253" y="128654"/>
                  </a:cubicBezTo>
                  <a:cubicBezTo>
                    <a:pt x="117958" y="119463"/>
                    <a:pt x="124282" y="111757"/>
                    <a:pt x="132779" y="107318"/>
                  </a:cubicBezTo>
                  <a:cubicBezTo>
                    <a:pt x="147628" y="99412"/>
                    <a:pt x="163497" y="93574"/>
                    <a:pt x="179927" y="89983"/>
                  </a:cubicBezTo>
                  <a:cubicBezTo>
                    <a:pt x="207607" y="83639"/>
                    <a:pt x="236239" y="82572"/>
                    <a:pt x="264319" y="86839"/>
                  </a:cubicBezTo>
                  <a:cubicBezTo>
                    <a:pt x="283150" y="89697"/>
                    <a:pt x="301504" y="95079"/>
                    <a:pt x="318897" y="102841"/>
                  </a:cubicBezTo>
                  <a:cubicBezTo>
                    <a:pt x="323736" y="104975"/>
                    <a:pt x="328441" y="107394"/>
                    <a:pt x="332994" y="110080"/>
                  </a:cubicBezTo>
                  <a:cubicBezTo>
                    <a:pt x="336299" y="111795"/>
                    <a:pt x="337880" y="112747"/>
                    <a:pt x="337757" y="112938"/>
                  </a:cubicBezTo>
                  <a:close/>
                </a:path>
              </a:pathLst>
            </a:custGeom>
            <a:solidFill>
              <a:srgbClr val="FAFAFA"/>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4238AF9C-E7F8-E71D-A903-C02E78ECBA50}"/>
                </a:ext>
              </a:extLst>
            </p:cNvPr>
            <p:cNvSpPr/>
            <p:nvPr/>
          </p:nvSpPr>
          <p:spPr>
            <a:xfrm>
              <a:off x="3636851" y="1749526"/>
              <a:ext cx="140022" cy="251198"/>
            </a:xfrm>
            <a:custGeom>
              <a:avLst/>
              <a:gdLst>
                <a:gd name="connsiteX0" fmla="*/ 83328 w 140022"/>
                <a:gd name="connsiteY0" fmla="*/ 251174 h 251198"/>
                <a:gd name="connsiteX1" fmla="*/ 98663 w 140022"/>
                <a:gd name="connsiteY1" fmla="*/ 237077 h 251198"/>
                <a:gd name="connsiteX2" fmla="*/ 128572 w 140022"/>
                <a:gd name="connsiteY2" fmla="*/ 189452 h 251198"/>
                <a:gd name="connsiteX3" fmla="*/ 126190 w 140022"/>
                <a:gd name="connsiteY3" fmla="*/ 108871 h 251198"/>
                <a:gd name="connsiteX4" fmla="*/ 95806 w 140022"/>
                <a:gd name="connsiteY4" fmla="*/ 71342 h 251198"/>
                <a:gd name="connsiteX5" fmla="*/ 48181 w 140022"/>
                <a:gd name="connsiteY5" fmla="*/ 53340 h 251198"/>
                <a:gd name="connsiteX6" fmla="*/ 23035 w 140022"/>
                <a:gd name="connsiteY6" fmla="*/ 58579 h 251198"/>
                <a:gd name="connsiteX7" fmla="*/ 6270 w 140022"/>
                <a:gd name="connsiteY7" fmla="*/ 75629 h 251198"/>
                <a:gd name="connsiteX8" fmla="*/ 9699 w 140022"/>
                <a:gd name="connsiteY8" fmla="*/ 97726 h 251198"/>
                <a:gd name="connsiteX9" fmla="*/ 27702 w 140022"/>
                <a:gd name="connsiteY9" fmla="*/ 111157 h 251198"/>
                <a:gd name="connsiteX10" fmla="*/ 68945 w 140022"/>
                <a:gd name="connsiteY10" fmla="*/ 104108 h 251198"/>
                <a:gd name="connsiteX11" fmla="*/ 93996 w 140022"/>
                <a:gd name="connsiteY11" fmla="*/ 75533 h 251198"/>
                <a:gd name="connsiteX12" fmla="*/ 105902 w 140022"/>
                <a:gd name="connsiteY12" fmla="*/ 20860 h 251198"/>
                <a:gd name="connsiteX13" fmla="*/ 106569 w 140022"/>
                <a:gd name="connsiteY13" fmla="*/ 5334 h 251198"/>
                <a:gd name="connsiteX14" fmla="*/ 107045 w 140022"/>
                <a:gd name="connsiteY14" fmla="*/ 0 h 251198"/>
                <a:gd name="connsiteX15" fmla="*/ 107045 w 140022"/>
                <a:gd name="connsiteY15" fmla="*/ 5334 h 251198"/>
                <a:gd name="connsiteX16" fmla="*/ 107045 w 140022"/>
                <a:gd name="connsiteY16" fmla="*/ 20860 h 251198"/>
                <a:gd name="connsiteX17" fmla="*/ 96949 w 140022"/>
                <a:gd name="connsiteY17" fmla="*/ 78105 h 251198"/>
                <a:gd name="connsiteX18" fmla="*/ 71040 w 140022"/>
                <a:gd name="connsiteY18" fmla="*/ 108394 h 251198"/>
                <a:gd name="connsiteX19" fmla="*/ 26178 w 140022"/>
                <a:gd name="connsiteY19" fmla="*/ 116300 h 251198"/>
                <a:gd name="connsiteX20" fmla="*/ 5604 w 140022"/>
                <a:gd name="connsiteY20" fmla="*/ 101251 h 251198"/>
                <a:gd name="connsiteX21" fmla="*/ 1508 w 140022"/>
                <a:gd name="connsiteY21" fmla="*/ 74867 h 251198"/>
                <a:gd name="connsiteX22" fmla="*/ 20558 w 140022"/>
                <a:gd name="connsiteY22" fmla="*/ 55054 h 251198"/>
                <a:gd name="connsiteX23" fmla="*/ 48085 w 140022"/>
                <a:gd name="connsiteY23" fmla="*/ 49244 h 251198"/>
                <a:gd name="connsiteX24" fmla="*/ 98853 w 140022"/>
                <a:gd name="connsiteY24" fmla="*/ 68294 h 251198"/>
                <a:gd name="connsiteX25" fmla="*/ 130477 w 140022"/>
                <a:gd name="connsiteY25" fmla="*/ 107823 h 251198"/>
                <a:gd name="connsiteX26" fmla="*/ 140002 w 140022"/>
                <a:gd name="connsiteY26" fmla="*/ 152495 h 251198"/>
                <a:gd name="connsiteX27" fmla="*/ 132191 w 140022"/>
                <a:gd name="connsiteY27" fmla="*/ 191548 h 251198"/>
                <a:gd name="connsiteX28" fmla="*/ 100282 w 140022"/>
                <a:gd name="connsiteY28" fmla="*/ 239173 h 251198"/>
                <a:gd name="connsiteX29" fmla="*/ 88281 w 140022"/>
                <a:gd name="connsiteY29" fmla="*/ 248698 h 251198"/>
                <a:gd name="connsiteX30" fmla="*/ 83328 w 140022"/>
                <a:gd name="connsiteY30" fmla="*/ 251174 h 2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22" h="251198">
                  <a:moveTo>
                    <a:pt x="83328" y="251174"/>
                  </a:moveTo>
                  <a:cubicBezTo>
                    <a:pt x="83328" y="251174"/>
                    <a:pt x="89233" y="246602"/>
                    <a:pt x="98663" y="237077"/>
                  </a:cubicBezTo>
                  <a:cubicBezTo>
                    <a:pt x="111931" y="223533"/>
                    <a:pt x="122133" y="207283"/>
                    <a:pt x="128572" y="189452"/>
                  </a:cubicBezTo>
                  <a:cubicBezTo>
                    <a:pt x="138706" y="163373"/>
                    <a:pt x="137849" y="134302"/>
                    <a:pt x="126190" y="108871"/>
                  </a:cubicBezTo>
                  <a:cubicBezTo>
                    <a:pt x="119208" y="94107"/>
                    <a:pt x="108788" y="81239"/>
                    <a:pt x="95806" y="71342"/>
                  </a:cubicBezTo>
                  <a:cubicBezTo>
                    <a:pt x="82118" y="60655"/>
                    <a:pt x="65516" y="54378"/>
                    <a:pt x="48181" y="53340"/>
                  </a:cubicBezTo>
                  <a:cubicBezTo>
                    <a:pt x="39503" y="53073"/>
                    <a:pt x="30883" y="54874"/>
                    <a:pt x="23035" y="58579"/>
                  </a:cubicBezTo>
                  <a:cubicBezTo>
                    <a:pt x="15462" y="61903"/>
                    <a:pt x="9461" y="68008"/>
                    <a:pt x="6270" y="75629"/>
                  </a:cubicBezTo>
                  <a:cubicBezTo>
                    <a:pt x="3784" y="83115"/>
                    <a:pt x="5061" y="91345"/>
                    <a:pt x="9699" y="97726"/>
                  </a:cubicBezTo>
                  <a:cubicBezTo>
                    <a:pt x="14110" y="104013"/>
                    <a:pt x="20415" y="108718"/>
                    <a:pt x="27702" y="111157"/>
                  </a:cubicBezTo>
                  <a:cubicBezTo>
                    <a:pt x="41818" y="115024"/>
                    <a:pt x="56915" y="112443"/>
                    <a:pt x="68945" y="104108"/>
                  </a:cubicBezTo>
                  <a:cubicBezTo>
                    <a:pt x="79794" y="97098"/>
                    <a:pt x="88471" y="87201"/>
                    <a:pt x="93996" y="75533"/>
                  </a:cubicBezTo>
                  <a:cubicBezTo>
                    <a:pt x="101492" y="58264"/>
                    <a:pt x="105540" y="39691"/>
                    <a:pt x="105902" y="20860"/>
                  </a:cubicBezTo>
                  <a:cubicBezTo>
                    <a:pt x="105902" y="14573"/>
                    <a:pt x="105902" y="9430"/>
                    <a:pt x="106569" y="5334"/>
                  </a:cubicBezTo>
                  <a:cubicBezTo>
                    <a:pt x="106464" y="3543"/>
                    <a:pt x="106616" y="1743"/>
                    <a:pt x="107045" y="0"/>
                  </a:cubicBezTo>
                  <a:cubicBezTo>
                    <a:pt x="107312" y="1772"/>
                    <a:pt x="107312" y="3562"/>
                    <a:pt x="107045" y="5334"/>
                  </a:cubicBezTo>
                  <a:cubicBezTo>
                    <a:pt x="107045" y="8954"/>
                    <a:pt x="107045" y="14192"/>
                    <a:pt x="107045" y="20860"/>
                  </a:cubicBezTo>
                  <a:cubicBezTo>
                    <a:pt x="107778" y="40443"/>
                    <a:pt x="104340" y="59960"/>
                    <a:pt x="96949" y="78105"/>
                  </a:cubicBezTo>
                  <a:cubicBezTo>
                    <a:pt x="91300" y="90411"/>
                    <a:pt x="82328" y="100908"/>
                    <a:pt x="71040" y="108394"/>
                  </a:cubicBezTo>
                  <a:cubicBezTo>
                    <a:pt x="58020" y="117605"/>
                    <a:pt x="41561" y="120501"/>
                    <a:pt x="26178" y="116300"/>
                  </a:cubicBezTo>
                  <a:cubicBezTo>
                    <a:pt x="17853" y="113671"/>
                    <a:pt x="10623" y="108385"/>
                    <a:pt x="5604" y="101251"/>
                  </a:cubicBezTo>
                  <a:cubicBezTo>
                    <a:pt x="41" y="93640"/>
                    <a:pt x="-1492" y="83801"/>
                    <a:pt x="1508" y="74867"/>
                  </a:cubicBezTo>
                  <a:cubicBezTo>
                    <a:pt x="4994" y="66008"/>
                    <a:pt x="11843" y="58883"/>
                    <a:pt x="20558" y="55054"/>
                  </a:cubicBezTo>
                  <a:cubicBezTo>
                    <a:pt x="29150" y="50978"/>
                    <a:pt x="38579" y="48987"/>
                    <a:pt x="48085" y="49244"/>
                  </a:cubicBezTo>
                  <a:cubicBezTo>
                    <a:pt x="66564" y="50235"/>
                    <a:pt x="84290" y="56883"/>
                    <a:pt x="98853" y="68294"/>
                  </a:cubicBezTo>
                  <a:cubicBezTo>
                    <a:pt x="112427" y="78734"/>
                    <a:pt x="123276" y="92288"/>
                    <a:pt x="130477" y="107823"/>
                  </a:cubicBezTo>
                  <a:cubicBezTo>
                    <a:pt x="137058" y="121777"/>
                    <a:pt x="140316" y="137065"/>
                    <a:pt x="140002" y="152495"/>
                  </a:cubicBezTo>
                  <a:cubicBezTo>
                    <a:pt x="139697" y="165868"/>
                    <a:pt x="137049" y="179089"/>
                    <a:pt x="132191" y="191548"/>
                  </a:cubicBezTo>
                  <a:cubicBezTo>
                    <a:pt x="125228" y="209598"/>
                    <a:pt x="114332" y="225866"/>
                    <a:pt x="100282" y="239173"/>
                  </a:cubicBezTo>
                  <a:cubicBezTo>
                    <a:pt x="96577" y="242707"/>
                    <a:pt x="92567" y="245897"/>
                    <a:pt x="88281" y="248698"/>
                  </a:cubicBezTo>
                  <a:cubicBezTo>
                    <a:pt x="85042" y="250412"/>
                    <a:pt x="83423" y="251365"/>
                    <a:pt x="83328" y="251174"/>
                  </a:cubicBezTo>
                  <a:close/>
                </a:path>
              </a:pathLst>
            </a:custGeom>
            <a:solidFill>
              <a:srgbClr val="FAFAFA"/>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164BE566-4973-E3BF-BEDB-CF2C3280852C}"/>
                </a:ext>
              </a:extLst>
            </p:cNvPr>
            <p:cNvSpPr/>
            <p:nvPr/>
          </p:nvSpPr>
          <p:spPr>
            <a:xfrm>
              <a:off x="3872761" y="1894306"/>
              <a:ext cx="61090" cy="248126"/>
            </a:xfrm>
            <a:custGeom>
              <a:avLst/>
              <a:gdLst>
                <a:gd name="connsiteX0" fmla="*/ 44871 w 61090"/>
                <a:gd name="connsiteY0" fmla="*/ 248126 h 248126"/>
                <a:gd name="connsiteX1" fmla="*/ 37442 w 61090"/>
                <a:gd name="connsiteY1" fmla="*/ 240221 h 248126"/>
                <a:gd name="connsiteX2" fmla="*/ 21059 w 61090"/>
                <a:gd name="connsiteY2" fmla="*/ 215455 h 248126"/>
                <a:gd name="connsiteX3" fmla="*/ 33346 w 61090"/>
                <a:gd name="connsiteY3" fmla="*/ 29051 h 248126"/>
                <a:gd name="connsiteX4" fmla="*/ 52396 w 61090"/>
                <a:gd name="connsiteY4" fmla="*/ 6667 h 248126"/>
                <a:gd name="connsiteX5" fmla="*/ 61064 w 61090"/>
                <a:gd name="connsiteY5" fmla="*/ 0 h 248126"/>
                <a:gd name="connsiteX6" fmla="*/ 36108 w 61090"/>
                <a:gd name="connsiteY6" fmla="*/ 31337 h 248126"/>
                <a:gd name="connsiteX7" fmla="*/ 24011 w 61090"/>
                <a:gd name="connsiteY7" fmla="*/ 214122 h 248126"/>
                <a:gd name="connsiteX8" fmla="*/ 44871 w 61090"/>
                <a:gd name="connsiteY8" fmla="*/ 248126 h 2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90" h="248126">
                  <a:moveTo>
                    <a:pt x="44871" y="248126"/>
                  </a:moveTo>
                  <a:cubicBezTo>
                    <a:pt x="42004" y="245888"/>
                    <a:pt x="39499" y="243221"/>
                    <a:pt x="37442" y="240221"/>
                  </a:cubicBezTo>
                  <a:cubicBezTo>
                    <a:pt x="31193" y="232515"/>
                    <a:pt x="25707" y="224218"/>
                    <a:pt x="21059" y="215455"/>
                  </a:cubicBezTo>
                  <a:cubicBezTo>
                    <a:pt x="-10945" y="156105"/>
                    <a:pt x="-6173" y="83687"/>
                    <a:pt x="33346" y="29051"/>
                  </a:cubicBezTo>
                  <a:cubicBezTo>
                    <a:pt x="38985" y="21012"/>
                    <a:pt x="45357" y="13516"/>
                    <a:pt x="52396" y="6667"/>
                  </a:cubicBezTo>
                  <a:cubicBezTo>
                    <a:pt x="54968" y="4067"/>
                    <a:pt x="57892" y="1819"/>
                    <a:pt x="61064" y="0"/>
                  </a:cubicBezTo>
                  <a:cubicBezTo>
                    <a:pt x="61730" y="762"/>
                    <a:pt x="49824" y="10858"/>
                    <a:pt x="36108" y="31337"/>
                  </a:cubicBezTo>
                  <a:cubicBezTo>
                    <a:pt x="-744" y="85573"/>
                    <a:pt x="-5364" y="155505"/>
                    <a:pt x="24011" y="214122"/>
                  </a:cubicBezTo>
                  <a:cubicBezTo>
                    <a:pt x="30355" y="225819"/>
                    <a:pt x="37318" y="237172"/>
                    <a:pt x="44871" y="248126"/>
                  </a:cubicBezTo>
                  <a:close/>
                </a:path>
              </a:pathLst>
            </a:custGeom>
            <a:solidFill>
              <a:srgbClr val="FAFAFA"/>
            </a:solid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95B616BF-9A77-E36C-5DDD-75FB63757D64}"/>
                </a:ext>
              </a:extLst>
            </p:cNvPr>
            <p:cNvSpPr/>
            <p:nvPr/>
          </p:nvSpPr>
          <p:spPr>
            <a:xfrm>
              <a:off x="3897534" y="1796469"/>
              <a:ext cx="206216" cy="138793"/>
            </a:xfrm>
            <a:custGeom>
              <a:avLst/>
              <a:gdLst>
                <a:gd name="connsiteX0" fmla="*/ 206216 w 206216"/>
                <a:gd name="connsiteY0" fmla="*/ 138794 h 138793"/>
                <a:gd name="connsiteX1" fmla="*/ 189547 w 206216"/>
                <a:gd name="connsiteY1" fmla="*/ 103456 h 138793"/>
                <a:gd name="connsiteX2" fmla="*/ 39052 w 206216"/>
                <a:gd name="connsiteY2" fmla="*/ 3920 h 138793"/>
                <a:gd name="connsiteX3" fmla="*/ 0 w 206216"/>
                <a:gd name="connsiteY3" fmla="*/ 2396 h 138793"/>
                <a:gd name="connsiteX4" fmla="*/ 10477 w 206216"/>
                <a:gd name="connsiteY4" fmla="*/ 586 h 138793"/>
                <a:gd name="connsiteX5" fmla="*/ 39052 w 206216"/>
                <a:gd name="connsiteY5" fmla="*/ 586 h 138793"/>
                <a:gd name="connsiteX6" fmla="*/ 192405 w 206216"/>
                <a:gd name="connsiteY6" fmla="*/ 102027 h 138793"/>
                <a:gd name="connsiteX7" fmla="*/ 203549 w 206216"/>
                <a:gd name="connsiteY7" fmla="*/ 128697 h 138793"/>
                <a:gd name="connsiteX8" fmla="*/ 206216 w 206216"/>
                <a:gd name="connsiteY8" fmla="*/ 138794 h 13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216" h="138793">
                  <a:moveTo>
                    <a:pt x="206216" y="138794"/>
                  </a:moveTo>
                  <a:cubicBezTo>
                    <a:pt x="205359" y="138794"/>
                    <a:pt x="201359" y="124506"/>
                    <a:pt x="189547" y="103456"/>
                  </a:cubicBezTo>
                  <a:cubicBezTo>
                    <a:pt x="158563" y="47763"/>
                    <a:pt x="102422" y="10635"/>
                    <a:pt x="39052" y="3920"/>
                  </a:cubicBezTo>
                  <a:cubicBezTo>
                    <a:pt x="15050" y="1253"/>
                    <a:pt x="0" y="3348"/>
                    <a:pt x="0" y="2396"/>
                  </a:cubicBezTo>
                  <a:cubicBezTo>
                    <a:pt x="3400" y="1329"/>
                    <a:pt x="6925" y="729"/>
                    <a:pt x="10477" y="586"/>
                  </a:cubicBezTo>
                  <a:cubicBezTo>
                    <a:pt x="19983" y="-195"/>
                    <a:pt x="29547" y="-195"/>
                    <a:pt x="39052" y="586"/>
                  </a:cubicBezTo>
                  <a:cubicBezTo>
                    <a:pt x="104318" y="5472"/>
                    <a:pt x="162373" y="43867"/>
                    <a:pt x="192405" y="102027"/>
                  </a:cubicBezTo>
                  <a:cubicBezTo>
                    <a:pt x="196910" y="110571"/>
                    <a:pt x="200635" y="119496"/>
                    <a:pt x="203549" y="128697"/>
                  </a:cubicBezTo>
                  <a:cubicBezTo>
                    <a:pt x="204902" y="131926"/>
                    <a:pt x="205797" y="135317"/>
                    <a:pt x="206216" y="138794"/>
                  </a:cubicBezTo>
                  <a:close/>
                </a:path>
              </a:pathLst>
            </a:custGeom>
            <a:solidFill>
              <a:srgbClr val="FAFAFA"/>
            </a:solid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9625E0C2-78C1-F21D-D257-D2ABE495D4A0}"/>
                </a:ext>
              </a:extLst>
            </p:cNvPr>
            <p:cNvSpPr/>
            <p:nvPr/>
          </p:nvSpPr>
          <p:spPr>
            <a:xfrm>
              <a:off x="4357304" y="2074138"/>
              <a:ext cx="316898" cy="158994"/>
            </a:xfrm>
            <a:custGeom>
              <a:avLst/>
              <a:gdLst>
                <a:gd name="connsiteX0" fmla="*/ 6765 w 316898"/>
                <a:gd name="connsiteY0" fmla="*/ 127730 h 158994"/>
                <a:gd name="connsiteX1" fmla="*/ 6098 w 316898"/>
                <a:gd name="connsiteY1" fmla="*/ 152400 h 158994"/>
                <a:gd name="connsiteX2" fmla="*/ 34673 w 316898"/>
                <a:gd name="connsiteY2" fmla="*/ 158496 h 158994"/>
                <a:gd name="connsiteX3" fmla="*/ 316899 w 316898"/>
                <a:gd name="connsiteY3" fmla="*/ 0 h 158994"/>
                <a:gd name="connsiteX4" fmla="*/ 9146 w 316898"/>
                <a:gd name="connsiteY4" fmla="*/ 121920 h 158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98" h="158994">
                  <a:moveTo>
                    <a:pt x="6765" y="127730"/>
                  </a:moveTo>
                  <a:cubicBezTo>
                    <a:pt x="-2760" y="131635"/>
                    <a:pt x="-1522" y="146113"/>
                    <a:pt x="6098" y="152400"/>
                  </a:cubicBezTo>
                  <a:cubicBezTo>
                    <a:pt x="14546" y="157896"/>
                    <a:pt x="24719" y="160068"/>
                    <a:pt x="34673" y="158496"/>
                  </a:cubicBezTo>
                  <a:cubicBezTo>
                    <a:pt x="148182" y="152114"/>
                    <a:pt x="252367" y="93602"/>
                    <a:pt x="316899" y="0"/>
                  </a:cubicBezTo>
                  <a:cubicBezTo>
                    <a:pt x="231173" y="70580"/>
                    <a:pt x="117826" y="97346"/>
                    <a:pt x="9146" y="121920"/>
                  </a:cubicBezTo>
                </a:path>
              </a:pathLst>
            </a:custGeom>
            <a:solidFill>
              <a:srgbClr val="000000"/>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D7C97F39-12A1-D616-F624-E78D42C09C9C}"/>
                </a:ext>
              </a:extLst>
            </p:cNvPr>
            <p:cNvSpPr/>
            <p:nvPr/>
          </p:nvSpPr>
          <p:spPr>
            <a:xfrm>
              <a:off x="4342461" y="1801056"/>
              <a:ext cx="255255" cy="303656"/>
            </a:xfrm>
            <a:custGeom>
              <a:avLst/>
              <a:gdLst>
                <a:gd name="connsiteX0" fmla="*/ 4558 w 255255"/>
                <a:gd name="connsiteY0" fmla="*/ 303657 h 303656"/>
                <a:gd name="connsiteX1" fmla="*/ 14083 w 255255"/>
                <a:gd name="connsiteY1" fmla="*/ 256889 h 303656"/>
                <a:gd name="connsiteX2" fmla="*/ 58088 w 255255"/>
                <a:gd name="connsiteY2" fmla="*/ 230695 h 303656"/>
                <a:gd name="connsiteX3" fmla="*/ 186485 w 255255"/>
                <a:gd name="connsiteY3" fmla="*/ 98965 h 303656"/>
                <a:gd name="connsiteX4" fmla="*/ 255256 w 255255"/>
                <a:gd name="connsiteY4" fmla="*/ 0 h 303656"/>
                <a:gd name="connsiteX5" fmla="*/ 10368 w 255255"/>
                <a:gd name="connsiteY5" fmla="*/ 292036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55" h="303656">
                  <a:moveTo>
                    <a:pt x="4558" y="303657"/>
                  </a:moveTo>
                  <a:cubicBezTo>
                    <a:pt x="-4967" y="289274"/>
                    <a:pt x="1510" y="269081"/>
                    <a:pt x="14083" y="256889"/>
                  </a:cubicBezTo>
                  <a:cubicBezTo>
                    <a:pt x="27246" y="245850"/>
                    <a:pt x="42106" y="237001"/>
                    <a:pt x="58088" y="230695"/>
                  </a:cubicBezTo>
                  <a:cubicBezTo>
                    <a:pt x="114600" y="202635"/>
                    <a:pt x="159882" y="156172"/>
                    <a:pt x="186485" y="98965"/>
                  </a:cubicBezTo>
                  <a:cubicBezTo>
                    <a:pt x="203821" y="61436"/>
                    <a:pt x="216870" y="15430"/>
                    <a:pt x="255256" y="0"/>
                  </a:cubicBezTo>
                  <a:cubicBezTo>
                    <a:pt x="233472" y="134941"/>
                    <a:pt x="139441" y="247069"/>
                    <a:pt x="10368" y="292036"/>
                  </a:cubicBezTo>
                </a:path>
              </a:pathLst>
            </a:custGeom>
            <a:solidFill>
              <a:srgbClr val="000000"/>
            </a:solid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E50A5792-0465-E3F6-CD43-D5B8FF76E934}"/>
                </a:ext>
              </a:extLst>
            </p:cNvPr>
            <p:cNvSpPr/>
            <p:nvPr/>
          </p:nvSpPr>
          <p:spPr>
            <a:xfrm>
              <a:off x="4044219" y="1610842"/>
              <a:ext cx="70568" cy="438530"/>
            </a:xfrm>
            <a:custGeom>
              <a:avLst/>
              <a:gdLst>
                <a:gd name="connsiteX0" fmla="*/ 32480 w 70568"/>
                <a:gd name="connsiteY0" fmla="*/ 0 h 438530"/>
                <a:gd name="connsiteX1" fmla="*/ 10573 w 70568"/>
                <a:gd name="connsiteY1" fmla="*/ 311277 h 438530"/>
                <a:gd name="connsiteX2" fmla="*/ 0 w 70568"/>
                <a:gd name="connsiteY2" fmla="*/ 376904 h 438530"/>
                <a:gd name="connsiteX3" fmla="*/ 31623 w 70568"/>
                <a:gd name="connsiteY3" fmla="*/ 438531 h 438530"/>
                <a:gd name="connsiteX4" fmla="*/ 54388 w 70568"/>
                <a:gd name="connsiteY4" fmla="*/ 327660 h 438530"/>
                <a:gd name="connsiteX5" fmla="*/ 70485 w 70568"/>
                <a:gd name="connsiteY5" fmla="*/ 208502 h 438530"/>
                <a:gd name="connsiteX6" fmla="*/ 27051 w 70568"/>
                <a:gd name="connsiteY6" fmla="*/ 9334 h 43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8" h="438530">
                  <a:moveTo>
                    <a:pt x="32480" y="0"/>
                  </a:moveTo>
                  <a:cubicBezTo>
                    <a:pt x="42081" y="104261"/>
                    <a:pt x="34690" y="209388"/>
                    <a:pt x="10573" y="311277"/>
                  </a:cubicBezTo>
                  <a:cubicBezTo>
                    <a:pt x="4277" y="332613"/>
                    <a:pt x="724" y="354673"/>
                    <a:pt x="0" y="376904"/>
                  </a:cubicBezTo>
                  <a:cubicBezTo>
                    <a:pt x="1591" y="400926"/>
                    <a:pt x="13030" y="423234"/>
                    <a:pt x="31623" y="438531"/>
                  </a:cubicBezTo>
                  <a:cubicBezTo>
                    <a:pt x="47435" y="402050"/>
                    <a:pt x="47720" y="366903"/>
                    <a:pt x="54388" y="327660"/>
                  </a:cubicBezTo>
                  <a:cubicBezTo>
                    <a:pt x="60388" y="292322"/>
                    <a:pt x="70485" y="209740"/>
                    <a:pt x="70485" y="208502"/>
                  </a:cubicBezTo>
                  <a:cubicBezTo>
                    <a:pt x="71914" y="136303"/>
                    <a:pt x="54864" y="74390"/>
                    <a:pt x="27051" y="9334"/>
                  </a:cubicBezTo>
                </a:path>
              </a:pathLst>
            </a:custGeom>
            <a:solidFill>
              <a:srgbClr val="000000"/>
            </a:solid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28BEDA2B-7BC2-A9E2-6E8E-F1005E96B2D5}"/>
                </a:ext>
              </a:extLst>
            </p:cNvPr>
            <p:cNvSpPr/>
            <p:nvPr/>
          </p:nvSpPr>
          <p:spPr>
            <a:xfrm>
              <a:off x="4250721" y="1296516"/>
              <a:ext cx="360062" cy="242096"/>
            </a:xfrm>
            <a:custGeom>
              <a:avLst/>
              <a:gdLst>
                <a:gd name="connsiteX0" fmla="*/ 5429 w 360062"/>
                <a:gd name="connsiteY0" fmla="*/ 1619 h 242096"/>
                <a:gd name="connsiteX1" fmla="*/ 113252 w 360062"/>
                <a:gd name="connsiteY1" fmla="*/ 203930 h 242096"/>
                <a:gd name="connsiteX2" fmla="*/ 189929 w 360062"/>
                <a:gd name="connsiteY2" fmla="*/ 242030 h 242096"/>
                <a:gd name="connsiteX3" fmla="*/ 175165 w 360062"/>
                <a:gd name="connsiteY3" fmla="*/ 129826 h 242096"/>
                <a:gd name="connsiteX4" fmla="*/ 253651 w 360062"/>
                <a:gd name="connsiteY4" fmla="*/ 172498 h 242096"/>
                <a:gd name="connsiteX5" fmla="*/ 341281 w 360062"/>
                <a:gd name="connsiteY5" fmla="*/ 182023 h 242096"/>
                <a:gd name="connsiteX6" fmla="*/ 359378 w 360062"/>
                <a:gd name="connsiteY6" fmla="*/ 24575 h 242096"/>
                <a:gd name="connsiteX7" fmla="*/ 357759 w 360062"/>
                <a:gd name="connsiteY7" fmla="*/ 6858 h 242096"/>
                <a:gd name="connsiteX8" fmla="*/ 344072 w 360062"/>
                <a:gd name="connsiteY8" fmla="*/ 2343 h 242096"/>
                <a:gd name="connsiteX9" fmla="*/ 342614 w 360062"/>
                <a:gd name="connsiteY9" fmla="*/ 3239 h 242096"/>
                <a:gd name="connsiteX10" fmla="*/ 339661 w 360062"/>
                <a:gd name="connsiteY10" fmla="*/ 10192 h 242096"/>
                <a:gd name="connsiteX11" fmla="*/ 312230 w 360062"/>
                <a:gd name="connsiteY11" fmla="*/ 144113 h 242096"/>
                <a:gd name="connsiteX12" fmla="*/ 265176 w 360062"/>
                <a:gd name="connsiteY12" fmla="*/ 142780 h 242096"/>
                <a:gd name="connsiteX13" fmla="*/ 237363 w 360062"/>
                <a:gd name="connsiteY13" fmla="*/ 115157 h 242096"/>
                <a:gd name="connsiteX14" fmla="*/ 216598 w 360062"/>
                <a:gd name="connsiteY14" fmla="*/ 100108 h 242096"/>
                <a:gd name="connsiteX15" fmla="*/ 134588 w 360062"/>
                <a:gd name="connsiteY15" fmla="*/ 120015 h 242096"/>
                <a:gd name="connsiteX16" fmla="*/ 138970 w 360062"/>
                <a:gd name="connsiteY16" fmla="*/ 192786 h 242096"/>
                <a:gd name="connsiteX17" fmla="*/ 0 w 360062"/>
                <a:gd name="connsiteY17" fmla="*/ 0 h 24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62" h="242096">
                  <a:moveTo>
                    <a:pt x="5429" y="1619"/>
                  </a:moveTo>
                  <a:cubicBezTo>
                    <a:pt x="19698" y="78543"/>
                    <a:pt x="57350" y="149190"/>
                    <a:pt x="113252" y="203930"/>
                  </a:cubicBezTo>
                  <a:cubicBezTo>
                    <a:pt x="134302" y="224409"/>
                    <a:pt x="160877" y="243364"/>
                    <a:pt x="189929" y="242030"/>
                  </a:cubicBezTo>
                  <a:cubicBezTo>
                    <a:pt x="173031" y="207197"/>
                    <a:pt x="167859" y="167840"/>
                    <a:pt x="175165" y="129826"/>
                  </a:cubicBezTo>
                  <a:cubicBezTo>
                    <a:pt x="199892" y="146542"/>
                    <a:pt x="226181" y="160830"/>
                    <a:pt x="253651" y="172498"/>
                  </a:cubicBezTo>
                  <a:cubicBezTo>
                    <a:pt x="281330" y="184042"/>
                    <a:pt x="311763" y="187357"/>
                    <a:pt x="341281" y="182023"/>
                  </a:cubicBezTo>
                  <a:lnTo>
                    <a:pt x="359378" y="24575"/>
                  </a:lnTo>
                  <a:cubicBezTo>
                    <a:pt x="360683" y="18640"/>
                    <a:pt x="360112" y="12459"/>
                    <a:pt x="357759" y="6858"/>
                  </a:cubicBezTo>
                  <a:cubicBezTo>
                    <a:pt x="355225" y="1829"/>
                    <a:pt x="349101" y="-190"/>
                    <a:pt x="344072" y="2343"/>
                  </a:cubicBezTo>
                  <a:cubicBezTo>
                    <a:pt x="343557" y="2600"/>
                    <a:pt x="343071" y="2896"/>
                    <a:pt x="342614" y="3239"/>
                  </a:cubicBezTo>
                  <a:cubicBezTo>
                    <a:pt x="341062" y="5267"/>
                    <a:pt x="340042" y="7658"/>
                    <a:pt x="339661" y="10192"/>
                  </a:cubicBezTo>
                  <a:cubicBezTo>
                    <a:pt x="328993" y="56388"/>
                    <a:pt x="322993" y="97822"/>
                    <a:pt x="312230" y="144113"/>
                  </a:cubicBezTo>
                  <a:cubicBezTo>
                    <a:pt x="304514" y="151733"/>
                    <a:pt x="280797" y="148590"/>
                    <a:pt x="265176" y="142780"/>
                  </a:cubicBezTo>
                  <a:cubicBezTo>
                    <a:pt x="251555" y="137731"/>
                    <a:pt x="246126" y="126492"/>
                    <a:pt x="237363" y="115157"/>
                  </a:cubicBezTo>
                  <a:cubicBezTo>
                    <a:pt x="228600" y="103823"/>
                    <a:pt x="229934" y="105632"/>
                    <a:pt x="216598" y="100108"/>
                  </a:cubicBezTo>
                  <a:cubicBezTo>
                    <a:pt x="192024" y="89726"/>
                    <a:pt x="144875" y="98012"/>
                    <a:pt x="134588" y="120015"/>
                  </a:cubicBezTo>
                  <a:cubicBezTo>
                    <a:pt x="124301" y="142018"/>
                    <a:pt x="132112" y="171069"/>
                    <a:pt x="138970" y="192786"/>
                  </a:cubicBezTo>
                  <a:cubicBezTo>
                    <a:pt x="70313" y="148009"/>
                    <a:pt x="20774" y="79286"/>
                    <a:pt x="0" y="0"/>
                  </a:cubicBezTo>
                </a:path>
              </a:pathLst>
            </a:custGeom>
            <a:solidFill>
              <a:srgbClr val="000000"/>
            </a:solid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3C6E5DE7-F93B-DC70-ACD0-1BC3C738E1C6}"/>
                </a:ext>
              </a:extLst>
            </p:cNvPr>
            <p:cNvSpPr/>
            <p:nvPr/>
          </p:nvSpPr>
          <p:spPr>
            <a:xfrm>
              <a:off x="4755546" y="1521592"/>
              <a:ext cx="79343" cy="210312"/>
            </a:xfrm>
            <a:custGeom>
              <a:avLst/>
              <a:gdLst>
                <a:gd name="connsiteX0" fmla="*/ 20003 w 79343"/>
                <a:gd name="connsiteY0" fmla="*/ 0 h 210312"/>
                <a:gd name="connsiteX1" fmla="*/ 79343 w 79343"/>
                <a:gd name="connsiteY1" fmla="*/ 210312 h 210312"/>
                <a:gd name="connsiteX2" fmla="*/ 0 w 79343"/>
                <a:gd name="connsiteY2" fmla="*/ 165068 h 210312"/>
              </a:gdLst>
              <a:ahLst/>
              <a:cxnLst>
                <a:cxn ang="0">
                  <a:pos x="connsiteX0" y="connsiteY0"/>
                </a:cxn>
                <a:cxn ang="0">
                  <a:pos x="connsiteX1" y="connsiteY1"/>
                </a:cxn>
                <a:cxn ang="0">
                  <a:pos x="connsiteX2" y="connsiteY2"/>
                </a:cxn>
              </a:cxnLst>
              <a:rect l="l" t="t" r="r" b="b"/>
              <a:pathLst>
                <a:path w="79343" h="210312">
                  <a:moveTo>
                    <a:pt x="20003" y="0"/>
                  </a:moveTo>
                  <a:cubicBezTo>
                    <a:pt x="18098" y="3810"/>
                    <a:pt x="79343" y="210312"/>
                    <a:pt x="79343" y="210312"/>
                  </a:cubicBezTo>
                  <a:lnTo>
                    <a:pt x="0" y="165068"/>
                  </a:lnTo>
                  <a:close/>
                </a:path>
              </a:pathLst>
            </a:custGeom>
            <a:solidFill>
              <a:srgbClr val="000000"/>
            </a:solid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B023B748-D910-D043-1F77-5FF35C7E3AA9}"/>
                </a:ext>
              </a:extLst>
            </p:cNvPr>
            <p:cNvSpPr/>
            <p:nvPr/>
          </p:nvSpPr>
          <p:spPr>
            <a:xfrm>
              <a:off x="4282531" y="751255"/>
              <a:ext cx="341480" cy="643654"/>
            </a:xfrm>
            <a:custGeom>
              <a:avLst/>
              <a:gdLst>
                <a:gd name="connsiteX0" fmla="*/ 3 w 341480"/>
                <a:gd name="connsiteY0" fmla="*/ 171500 h 643654"/>
                <a:gd name="connsiteX1" fmla="*/ 3 w 341480"/>
                <a:gd name="connsiteY1" fmla="*/ 500208 h 643654"/>
                <a:gd name="connsiteX2" fmla="*/ 19053 w 341480"/>
                <a:gd name="connsiteY2" fmla="*/ 551548 h 643654"/>
                <a:gd name="connsiteX3" fmla="*/ 19053 w 341480"/>
                <a:gd name="connsiteY3" fmla="*/ 551548 h 643654"/>
                <a:gd name="connsiteX4" fmla="*/ 85157 w 341480"/>
                <a:gd name="connsiteY4" fmla="*/ 606221 h 643654"/>
                <a:gd name="connsiteX5" fmla="*/ 151832 w 341480"/>
                <a:gd name="connsiteY5" fmla="*/ 643655 h 643654"/>
                <a:gd name="connsiteX6" fmla="*/ 206696 w 341480"/>
                <a:gd name="connsiteY6" fmla="*/ 594601 h 643654"/>
                <a:gd name="connsiteX7" fmla="*/ 233271 w 341480"/>
                <a:gd name="connsiteY7" fmla="*/ 538308 h 643654"/>
                <a:gd name="connsiteX8" fmla="*/ 234128 w 341480"/>
                <a:gd name="connsiteY8" fmla="*/ 490683 h 643654"/>
                <a:gd name="connsiteX9" fmla="*/ 335855 w 341480"/>
                <a:gd name="connsiteY9" fmla="*/ 392385 h 643654"/>
                <a:gd name="connsiteX10" fmla="*/ 341475 w 341480"/>
                <a:gd name="connsiteY10" fmla="*/ 179311 h 643654"/>
                <a:gd name="connsiteX11" fmla="*/ 177073 w 341480"/>
                <a:gd name="connsiteY11" fmla="*/ 50 h 643654"/>
                <a:gd name="connsiteX12" fmla="*/ 174501 w 341480"/>
                <a:gd name="connsiteY12" fmla="*/ 50 h 643654"/>
                <a:gd name="connsiteX13" fmla="*/ 51 w 341480"/>
                <a:gd name="connsiteY13" fmla="*/ 166304 h 643654"/>
                <a:gd name="connsiteX14" fmla="*/ 3 w 341480"/>
                <a:gd name="connsiteY14" fmla="*/ 171500 h 64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480" h="643654">
                  <a:moveTo>
                    <a:pt x="3" y="171500"/>
                  </a:moveTo>
                  <a:lnTo>
                    <a:pt x="3" y="500208"/>
                  </a:lnTo>
                  <a:cubicBezTo>
                    <a:pt x="80" y="519039"/>
                    <a:pt x="6823" y="537232"/>
                    <a:pt x="19053" y="551548"/>
                  </a:cubicBezTo>
                  <a:lnTo>
                    <a:pt x="19053" y="551548"/>
                  </a:lnTo>
                  <a:cubicBezTo>
                    <a:pt x="37608" y="573608"/>
                    <a:pt x="60001" y="592134"/>
                    <a:pt x="85157" y="606221"/>
                  </a:cubicBezTo>
                  <a:lnTo>
                    <a:pt x="151832" y="643655"/>
                  </a:lnTo>
                  <a:lnTo>
                    <a:pt x="206696" y="594601"/>
                  </a:lnTo>
                  <a:cubicBezTo>
                    <a:pt x="222803" y="580199"/>
                    <a:pt x="232385" y="559892"/>
                    <a:pt x="233271" y="538308"/>
                  </a:cubicBezTo>
                  <a:cubicBezTo>
                    <a:pt x="234223" y="514305"/>
                    <a:pt x="234128" y="490683"/>
                    <a:pt x="234128" y="490683"/>
                  </a:cubicBezTo>
                  <a:cubicBezTo>
                    <a:pt x="234128" y="490683"/>
                    <a:pt x="327092" y="484016"/>
                    <a:pt x="335855" y="392385"/>
                  </a:cubicBezTo>
                  <a:cubicBezTo>
                    <a:pt x="339951" y="349142"/>
                    <a:pt x="341284" y="260750"/>
                    <a:pt x="341475" y="179311"/>
                  </a:cubicBezTo>
                  <a:cubicBezTo>
                    <a:pt x="342256" y="85653"/>
                    <a:pt x="270447" y="7352"/>
                    <a:pt x="177073" y="50"/>
                  </a:cubicBezTo>
                  <a:lnTo>
                    <a:pt x="174501" y="50"/>
                  </a:lnTo>
                  <a:cubicBezTo>
                    <a:pt x="80413" y="-2214"/>
                    <a:pt x="2308" y="72220"/>
                    <a:pt x="51" y="166304"/>
                  </a:cubicBezTo>
                  <a:cubicBezTo>
                    <a:pt x="3" y="168036"/>
                    <a:pt x="-6" y="169768"/>
                    <a:pt x="3" y="171500"/>
                  </a:cubicBezTo>
                  <a:close/>
                </a:path>
              </a:pathLst>
            </a:custGeom>
            <a:solidFill>
              <a:srgbClr val="FFBE9D"/>
            </a:solid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132AFDA0-FA6C-6E5A-D5BC-587644567E14}"/>
                </a:ext>
              </a:extLst>
            </p:cNvPr>
            <p:cNvSpPr/>
            <p:nvPr/>
          </p:nvSpPr>
          <p:spPr>
            <a:xfrm>
              <a:off x="4399407" y="1195933"/>
              <a:ext cx="116490" cy="68870"/>
            </a:xfrm>
            <a:custGeom>
              <a:avLst/>
              <a:gdLst>
                <a:gd name="connsiteX0" fmla="*/ 116491 w 116490"/>
                <a:gd name="connsiteY0" fmla="*/ 45244 h 68870"/>
                <a:gd name="connsiteX1" fmla="*/ 0 w 116490"/>
                <a:gd name="connsiteY1" fmla="*/ 0 h 68870"/>
                <a:gd name="connsiteX2" fmla="*/ 116300 w 116490"/>
                <a:gd name="connsiteY2" fmla="*/ 68866 h 68870"/>
              </a:gdLst>
              <a:ahLst/>
              <a:cxnLst>
                <a:cxn ang="0">
                  <a:pos x="connsiteX0" y="connsiteY0"/>
                </a:cxn>
                <a:cxn ang="0">
                  <a:pos x="connsiteX1" y="connsiteY1"/>
                </a:cxn>
                <a:cxn ang="0">
                  <a:pos x="connsiteX2" y="connsiteY2"/>
                </a:cxn>
              </a:cxnLst>
              <a:rect l="l" t="t" r="r" b="b"/>
              <a:pathLst>
                <a:path w="116490" h="68870">
                  <a:moveTo>
                    <a:pt x="116491" y="45244"/>
                  </a:moveTo>
                  <a:cubicBezTo>
                    <a:pt x="74133" y="41605"/>
                    <a:pt x="33709" y="25908"/>
                    <a:pt x="0" y="0"/>
                  </a:cubicBezTo>
                  <a:cubicBezTo>
                    <a:pt x="0" y="0"/>
                    <a:pt x="24003" y="69533"/>
                    <a:pt x="116300" y="68866"/>
                  </a:cubicBezTo>
                  <a:close/>
                </a:path>
              </a:pathLst>
            </a:custGeom>
            <a:solidFill>
              <a:srgbClr val="EB996E"/>
            </a:solid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AA314715-7251-5FA9-413D-2D9D8CC4302B}"/>
                </a:ext>
              </a:extLst>
            </p:cNvPr>
            <p:cNvSpPr/>
            <p:nvPr/>
          </p:nvSpPr>
          <p:spPr>
            <a:xfrm>
              <a:off x="4569894" y="975796"/>
              <a:ext cx="26213" cy="25174"/>
            </a:xfrm>
            <a:custGeom>
              <a:avLst/>
              <a:gdLst>
                <a:gd name="connsiteX0" fmla="*/ 26204 w 26213"/>
                <a:gd name="connsiteY0" fmla="*/ 12968 h 25174"/>
                <a:gd name="connsiteX1" fmla="*/ 12487 w 26213"/>
                <a:gd name="connsiteY1" fmla="*/ 25160 h 25174"/>
                <a:gd name="connsiteX2" fmla="*/ 0 w 26213"/>
                <a:gd name="connsiteY2" fmla="*/ 12498 h 25174"/>
                <a:gd name="connsiteX3" fmla="*/ 10 w 26213"/>
                <a:gd name="connsiteY3" fmla="*/ 12206 h 25174"/>
                <a:gd name="connsiteX4" fmla="*/ 13726 w 26213"/>
                <a:gd name="connsiteY4" fmla="*/ 14 h 25174"/>
                <a:gd name="connsiteX5" fmla="*/ 26213 w 26213"/>
                <a:gd name="connsiteY5" fmla="*/ 12482 h 25174"/>
                <a:gd name="connsiteX6" fmla="*/ 26204 w 26213"/>
                <a:gd name="connsiteY6" fmla="*/ 12968 h 2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3" h="25174">
                  <a:moveTo>
                    <a:pt x="26204" y="12968"/>
                  </a:moveTo>
                  <a:cubicBezTo>
                    <a:pt x="25699" y="20080"/>
                    <a:pt x="19612" y="25489"/>
                    <a:pt x="12487" y="25160"/>
                  </a:cubicBezTo>
                  <a:cubicBezTo>
                    <a:pt x="5544" y="25111"/>
                    <a:pt x="-47" y="19441"/>
                    <a:pt x="0" y="12498"/>
                  </a:cubicBezTo>
                  <a:cubicBezTo>
                    <a:pt x="0" y="12401"/>
                    <a:pt x="10" y="12303"/>
                    <a:pt x="10" y="12206"/>
                  </a:cubicBezTo>
                  <a:cubicBezTo>
                    <a:pt x="515" y="5095"/>
                    <a:pt x="6601" y="-314"/>
                    <a:pt x="13726" y="14"/>
                  </a:cubicBezTo>
                  <a:cubicBezTo>
                    <a:pt x="20612" y="9"/>
                    <a:pt x="26204" y="5592"/>
                    <a:pt x="26213" y="12482"/>
                  </a:cubicBezTo>
                  <a:cubicBezTo>
                    <a:pt x="26213" y="12644"/>
                    <a:pt x="26213" y="12806"/>
                    <a:pt x="26204" y="12968"/>
                  </a:cubicBezTo>
                  <a:close/>
                </a:path>
              </a:pathLst>
            </a:custGeom>
            <a:solidFill>
              <a:srgbClr val="263238"/>
            </a:solid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FBA3F8BC-5C2E-10F5-4984-7EB9159455D4}"/>
                </a:ext>
              </a:extLst>
            </p:cNvPr>
            <p:cNvSpPr/>
            <p:nvPr/>
          </p:nvSpPr>
          <p:spPr>
            <a:xfrm>
              <a:off x="4547924" y="950804"/>
              <a:ext cx="52118" cy="16240"/>
            </a:xfrm>
            <a:custGeom>
              <a:avLst/>
              <a:gdLst>
                <a:gd name="connsiteX0" fmla="*/ 51888 w 52118"/>
                <a:gd name="connsiteY0" fmla="*/ 16052 h 16240"/>
                <a:gd name="connsiteX1" fmla="*/ 26742 w 52118"/>
                <a:gd name="connsiteY1" fmla="*/ 8241 h 16240"/>
                <a:gd name="connsiteX2" fmla="*/ 358 w 52118"/>
                <a:gd name="connsiteY2" fmla="*/ 11480 h 16240"/>
                <a:gd name="connsiteX3" fmla="*/ 6359 w 52118"/>
                <a:gd name="connsiteY3" fmla="*/ 4812 h 16240"/>
                <a:gd name="connsiteX4" fmla="*/ 27600 w 52118"/>
                <a:gd name="connsiteY4" fmla="*/ 145 h 16240"/>
                <a:gd name="connsiteX5" fmla="*/ 47507 w 52118"/>
                <a:gd name="connsiteY5" fmla="*/ 8432 h 16240"/>
                <a:gd name="connsiteX6" fmla="*/ 51888 w 52118"/>
                <a:gd name="connsiteY6" fmla="*/ 16052 h 1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18" h="16240">
                  <a:moveTo>
                    <a:pt x="51888" y="16052"/>
                  </a:moveTo>
                  <a:cubicBezTo>
                    <a:pt x="50174" y="17576"/>
                    <a:pt x="40839" y="9384"/>
                    <a:pt x="26742" y="8241"/>
                  </a:cubicBezTo>
                  <a:cubicBezTo>
                    <a:pt x="12645" y="7098"/>
                    <a:pt x="1692" y="13385"/>
                    <a:pt x="358" y="11480"/>
                  </a:cubicBezTo>
                  <a:cubicBezTo>
                    <a:pt x="-975" y="9575"/>
                    <a:pt x="1501" y="7765"/>
                    <a:pt x="6359" y="4812"/>
                  </a:cubicBezTo>
                  <a:cubicBezTo>
                    <a:pt x="12788" y="1110"/>
                    <a:pt x="20208" y="-520"/>
                    <a:pt x="27600" y="145"/>
                  </a:cubicBezTo>
                  <a:cubicBezTo>
                    <a:pt x="34953" y="708"/>
                    <a:pt x="41925" y="3612"/>
                    <a:pt x="47507" y="8432"/>
                  </a:cubicBezTo>
                  <a:cubicBezTo>
                    <a:pt x="51603" y="12147"/>
                    <a:pt x="52650" y="15290"/>
                    <a:pt x="51888" y="16052"/>
                  </a:cubicBezTo>
                  <a:close/>
                </a:path>
              </a:pathLst>
            </a:custGeom>
            <a:solidFill>
              <a:srgbClr val="263238"/>
            </a:solid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24D0E77F-03F9-89A5-DD0E-25A730F0F5E1}"/>
                </a:ext>
              </a:extLst>
            </p:cNvPr>
            <p:cNvSpPr/>
            <p:nvPr/>
          </p:nvSpPr>
          <p:spPr>
            <a:xfrm>
              <a:off x="4436839" y="969132"/>
              <a:ext cx="26298" cy="25170"/>
            </a:xfrm>
            <a:custGeom>
              <a:avLst/>
              <a:gdLst>
                <a:gd name="connsiteX0" fmla="*/ 26290 w 26298"/>
                <a:gd name="connsiteY0" fmla="*/ 12964 h 25170"/>
                <a:gd name="connsiteX1" fmla="*/ 12574 w 26298"/>
                <a:gd name="connsiteY1" fmla="*/ 25156 h 25170"/>
                <a:gd name="connsiteX2" fmla="*/ 0 w 26298"/>
                <a:gd name="connsiteY2" fmla="*/ 12397 h 25170"/>
                <a:gd name="connsiteX3" fmla="*/ 0 w 26298"/>
                <a:gd name="connsiteY3" fmla="*/ 12202 h 25170"/>
                <a:gd name="connsiteX4" fmla="*/ 13716 w 26298"/>
                <a:gd name="connsiteY4" fmla="*/ 10 h 25170"/>
                <a:gd name="connsiteX5" fmla="*/ 26299 w 26298"/>
                <a:gd name="connsiteY5" fmla="*/ 12578 h 25170"/>
                <a:gd name="connsiteX6" fmla="*/ 26290 w 26298"/>
                <a:gd name="connsiteY6" fmla="*/ 12964 h 2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98" h="25170">
                  <a:moveTo>
                    <a:pt x="26290" y="12964"/>
                  </a:moveTo>
                  <a:cubicBezTo>
                    <a:pt x="25785" y="20076"/>
                    <a:pt x="19698" y="25485"/>
                    <a:pt x="12574" y="25156"/>
                  </a:cubicBezTo>
                  <a:cubicBezTo>
                    <a:pt x="5573" y="25106"/>
                    <a:pt x="-57" y="19393"/>
                    <a:pt x="0" y="12397"/>
                  </a:cubicBezTo>
                  <a:cubicBezTo>
                    <a:pt x="0" y="12332"/>
                    <a:pt x="0" y="12267"/>
                    <a:pt x="0" y="12202"/>
                  </a:cubicBezTo>
                  <a:cubicBezTo>
                    <a:pt x="562" y="5115"/>
                    <a:pt x="6611" y="-267"/>
                    <a:pt x="13716" y="10"/>
                  </a:cubicBezTo>
                  <a:cubicBezTo>
                    <a:pt x="20660" y="7"/>
                    <a:pt x="26290" y="5634"/>
                    <a:pt x="26299" y="12578"/>
                  </a:cubicBezTo>
                  <a:cubicBezTo>
                    <a:pt x="26299" y="12706"/>
                    <a:pt x="26290" y="12836"/>
                    <a:pt x="26290" y="12964"/>
                  </a:cubicBezTo>
                  <a:close/>
                </a:path>
              </a:pathLst>
            </a:custGeom>
            <a:solidFill>
              <a:srgbClr val="263238"/>
            </a:solid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FD673D91-BE43-A047-332E-944502533822}"/>
                </a:ext>
              </a:extLst>
            </p:cNvPr>
            <p:cNvSpPr/>
            <p:nvPr/>
          </p:nvSpPr>
          <p:spPr>
            <a:xfrm>
              <a:off x="4409023" y="941702"/>
              <a:ext cx="52268" cy="16486"/>
            </a:xfrm>
            <a:custGeom>
              <a:avLst/>
              <a:gdLst>
                <a:gd name="connsiteX0" fmla="*/ 52011 w 52268"/>
                <a:gd name="connsiteY0" fmla="*/ 16296 h 16486"/>
                <a:gd name="connsiteX1" fmla="*/ 26769 w 52268"/>
                <a:gd name="connsiteY1" fmla="*/ 8581 h 16486"/>
                <a:gd name="connsiteX2" fmla="*/ 385 w 52268"/>
                <a:gd name="connsiteY2" fmla="*/ 11724 h 16486"/>
                <a:gd name="connsiteX3" fmla="*/ 6386 w 52268"/>
                <a:gd name="connsiteY3" fmla="*/ 5057 h 16486"/>
                <a:gd name="connsiteX4" fmla="*/ 27722 w 52268"/>
                <a:gd name="connsiteY4" fmla="*/ 104 h 16486"/>
                <a:gd name="connsiteX5" fmla="*/ 47629 w 52268"/>
                <a:gd name="connsiteY5" fmla="*/ 8390 h 16486"/>
                <a:gd name="connsiteX6" fmla="*/ 52011 w 52268"/>
                <a:gd name="connsiteY6" fmla="*/ 16296 h 1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8" h="16486">
                  <a:moveTo>
                    <a:pt x="52011" y="16296"/>
                  </a:moveTo>
                  <a:cubicBezTo>
                    <a:pt x="50201" y="17820"/>
                    <a:pt x="40866" y="9724"/>
                    <a:pt x="26769" y="8581"/>
                  </a:cubicBezTo>
                  <a:cubicBezTo>
                    <a:pt x="12672" y="7438"/>
                    <a:pt x="1814" y="13629"/>
                    <a:pt x="385" y="11724"/>
                  </a:cubicBezTo>
                  <a:cubicBezTo>
                    <a:pt x="-1044" y="9819"/>
                    <a:pt x="1623" y="8009"/>
                    <a:pt x="6386" y="5057"/>
                  </a:cubicBezTo>
                  <a:cubicBezTo>
                    <a:pt x="12825" y="1270"/>
                    <a:pt x="20273" y="-457"/>
                    <a:pt x="27722" y="104"/>
                  </a:cubicBezTo>
                  <a:cubicBezTo>
                    <a:pt x="35066" y="706"/>
                    <a:pt x="42029" y="3605"/>
                    <a:pt x="47629" y="8390"/>
                  </a:cubicBezTo>
                  <a:cubicBezTo>
                    <a:pt x="51630" y="12391"/>
                    <a:pt x="52868" y="15534"/>
                    <a:pt x="52011" y="16296"/>
                  </a:cubicBezTo>
                  <a:close/>
                </a:path>
              </a:pathLst>
            </a:custGeom>
            <a:solidFill>
              <a:srgbClr val="263238"/>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D39699C5-929A-63D0-1A1A-86753FA31FCF}"/>
                </a:ext>
              </a:extLst>
            </p:cNvPr>
            <p:cNvSpPr/>
            <p:nvPr/>
          </p:nvSpPr>
          <p:spPr>
            <a:xfrm>
              <a:off x="4503515" y="948468"/>
              <a:ext cx="36733" cy="119935"/>
            </a:xfrm>
            <a:custGeom>
              <a:avLst/>
              <a:gdLst>
                <a:gd name="connsiteX0" fmla="*/ 0 w 36733"/>
                <a:gd name="connsiteY0" fmla="*/ 118306 h 119935"/>
                <a:gd name="connsiteX1" fmla="*/ 23241 w 36733"/>
                <a:gd name="connsiteY1" fmla="*/ 116020 h 119935"/>
                <a:gd name="connsiteX2" fmla="*/ 31147 w 36733"/>
                <a:gd name="connsiteY2" fmla="*/ 113162 h 119935"/>
                <a:gd name="connsiteX3" fmla="*/ 29623 w 36733"/>
                <a:gd name="connsiteY3" fmla="*/ 102304 h 119935"/>
                <a:gd name="connsiteX4" fmla="*/ 21241 w 36733"/>
                <a:gd name="connsiteY4" fmla="*/ 73729 h 119935"/>
                <a:gd name="connsiteX5" fmla="*/ 3334 w 36733"/>
                <a:gd name="connsiteY5" fmla="*/ 5 h 119935"/>
                <a:gd name="connsiteX6" fmla="*/ 27146 w 36733"/>
                <a:gd name="connsiteY6" fmla="*/ 72109 h 119935"/>
                <a:gd name="connsiteX7" fmla="*/ 35052 w 36733"/>
                <a:gd name="connsiteY7" fmla="*/ 100684 h 119935"/>
                <a:gd name="connsiteX8" fmla="*/ 35814 w 36733"/>
                <a:gd name="connsiteY8" fmla="*/ 114972 h 119935"/>
                <a:gd name="connsiteX9" fmla="*/ 29432 w 36733"/>
                <a:gd name="connsiteY9" fmla="*/ 119734 h 119935"/>
                <a:gd name="connsiteX10" fmla="*/ 23241 w 36733"/>
                <a:gd name="connsiteY10" fmla="*/ 119734 h 119935"/>
                <a:gd name="connsiteX11" fmla="*/ 0 w 36733"/>
                <a:gd name="connsiteY11" fmla="*/ 118306 h 11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33" h="119935">
                  <a:moveTo>
                    <a:pt x="0" y="118306"/>
                  </a:moveTo>
                  <a:cubicBezTo>
                    <a:pt x="7620" y="116550"/>
                    <a:pt x="15430" y="115783"/>
                    <a:pt x="23241" y="116020"/>
                  </a:cubicBezTo>
                  <a:cubicBezTo>
                    <a:pt x="26861" y="116020"/>
                    <a:pt x="30385" y="116020"/>
                    <a:pt x="31147" y="113162"/>
                  </a:cubicBezTo>
                  <a:cubicBezTo>
                    <a:pt x="31766" y="109472"/>
                    <a:pt x="31233" y="105680"/>
                    <a:pt x="29623" y="102304"/>
                  </a:cubicBezTo>
                  <a:cubicBezTo>
                    <a:pt x="26956" y="92779"/>
                    <a:pt x="24194" y="83825"/>
                    <a:pt x="21241" y="73729"/>
                  </a:cubicBezTo>
                  <a:cubicBezTo>
                    <a:pt x="9716" y="33438"/>
                    <a:pt x="2191" y="481"/>
                    <a:pt x="3334" y="5"/>
                  </a:cubicBezTo>
                  <a:cubicBezTo>
                    <a:pt x="4477" y="-471"/>
                    <a:pt x="15621" y="31819"/>
                    <a:pt x="27146" y="72109"/>
                  </a:cubicBezTo>
                  <a:cubicBezTo>
                    <a:pt x="29908" y="81634"/>
                    <a:pt x="32575" y="91159"/>
                    <a:pt x="35052" y="100684"/>
                  </a:cubicBezTo>
                  <a:cubicBezTo>
                    <a:pt x="36995" y="105206"/>
                    <a:pt x="37262" y="110269"/>
                    <a:pt x="35814" y="114972"/>
                  </a:cubicBezTo>
                  <a:cubicBezTo>
                    <a:pt x="34480" y="117415"/>
                    <a:pt x="32156" y="119155"/>
                    <a:pt x="29432" y="119734"/>
                  </a:cubicBezTo>
                  <a:cubicBezTo>
                    <a:pt x="27375" y="120003"/>
                    <a:pt x="25298" y="120003"/>
                    <a:pt x="23241" y="119734"/>
                  </a:cubicBezTo>
                  <a:cubicBezTo>
                    <a:pt x="15469" y="120180"/>
                    <a:pt x="7668" y="119701"/>
                    <a:pt x="0" y="118306"/>
                  </a:cubicBezTo>
                  <a:close/>
                </a:path>
              </a:pathLst>
            </a:custGeom>
            <a:solidFill>
              <a:srgbClr val="263238"/>
            </a:solid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7A6C1C55-A04F-708F-EC10-7ADD7309BA92}"/>
                </a:ext>
              </a:extLst>
            </p:cNvPr>
            <p:cNvSpPr/>
            <p:nvPr/>
          </p:nvSpPr>
          <p:spPr>
            <a:xfrm>
              <a:off x="4458268" y="1073053"/>
              <a:ext cx="44770" cy="43542"/>
            </a:xfrm>
            <a:custGeom>
              <a:avLst/>
              <a:gdLst>
                <a:gd name="connsiteX0" fmla="*/ 2956 w 44770"/>
                <a:gd name="connsiteY0" fmla="*/ 7 h 43542"/>
                <a:gd name="connsiteX1" fmla="*/ 16196 w 44770"/>
                <a:gd name="connsiteY1" fmla="*/ 27344 h 43542"/>
                <a:gd name="connsiteX2" fmla="*/ 44771 w 44770"/>
                <a:gd name="connsiteY2" fmla="*/ 41060 h 43542"/>
                <a:gd name="connsiteX3" fmla="*/ 34008 w 44770"/>
                <a:gd name="connsiteY3" fmla="*/ 43441 h 43542"/>
                <a:gd name="connsiteX4" fmla="*/ 10100 w 44770"/>
                <a:gd name="connsiteY4" fmla="*/ 32773 h 43542"/>
                <a:gd name="connsiteX5" fmla="*/ 3 w 44770"/>
                <a:gd name="connsiteY5" fmla="*/ 9913 h 43542"/>
                <a:gd name="connsiteX6" fmla="*/ 2956 w 44770"/>
                <a:gd name="connsiteY6" fmla="*/ 7 h 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70" h="43542">
                  <a:moveTo>
                    <a:pt x="2956" y="7"/>
                  </a:moveTo>
                  <a:cubicBezTo>
                    <a:pt x="5242" y="7"/>
                    <a:pt x="4004" y="15438"/>
                    <a:pt x="16196" y="27344"/>
                  </a:cubicBezTo>
                  <a:cubicBezTo>
                    <a:pt x="28388" y="39250"/>
                    <a:pt x="44771" y="38964"/>
                    <a:pt x="44771" y="41060"/>
                  </a:cubicBezTo>
                  <a:cubicBezTo>
                    <a:pt x="44771" y="43155"/>
                    <a:pt x="40961" y="43822"/>
                    <a:pt x="34008" y="43441"/>
                  </a:cubicBezTo>
                  <a:cubicBezTo>
                    <a:pt x="25025" y="42821"/>
                    <a:pt x="16558" y="39041"/>
                    <a:pt x="10100" y="32773"/>
                  </a:cubicBezTo>
                  <a:cubicBezTo>
                    <a:pt x="3890" y="26756"/>
                    <a:pt x="270" y="18556"/>
                    <a:pt x="3" y="9913"/>
                  </a:cubicBezTo>
                  <a:cubicBezTo>
                    <a:pt x="-92" y="3531"/>
                    <a:pt x="1908" y="-183"/>
                    <a:pt x="2956" y="7"/>
                  </a:cubicBezTo>
                  <a:close/>
                </a:path>
              </a:pathLst>
            </a:custGeom>
            <a:solidFill>
              <a:srgbClr val="263238"/>
            </a:solid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2450A423-32CC-7ACA-3C4B-5EB5B47CD039}"/>
                </a:ext>
              </a:extLst>
            </p:cNvPr>
            <p:cNvSpPr/>
            <p:nvPr/>
          </p:nvSpPr>
          <p:spPr>
            <a:xfrm>
              <a:off x="4404389" y="889586"/>
              <a:ext cx="64960" cy="16698"/>
            </a:xfrm>
            <a:custGeom>
              <a:avLst/>
              <a:gdLst>
                <a:gd name="connsiteX0" fmla="*/ 64836 w 64960"/>
                <a:gd name="connsiteY0" fmla="*/ 13453 h 16698"/>
                <a:gd name="connsiteX1" fmla="*/ 32546 w 64960"/>
                <a:gd name="connsiteY1" fmla="*/ 14787 h 16698"/>
                <a:gd name="connsiteX2" fmla="*/ 161 w 64960"/>
                <a:gd name="connsiteY2" fmla="*/ 14787 h 16698"/>
                <a:gd name="connsiteX3" fmla="*/ 7591 w 64960"/>
                <a:gd name="connsiteY3" fmla="*/ 6405 h 16698"/>
                <a:gd name="connsiteX4" fmla="*/ 56930 w 64960"/>
                <a:gd name="connsiteY4" fmla="*/ 5071 h 16698"/>
                <a:gd name="connsiteX5" fmla="*/ 64836 w 64960"/>
                <a:gd name="connsiteY5" fmla="*/ 13453 h 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60" h="16698">
                  <a:moveTo>
                    <a:pt x="64836" y="13453"/>
                  </a:moveTo>
                  <a:cubicBezTo>
                    <a:pt x="63122" y="17168"/>
                    <a:pt x="49215" y="14215"/>
                    <a:pt x="32546" y="14787"/>
                  </a:cubicBezTo>
                  <a:cubicBezTo>
                    <a:pt x="15878" y="15358"/>
                    <a:pt x="2066" y="18787"/>
                    <a:pt x="161" y="14787"/>
                  </a:cubicBezTo>
                  <a:cubicBezTo>
                    <a:pt x="-696" y="13072"/>
                    <a:pt x="1876" y="9643"/>
                    <a:pt x="7591" y="6405"/>
                  </a:cubicBezTo>
                  <a:cubicBezTo>
                    <a:pt x="22945" y="-1639"/>
                    <a:pt x="41157" y="-2132"/>
                    <a:pt x="56930" y="5071"/>
                  </a:cubicBezTo>
                  <a:cubicBezTo>
                    <a:pt x="62836" y="8405"/>
                    <a:pt x="65598" y="11643"/>
                    <a:pt x="64836" y="13453"/>
                  </a:cubicBezTo>
                  <a:close/>
                </a:path>
              </a:pathLst>
            </a:custGeom>
            <a:solidFill>
              <a:srgbClr val="263238"/>
            </a:solid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202AEFB7-05A9-9469-2241-6B754CDCF133}"/>
                </a:ext>
              </a:extLst>
            </p:cNvPr>
            <p:cNvSpPr/>
            <p:nvPr/>
          </p:nvSpPr>
          <p:spPr>
            <a:xfrm>
              <a:off x="4550234" y="908875"/>
              <a:ext cx="48257" cy="17787"/>
            </a:xfrm>
            <a:custGeom>
              <a:avLst/>
              <a:gdLst>
                <a:gd name="connsiteX0" fmla="*/ 47769 w 48257"/>
                <a:gd name="connsiteY0" fmla="*/ 16738 h 17787"/>
                <a:gd name="connsiteX1" fmla="*/ 23956 w 48257"/>
                <a:gd name="connsiteY1" fmla="*/ 14452 h 17787"/>
                <a:gd name="connsiteX2" fmla="*/ 239 w 48257"/>
                <a:gd name="connsiteY2" fmla="*/ 11309 h 17787"/>
                <a:gd name="connsiteX3" fmla="*/ 5764 w 48257"/>
                <a:gd name="connsiteY3" fmla="*/ 3784 h 17787"/>
                <a:gd name="connsiteX4" fmla="*/ 43864 w 48257"/>
                <a:gd name="connsiteY4" fmla="*/ 8166 h 17787"/>
                <a:gd name="connsiteX5" fmla="*/ 47769 w 48257"/>
                <a:gd name="connsiteY5" fmla="*/ 16738 h 1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57" h="17787">
                  <a:moveTo>
                    <a:pt x="47769" y="16738"/>
                  </a:moveTo>
                  <a:cubicBezTo>
                    <a:pt x="45007" y="19691"/>
                    <a:pt x="35577" y="15595"/>
                    <a:pt x="23956" y="14452"/>
                  </a:cubicBezTo>
                  <a:cubicBezTo>
                    <a:pt x="12336" y="13309"/>
                    <a:pt x="2239" y="14452"/>
                    <a:pt x="239" y="11309"/>
                  </a:cubicBezTo>
                  <a:cubicBezTo>
                    <a:pt x="-714" y="9594"/>
                    <a:pt x="1191" y="6451"/>
                    <a:pt x="5764" y="3784"/>
                  </a:cubicBezTo>
                  <a:cubicBezTo>
                    <a:pt x="18184" y="-2552"/>
                    <a:pt x="33205" y="-825"/>
                    <a:pt x="43864" y="8166"/>
                  </a:cubicBezTo>
                  <a:cubicBezTo>
                    <a:pt x="47959" y="11785"/>
                    <a:pt x="49007" y="15214"/>
                    <a:pt x="47769" y="16738"/>
                  </a:cubicBezTo>
                  <a:close/>
                </a:path>
              </a:pathLst>
            </a:custGeom>
            <a:solidFill>
              <a:srgbClr val="263238"/>
            </a:solid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B5022F6B-849E-04D5-9740-74B5F08E37E7}"/>
                </a:ext>
              </a:extLst>
            </p:cNvPr>
            <p:cNvSpPr/>
            <p:nvPr/>
          </p:nvSpPr>
          <p:spPr>
            <a:xfrm>
              <a:off x="4268447" y="769412"/>
              <a:ext cx="122006" cy="238067"/>
            </a:xfrm>
            <a:custGeom>
              <a:avLst/>
              <a:gdLst>
                <a:gd name="connsiteX0" fmla="*/ 122006 w 122006"/>
                <a:gd name="connsiteY0" fmla="*/ 60665 h 238067"/>
                <a:gd name="connsiteX1" fmla="*/ 121435 w 122006"/>
                <a:gd name="connsiteY1" fmla="*/ 60665 h 238067"/>
                <a:gd name="connsiteX2" fmla="*/ 90764 w 122006"/>
                <a:gd name="connsiteY2" fmla="*/ 105718 h 238067"/>
                <a:gd name="connsiteX3" fmla="*/ 90764 w 122006"/>
                <a:gd name="connsiteY3" fmla="*/ 107623 h 238067"/>
                <a:gd name="connsiteX4" fmla="*/ 77429 w 122006"/>
                <a:gd name="connsiteY4" fmla="*/ 185919 h 238067"/>
                <a:gd name="connsiteX5" fmla="*/ 46663 w 122006"/>
                <a:gd name="connsiteY5" fmla="*/ 237258 h 238067"/>
                <a:gd name="connsiteX6" fmla="*/ 10659 w 122006"/>
                <a:gd name="connsiteY6" fmla="*/ 222685 h 238067"/>
                <a:gd name="connsiteX7" fmla="*/ 8278 w 122006"/>
                <a:gd name="connsiteY7" fmla="*/ 210493 h 238067"/>
                <a:gd name="connsiteX8" fmla="*/ 1420 w 122006"/>
                <a:gd name="connsiteY8" fmla="*/ 56188 h 238067"/>
                <a:gd name="connsiteX9" fmla="*/ 28280 w 122006"/>
                <a:gd name="connsiteY9" fmla="*/ 12754 h 238067"/>
                <a:gd name="connsiteX10" fmla="*/ 75905 w 122006"/>
                <a:gd name="connsiteY10" fmla="*/ 3229 h 238067"/>
                <a:gd name="connsiteX11" fmla="*/ 119149 w 122006"/>
                <a:gd name="connsiteY11" fmla="*/ 55426 h 23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06" h="238067">
                  <a:moveTo>
                    <a:pt x="122006" y="60665"/>
                  </a:moveTo>
                  <a:lnTo>
                    <a:pt x="121435" y="60665"/>
                  </a:lnTo>
                  <a:cubicBezTo>
                    <a:pt x="105728" y="71114"/>
                    <a:pt x="94726" y="87279"/>
                    <a:pt x="90764" y="105718"/>
                  </a:cubicBezTo>
                  <a:lnTo>
                    <a:pt x="90764" y="107623"/>
                  </a:lnTo>
                  <a:cubicBezTo>
                    <a:pt x="84954" y="133436"/>
                    <a:pt x="83430" y="160106"/>
                    <a:pt x="77429" y="185919"/>
                  </a:cubicBezTo>
                  <a:cubicBezTo>
                    <a:pt x="71428" y="211731"/>
                    <a:pt x="72571" y="231448"/>
                    <a:pt x="46663" y="237258"/>
                  </a:cubicBezTo>
                  <a:cubicBezTo>
                    <a:pt x="32804" y="240322"/>
                    <a:pt x="18488" y="234527"/>
                    <a:pt x="10659" y="222685"/>
                  </a:cubicBezTo>
                  <a:cubicBezTo>
                    <a:pt x="8782" y="218909"/>
                    <a:pt x="7963" y="214697"/>
                    <a:pt x="8278" y="210493"/>
                  </a:cubicBezTo>
                  <a:cubicBezTo>
                    <a:pt x="8278" y="146866"/>
                    <a:pt x="-4105" y="122196"/>
                    <a:pt x="1420" y="56188"/>
                  </a:cubicBezTo>
                  <a:cubicBezTo>
                    <a:pt x="2867" y="38233"/>
                    <a:pt x="12859" y="22070"/>
                    <a:pt x="28280" y="12754"/>
                  </a:cubicBezTo>
                  <a:cubicBezTo>
                    <a:pt x="42949" y="3991"/>
                    <a:pt x="60665" y="-4962"/>
                    <a:pt x="75905" y="3229"/>
                  </a:cubicBezTo>
                  <a:cubicBezTo>
                    <a:pt x="91145" y="11421"/>
                    <a:pt x="108290" y="42186"/>
                    <a:pt x="119149" y="55426"/>
                  </a:cubicBezTo>
                </a:path>
              </a:pathLst>
            </a:custGeom>
            <a:solidFill>
              <a:srgbClr val="263238"/>
            </a:solid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B42F6811-081D-1F96-BA39-7A65BF104B1A}"/>
                </a:ext>
              </a:extLst>
            </p:cNvPr>
            <p:cNvSpPr/>
            <p:nvPr/>
          </p:nvSpPr>
          <p:spPr>
            <a:xfrm>
              <a:off x="4245173" y="961732"/>
              <a:ext cx="64793" cy="96748"/>
            </a:xfrm>
            <a:custGeom>
              <a:avLst/>
              <a:gdLst>
                <a:gd name="connsiteX0" fmla="*/ 64794 w 64793"/>
                <a:gd name="connsiteY0" fmla="*/ 4744 h 96748"/>
                <a:gd name="connsiteX1" fmla="*/ 119 w 64793"/>
                <a:gd name="connsiteY1" fmla="*/ 43796 h 96748"/>
                <a:gd name="connsiteX2" fmla="*/ 60984 w 64793"/>
                <a:gd name="connsiteY2" fmla="*/ 95136 h 96748"/>
                <a:gd name="connsiteX3" fmla="*/ 64794 w 64793"/>
                <a:gd name="connsiteY3" fmla="*/ 4744 h 96748"/>
              </a:gdLst>
              <a:ahLst/>
              <a:cxnLst>
                <a:cxn ang="0">
                  <a:pos x="connsiteX0" y="connsiteY0"/>
                </a:cxn>
                <a:cxn ang="0">
                  <a:pos x="connsiteX1" y="connsiteY1"/>
                </a:cxn>
                <a:cxn ang="0">
                  <a:pos x="connsiteX2" y="connsiteY2"/>
                </a:cxn>
                <a:cxn ang="0">
                  <a:pos x="connsiteX3" y="connsiteY3"/>
                </a:cxn>
              </a:cxnLst>
              <a:rect l="l" t="t" r="r" b="b"/>
              <a:pathLst>
                <a:path w="64793" h="96748">
                  <a:moveTo>
                    <a:pt x="64794" y="4744"/>
                  </a:moveTo>
                  <a:cubicBezTo>
                    <a:pt x="63365" y="3982"/>
                    <a:pt x="3358" y="-19069"/>
                    <a:pt x="119" y="43796"/>
                  </a:cubicBezTo>
                  <a:cubicBezTo>
                    <a:pt x="-3119" y="106661"/>
                    <a:pt x="60793" y="96946"/>
                    <a:pt x="60984" y="95136"/>
                  </a:cubicBezTo>
                  <a:cubicBezTo>
                    <a:pt x="61174" y="93326"/>
                    <a:pt x="64794" y="4744"/>
                    <a:pt x="64794" y="4744"/>
                  </a:cubicBezTo>
                  <a:close/>
                </a:path>
              </a:pathLst>
            </a:custGeom>
            <a:solidFill>
              <a:srgbClr val="FFBE9D"/>
            </a:solid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D6217558-DF6B-6522-88AC-5EA75AFE3554}"/>
                </a:ext>
              </a:extLst>
            </p:cNvPr>
            <p:cNvSpPr/>
            <p:nvPr/>
          </p:nvSpPr>
          <p:spPr>
            <a:xfrm>
              <a:off x="4261039" y="981869"/>
              <a:ext cx="27158" cy="55526"/>
            </a:xfrm>
            <a:custGeom>
              <a:avLst/>
              <a:gdLst>
                <a:gd name="connsiteX0" fmla="*/ 27115 w 27158"/>
                <a:gd name="connsiteY0" fmla="*/ 50138 h 55526"/>
                <a:gd name="connsiteX1" fmla="*/ 24067 w 27158"/>
                <a:gd name="connsiteY1" fmla="*/ 51662 h 55526"/>
                <a:gd name="connsiteX2" fmla="*/ 15876 w 27158"/>
                <a:gd name="connsiteY2" fmla="*/ 51662 h 55526"/>
                <a:gd name="connsiteX3" fmla="*/ 4541 w 27158"/>
                <a:gd name="connsiteY3" fmla="*/ 26611 h 55526"/>
                <a:gd name="connsiteX4" fmla="*/ 8446 w 27158"/>
                <a:gd name="connsiteY4" fmla="*/ 11085 h 55526"/>
                <a:gd name="connsiteX5" fmla="*/ 17114 w 27158"/>
                <a:gd name="connsiteY5" fmla="*/ 3084 h 55526"/>
                <a:gd name="connsiteX6" fmla="*/ 23401 w 27158"/>
                <a:gd name="connsiteY6" fmla="*/ 6418 h 55526"/>
                <a:gd name="connsiteX7" fmla="*/ 23972 w 27158"/>
                <a:gd name="connsiteY7" fmla="*/ 9561 h 55526"/>
                <a:gd name="connsiteX8" fmla="*/ 25020 w 27158"/>
                <a:gd name="connsiteY8" fmla="*/ 6037 h 55526"/>
                <a:gd name="connsiteX9" fmla="*/ 22734 w 27158"/>
                <a:gd name="connsiteY9" fmla="*/ 1941 h 55526"/>
                <a:gd name="connsiteX10" fmla="*/ 16828 w 27158"/>
                <a:gd name="connsiteY10" fmla="*/ 36 h 55526"/>
                <a:gd name="connsiteX11" fmla="*/ 4827 w 27158"/>
                <a:gd name="connsiteY11" fmla="*/ 9561 h 55526"/>
                <a:gd name="connsiteX12" fmla="*/ 160 w 27158"/>
                <a:gd name="connsiteY12" fmla="*/ 26897 h 55526"/>
                <a:gd name="connsiteX13" fmla="*/ 14733 w 27158"/>
                <a:gd name="connsiteY13" fmla="*/ 54900 h 55526"/>
                <a:gd name="connsiteX14" fmla="*/ 24829 w 27158"/>
                <a:gd name="connsiteY14" fmla="*/ 53757 h 55526"/>
                <a:gd name="connsiteX15" fmla="*/ 27115 w 27158"/>
                <a:gd name="connsiteY15" fmla="*/ 50138 h 5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58" h="55526">
                  <a:moveTo>
                    <a:pt x="27115" y="50138"/>
                  </a:moveTo>
                  <a:cubicBezTo>
                    <a:pt x="27115" y="50138"/>
                    <a:pt x="25972" y="50900"/>
                    <a:pt x="24067" y="51662"/>
                  </a:cubicBezTo>
                  <a:cubicBezTo>
                    <a:pt x="21448" y="52751"/>
                    <a:pt x="18495" y="52751"/>
                    <a:pt x="15876" y="51662"/>
                  </a:cubicBezTo>
                  <a:cubicBezTo>
                    <a:pt x="7818" y="45997"/>
                    <a:pt x="3474" y="36402"/>
                    <a:pt x="4541" y="26611"/>
                  </a:cubicBezTo>
                  <a:cubicBezTo>
                    <a:pt x="4636" y="21205"/>
                    <a:pt x="5970" y="15893"/>
                    <a:pt x="8446" y="11085"/>
                  </a:cubicBezTo>
                  <a:cubicBezTo>
                    <a:pt x="9847" y="7153"/>
                    <a:pt x="13085" y="4162"/>
                    <a:pt x="17114" y="3084"/>
                  </a:cubicBezTo>
                  <a:cubicBezTo>
                    <a:pt x="19734" y="2559"/>
                    <a:pt x="22362" y="3953"/>
                    <a:pt x="23401" y="6418"/>
                  </a:cubicBezTo>
                  <a:cubicBezTo>
                    <a:pt x="24163" y="8228"/>
                    <a:pt x="23401" y="9466"/>
                    <a:pt x="23972" y="9561"/>
                  </a:cubicBezTo>
                  <a:cubicBezTo>
                    <a:pt x="24544" y="9657"/>
                    <a:pt x="25401" y="8609"/>
                    <a:pt x="25020" y="6037"/>
                  </a:cubicBezTo>
                  <a:cubicBezTo>
                    <a:pt x="24782" y="4440"/>
                    <a:pt x="23963" y="2984"/>
                    <a:pt x="22734" y="1941"/>
                  </a:cubicBezTo>
                  <a:cubicBezTo>
                    <a:pt x="21115" y="518"/>
                    <a:pt x="18972" y="-171"/>
                    <a:pt x="16828" y="36"/>
                  </a:cubicBezTo>
                  <a:cubicBezTo>
                    <a:pt x="11418" y="842"/>
                    <a:pt x="6837" y="4472"/>
                    <a:pt x="4827" y="9561"/>
                  </a:cubicBezTo>
                  <a:cubicBezTo>
                    <a:pt x="1912" y="14886"/>
                    <a:pt x="312" y="20829"/>
                    <a:pt x="160" y="26897"/>
                  </a:cubicBezTo>
                  <a:cubicBezTo>
                    <a:pt x="-1050" y="38311"/>
                    <a:pt x="4694" y="49340"/>
                    <a:pt x="14733" y="54900"/>
                  </a:cubicBezTo>
                  <a:cubicBezTo>
                    <a:pt x="18105" y="56033"/>
                    <a:pt x="21800" y="55615"/>
                    <a:pt x="24829" y="53757"/>
                  </a:cubicBezTo>
                  <a:cubicBezTo>
                    <a:pt x="26925" y="51662"/>
                    <a:pt x="27306" y="50328"/>
                    <a:pt x="27115" y="50138"/>
                  </a:cubicBezTo>
                  <a:close/>
                </a:path>
              </a:pathLst>
            </a:custGeom>
            <a:solidFill>
              <a:srgbClr val="EB996E"/>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5CF9CE4C-3B97-B891-0208-81AEC0353483}"/>
                </a:ext>
              </a:extLst>
            </p:cNvPr>
            <p:cNvSpPr/>
            <p:nvPr/>
          </p:nvSpPr>
          <p:spPr>
            <a:xfrm>
              <a:off x="4336425" y="714440"/>
              <a:ext cx="364895" cy="189799"/>
            </a:xfrm>
            <a:custGeom>
              <a:avLst/>
              <a:gdLst>
                <a:gd name="connsiteX0" fmla="*/ 4307 w 364895"/>
                <a:gd name="connsiteY0" fmla="*/ 67727 h 189799"/>
                <a:gd name="connsiteX1" fmla="*/ 67934 w 364895"/>
                <a:gd name="connsiteY1" fmla="*/ 1623 h 189799"/>
                <a:gd name="connsiteX2" fmla="*/ 169280 w 364895"/>
                <a:gd name="connsiteY2" fmla="*/ 25722 h 189799"/>
                <a:gd name="connsiteX3" fmla="*/ 227288 w 364895"/>
                <a:gd name="connsiteY3" fmla="*/ 44772 h 189799"/>
                <a:gd name="connsiteX4" fmla="*/ 267864 w 364895"/>
                <a:gd name="connsiteY4" fmla="*/ 38009 h 189799"/>
                <a:gd name="connsiteX5" fmla="*/ 308726 w 364895"/>
                <a:gd name="connsiteY5" fmla="*/ 33342 h 189799"/>
                <a:gd name="connsiteX6" fmla="*/ 340349 w 364895"/>
                <a:gd name="connsiteY6" fmla="*/ 57440 h 189799"/>
                <a:gd name="connsiteX7" fmla="*/ 324976 w 364895"/>
                <a:gd name="connsiteY7" fmla="*/ 87251 h 189799"/>
                <a:gd name="connsiteX8" fmla="*/ 321299 w 364895"/>
                <a:gd name="connsiteY8" fmla="*/ 88110 h 189799"/>
                <a:gd name="connsiteX9" fmla="*/ 362190 w 364895"/>
                <a:gd name="connsiteY9" fmla="*/ 103737 h 189799"/>
                <a:gd name="connsiteX10" fmla="*/ 346569 w 364895"/>
                <a:gd name="connsiteY10" fmla="*/ 144632 h 189799"/>
                <a:gd name="connsiteX11" fmla="*/ 324728 w 364895"/>
                <a:gd name="connsiteY11" fmla="*/ 145927 h 189799"/>
                <a:gd name="connsiteX12" fmla="*/ 344921 w 364895"/>
                <a:gd name="connsiteY12" fmla="*/ 163167 h 189799"/>
                <a:gd name="connsiteX13" fmla="*/ 321585 w 364895"/>
                <a:gd name="connsiteY13" fmla="*/ 185170 h 189799"/>
                <a:gd name="connsiteX14" fmla="*/ 237956 w 364895"/>
                <a:gd name="connsiteY14" fmla="*/ 176979 h 189799"/>
                <a:gd name="connsiteX15" fmla="*/ 161756 w 364895"/>
                <a:gd name="connsiteY15" fmla="*/ 137355 h 189799"/>
                <a:gd name="connsiteX16" fmla="*/ 64505 w 364895"/>
                <a:gd name="connsiteY16" fmla="*/ 111351 h 189799"/>
                <a:gd name="connsiteX17" fmla="*/ 17547 w 364895"/>
                <a:gd name="connsiteY17" fmla="*/ 133164 h 189799"/>
                <a:gd name="connsiteX18" fmla="*/ 116 w 364895"/>
                <a:gd name="connsiteY18" fmla="*/ 103541 h 189799"/>
                <a:gd name="connsiteX19" fmla="*/ 4307 w 364895"/>
                <a:gd name="connsiteY19" fmla="*/ 67917 h 18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895" h="189799">
                  <a:moveTo>
                    <a:pt x="4307" y="67727"/>
                  </a:moveTo>
                  <a:cubicBezTo>
                    <a:pt x="-9123" y="41343"/>
                    <a:pt x="36216" y="8862"/>
                    <a:pt x="67934" y="1623"/>
                  </a:cubicBezTo>
                  <a:cubicBezTo>
                    <a:pt x="99652" y="-5616"/>
                    <a:pt x="139277" y="12958"/>
                    <a:pt x="169280" y="25722"/>
                  </a:cubicBezTo>
                  <a:cubicBezTo>
                    <a:pt x="188330" y="33723"/>
                    <a:pt x="206809" y="44772"/>
                    <a:pt x="227288" y="44772"/>
                  </a:cubicBezTo>
                  <a:cubicBezTo>
                    <a:pt x="241070" y="44522"/>
                    <a:pt x="254748" y="42243"/>
                    <a:pt x="267864" y="38009"/>
                  </a:cubicBezTo>
                  <a:cubicBezTo>
                    <a:pt x="281037" y="33726"/>
                    <a:pt x="294934" y="32139"/>
                    <a:pt x="308726" y="33342"/>
                  </a:cubicBezTo>
                  <a:cubicBezTo>
                    <a:pt x="322957" y="34802"/>
                    <a:pt x="335168" y="44108"/>
                    <a:pt x="340349" y="57440"/>
                  </a:cubicBezTo>
                  <a:cubicBezTo>
                    <a:pt x="344340" y="69917"/>
                    <a:pt x="337454" y="83264"/>
                    <a:pt x="324976" y="87251"/>
                  </a:cubicBezTo>
                  <a:cubicBezTo>
                    <a:pt x="323776" y="87635"/>
                    <a:pt x="322547" y="87922"/>
                    <a:pt x="321299" y="88110"/>
                  </a:cubicBezTo>
                  <a:cubicBezTo>
                    <a:pt x="336911" y="81132"/>
                    <a:pt x="355218" y="88129"/>
                    <a:pt x="362190" y="103737"/>
                  </a:cubicBezTo>
                  <a:cubicBezTo>
                    <a:pt x="369172" y="119345"/>
                    <a:pt x="362171" y="137655"/>
                    <a:pt x="346569" y="144632"/>
                  </a:cubicBezTo>
                  <a:cubicBezTo>
                    <a:pt x="339692" y="147707"/>
                    <a:pt x="331920" y="148168"/>
                    <a:pt x="324728" y="145927"/>
                  </a:cubicBezTo>
                  <a:cubicBezTo>
                    <a:pt x="334253" y="139831"/>
                    <a:pt x="347017" y="152118"/>
                    <a:pt x="344921" y="163167"/>
                  </a:cubicBezTo>
                  <a:cubicBezTo>
                    <a:pt x="341559" y="174098"/>
                    <a:pt x="332691" y="182456"/>
                    <a:pt x="321585" y="185170"/>
                  </a:cubicBezTo>
                  <a:cubicBezTo>
                    <a:pt x="294439" y="194695"/>
                    <a:pt x="264435" y="188313"/>
                    <a:pt x="237956" y="176979"/>
                  </a:cubicBezTo>
                  <a:cubicBezTo>
                    <a:pt x="211476" y="165644"/>
                    <a:pt x="187664" y="149356"/>
                    <a:pt x="161756" y="137355"/>
                  </a:cubicBezTo>
                  <a:cubicBezTo>
                    <a:pt x="135848" y="125353"/>
                    <a:pt x="92223" y="104017"/>
                    <a:pt x="64505" y="111351"/>
                  </a:cubicBezTo>
                  <a:cubicBezTo>
                    <a:pt x="44027" y="116685"/>
                    <a:pt x="28310" y="139450"/>
                    <a:pt x="17547" y="133164"/>
                  </a:cubicBezTo>
                  <a:cubicBezTo>
                    <a:pt x="7355" y="126620"/>
                    <a:pt x="888" y="115624"/>
                    <a:pt x="116" y="103541"/>
                  </a:cubicBezTo>
                  <a:cubicBezTo>
                    <a:pt x="-436" y="91518"/>
                    <a:pt x="983" y="79485"/>
                    <a:pt x="4307" y="67917"/>
                  </a:cubicBezTo>
                </a:path>
              </a:pathLst>
            </a:custGeom>
            <a:solidFill>
              <a:srgbClr val="263238"/>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2B729D23-821A-C39A-058F-ACE99EF0BEAF}"/>
                </a:ext>
              </a:extLst>
            </p:cNvPr>
            <p:cNvSpPr/>
            <p:nvPr/>
          </p:nvSpPr>
          <p:spPr>
            <a:xfrm>
              <a:off x="4354448" y="731867"/>
              <a:ext cx="311213" cy="107427"/>
            </a:xfrm>
            <a:custGeom>
              <a:avLst/>
              <a:gdLst>
                <a:gd name="connsiteX0" fmla="*/ 311182 w 311213"/>
                <a:gd name="connsiteY0" fmla="*/ 69636 h 107427"/>
                <a:gd name="connsiteX1" fmla="*/ 300228 w 311213"/>
                <a:gd name="connsiteY1" fmla="*/ 80685 h 107427"/>
                <a:gd name="connsiteX2" fmla="*/ 263462 w 311213"/>
                <a:gd name="connsiteY2" fmla="*/ 100306 h 107427"/>
                <a:gd name="connsiteX3" fmla="*/ 203835 w 311213"/>
                <a:gd name="connsiteY3" fmla="*/ 92877 h 107427"/>
                <a:gd name="connsiteX4" fmla="*/ 147161 w 311213"/>
                <a:gd name="connsiteY4" fmla="*/ 41156 h 107427"/>
                <a:gd name="connsiteX5" fmla="*/ 79439 w 311213"/>
                <a:gd name="connsiteY5" fmla="*/ 1532 h 107427"/>
                <a:gd name="connsiteX6" fmla="*/ 17526 w 311213"/>
                <a:gd name="connsiteY6" fmla="*/ 17343 h 107427"/>
                <a:gd name="connsiteX7" fmla="*/ 0 w 311213"/>
                <a:gd name="connsiteY7" fmla="*/ 56682 h 107427"/>
                <a:gd name="connsiteX8" fmla="*/ 1715 w 311213"/>
                <a:gd name="connsiteY8" fmla="*/ 68397 h 107427"/>
                <a:gd name="connsiteX9" fmla="*/ 3429 w 311213"/>
                <a:gd name="connsiteY9" fmla="*/ 72208 h 107427"/>
                <a:gd name="connsiteX10" fmla="*/ 2381 w 311213"/>
                <a:gd name="connsiteY10" fmla="*/ 56777 h 107427"/>
                <a:gd name="connsiteX11" fmla="*/ 20479 w 311213"/>
                <a:gd name="connsiteY11" fmla="*/ 20582 h 107427"/>
                <a:gd name="connsiteX12" fmla="*/ 78200 w 311213"/>
                <a:gd name="connsiteY12" fmla="*/ 7152 h 107427"/>
                <a:gd name="connsiteX13" fmla="*/ 142589 w 311213"/>
                <a:gd name="connsiteY13" fmla="*/ 45252 h 107427"/>
                <a:gd name="connsiteX14" fmla="*/ 200882 w 311213"/>
                <a:gd name="connsiteY14" fmla="*/ 97544 h 107427"/>
                <a:gd name="connsiteX15" fmla="*/ 301657 w 311213"/>
                <a:gd name="connsiteY15" fmla="*/ 82114 h 107427"/>
                <a:gd name="connsiteX16" fmla="*/ 309086 w 311213"/>
                <a:gd name="connsiteY16" fmla="*/ 72589 h 107427"/>
                <a:gd name="connsiteX17" fmla="*/ 311182 w 311213"/>
                <a:gd name="connsiteY17" fmla="*/ 69636 h 1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213" h="107427">
                  <a:moveTo>
                    <a:pt x="311182" y="69636"/>
                  </a:moveTo>
                  <a:cubicBezTo>
                    <a:pt x="310706" y="69636"/>
                    <a:pt x="307562" y="73922"/>
                    <a:pt x="300228" y="80685"/>
                  </a:cubicBezTo>
                  <a:cubicBezTo>
                    <a:pt x="289760" y="90131"/>
                    <a:pt x="277140" y="96868"/>
                    <a:pt x="263462" y="100306"/>
                  </a:cubicBezTo>
                  <a:cubicBezTo>
                    <a:pt x="243383" y="105722"/>
                    <a:pt x="221971" y="103055"/>
                    <a:pt x="203835" y="92877"/>
                  </a:cubicBezTo>
                  <a:cubicBezTo>
                    <a:pt x="183356" y="81637"/>
                    <a:pt x="166688" y="60968"/>
                    <a:pt x="147161" y="41156"/>
                  </a:cubicBezTo>
                  <a:cubicBezTo>
                    <a:pt x="129169" y="21333"/>
                    <a:pt x="105537" y="7503"/>
                    <a:pt x="79439" y="1532"/>
                  </a:cubicBezTo>
                  <a:cubicBezTo>
                    <a:pt x="57464" y="-3054"/>
                    <a:pt x="34604" y="2784"/>
                    <a:pt x="17526" y="17343"/>
                  </a:cubicBezTo>
                  <a:cubicBezTo>
                    <a:pt x="6534" y="27493"/>
                    <a:pt x="191" y="41719"/>
                    <a:pt x="0" y="56682"/>
                  </a:cubicBezTo>
                  <a:cubicBezTo>
                    <a:pt x="-9" y="60650"/>
                    <a:pt x="572" y="64598"/>
                    <a:pt x="1715" y="68397"/>
                  </a:cubicBezTo>
                  <a:cubicBezTo>
                    <a:pt x="2067" y="69754"/>
                    <a:pt x="2648" y="71042"/>
                    <a:pt x="3429" y="72208"/>
                  </a:cubicBezTo>
                  <a:cubicBezTo>
                    <a:pt x="2658" y="67101"/>
                    <a:pt x="2305" y="61941"/>
                    <a:pt x="2381" y="56777"/>
                  </a:cubicBezTo>
                  <a:cubicBezTo>
                    <a:pt x="3467" y="42814"/>
                    <a:pt x="9963" y="29827"/>
                    <a:pt x="20479" y="20582"/>
                  </a:cubicBezTo>
                  <a:cubicBezTo>
                    <a:pt x="36700" y="7619"/>
                    <a:pt x="57922" y="2684"/>
                    <a:pt x="78200" y="7152"/>
                  </a:cubicBezTo>
                  <a:cubicBezTo>
                    <a:pt x="103003" y="13096"/>
                    <a:pt x="125444" y="26373"/>
                    <a:pt x="142589" y="45252"/>
                  </a:cubicBezTo>
                  <a:cubicBezTo>
                    <a:pt x="161639" y="64302"/>
                    <a:pt x="178880" y="85733"/>
                    <a:pt x="200882" y="97544"/>
                  </a:cubicBezTo>
                  <a:cubicBezTo>
                    <a:pt x="234210" y="115104"/>
                    <a:pt x="275101" y="108843"/>
                    <a:pt x="301657" y="82114"/>
                  </a:cubicBezTo>
                  <a:cubicBezTo>
                    <a:pt x="304409" y="79166"/>
                    <a:pt x="306896" y="75979"/>
                    <a:pt x="309086" y="72589"/>
                  </a:cubicBezTo>
                  <a:cubicBezTo>
                    <a:pt x="310706" y="70969"/>
                    <a:pt x="311372" y="69731"/>
                    <a:pt x="311182" y="69636"/>
                  </a:cubicBezTo>
                  <a:close/>
                </a:path>
              </a:pathLst>
            </a:custGeom>
            <a:solidFill>
              <a:srgbClr val="455A64"/>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93A2D1D6-ABF1-48FD-05E5-784A71F3F274}"/>
                </a:ext>
              </a:extLst>
            </p:cNvPr>
            <p:cNvSpPr/>
            <p:nvPr/>
          </p:nvSpPr>
          <p:spPr>
            <a:xfrm>
              <a:off x="4282960" y="801406"/>
              <a:ext cx="70463" cy="161068"/>
            </a:xfrm>
            <a:custGeom>
              <a:avLst/>
              <a:gdLst>
                <a:gd name="connsiteX0" fmla="*/ 11291 w 70463"/>
                <a:gd name="connsiteY0" fmla="*/ 161069 h 161068"/>
                <a:gd name="connsiteX1" fmla="*/ 16910 w 70463"/>
                <a:gd name="connsiteY1" fmla="*/ 154782 h 161068"/>
                <a:gd name="connsiteX2" fmla="*/ 21959 w 70463"/>
                <a:gd name="connsiteY2" fmla="*/ 132303 h 161068"/>
                <a:gd name="connsiteX3" fmla="*/ 6147 w 70463"/>
                <a:gd name="connsiteY3" fmla="*/ 60675 h 161068"/>
                <a:gd name="connsiteX4" fmla="*/ 16244 w 70463"/>
                <a:gd name="connsiteY4" fmla="*/ 23814 h 161068"/>
                <a:gd name="connsiteX5" fmla="*/ 41390 w 70463"/>
                <a:gd name="connsiteY5" fmla="*/ 5621 h 161068"/>
                <a:gd name="connsiteX6" fmla="*/ 62535 w 70463"/>
                <a:gd name="connsiteY6" fmla="*/ 4478 h 161068"/>
                <a:gd name="connsiteX7" fmla="*/ 70441 w 70463"/>
                <a:gd name="connsiteY7" fmla="*/ 6669 h 161068"/>
                <a:gd name="connsiteX8" fmla="*/ 63297 w 70463"/>
                <a:gd name="connsiteY8" fmla="*/ 2192 h 161068"/>
                <a:gd name="connsiteX9" fmla="*/ 40247 w 70463"/>
                <a:gd name="connsiteY9" fmla="*/ 1335 h 161068"/>
                <a:gd name="connsiteX10" fmla="*/ 11672 w 70463"/>
                <a:gd name="connsiteY10" fmla="*/ 20385 h 161068"/>
                <a:gd name="connsiteX11" fmla="*/ 51 w 70463"/>
                <a:gd name="connsiteY11" fmla="*/ 60675 h 161068"/>
                <a:gd name="connsiteX12" fmla="*/ 8909 w 70463"/>
                <a:gd name="connsiteY12" fmla="*/ 101157 h 161068"/>
                <a:gd name="connsiteX13" fmla="*/ 17672 w 70463"/>
                <a:gd name="connsiteY13" fmla="*/ 132399 h 161068"/>
                <a:gd name="connsiteX14" fmla="*/ 11291 w 70463"/>
                <a:gd name="connsiteY14" fmla="*/ 161069 h 1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63" h="161068">
                  <a:moveTo>
                    <a:pt x="11291" y="161069"/>
                  </a:moveTo>
                  <a:cubicBezTo>
                    <a:pt x="11291" y="161069"/>
                    <a:pt x="14148" y="159545"/>
                    <a:pt x="16910" y="154782"/>
                  </a:cubicBezTo>
                  <a:cubicBezTo>
                    <a:pt x="20635" y="147900"/>
                    <a:pt x="22387" y="140119"/>
                    <a:pt x="21959" y="132303"/>
                  </a:cubicBezTo>
                  <a:cubicBezTo>
                    <a:pt x="21959" y="111920"/>
                    <a:pt x="6147" y="88774"/>
                    <a:pt x="6147" y="60675"/>
                  </a:cubicBezTo>
                  <a:cubicBezTo>
                    <a:pt x="5652" y="47643"/>
                    <a:pt x="9176" y="34776"/>
                    <a:pt x="16244" y="23814"/>
                  </a:cubicBezTo>
                  <a:cubicBezTo>
                    <a:pt x="22359" y="15112"/>
                    <a:pt x="31207" y="8707"/>
                    <a:pt x="41390" y="5621"/>
                  </a:cubicBezTo>
                  <a:cubicBezTo>
                    <a:pt x="48219" y="3410"/>
                    <a:pt x="55506" y="3017"/>
                    <a:pt x="62535" y="4478"/>
                  </a:cubicBezTo>
                  <a:cubicBezTo>
                    <a:pt x="67583" y="5716"/>
                    <a:pt x="70155" y="7145"/>
                    <a:pt x="70441" y="6669"/>
                  </a:cubicBezTo>
                  <a:cubicBezTo>
                    <a:pt x="70727" y="6192"/>
                    <a:pt x="68345" y="4192"/>
                    <a:pt x="63297" y="2192"/>
                  </a:cubicBezTo>
                  <a:cubicBezTo>
                    <a:pt x="55877" y="-403"/>
                    <a:pt x="47838" y="-701"/>
                    <a:pt x="40247" y="1335"/>
                  </a:cubicBezTo>
                  <a:cubicBezTo>
                    <a:pt x="28798" y="4180"/>
                    <a:pt x="18701" y="10914"/>
                    <a:pt x="11672" y="20385"/>
                  </a:cubicBezTo>
                  <a:cubicBezTo>
                    <a:pt x="3566" y="32216"/>
                    <a:pt x="-511" y="46345"/>
                    <a:pt x="51" y="60675"/>
                  </a:cubicBezTo>
                  <a:cubicBezTo>
                    <a:pt x="537" y="74593"/>
                    <a:pt x="3537" y="88308"/>
                    <a:pt x="8909" y="101157"/>
                  </a:cubicBezTo>
                  <a:cubicBezTo>
                    <a:pt x="13205" y="111136"/>
                    <a:pt x="16148" y="121642"/>
                    <a:pt x="17672" y="132399"/>
                  </a:cubicBezTo>
                  <a:cubicBezTo>
                    <a:pt x="18530" y="142384"/>
                    <a:pt x="16301" y="152391"/>
                    <a:pt x="11291" y="161069"/>
                  </a:cubicBezTo>
                  <a:close/>
                </a:path>
              </a:pathLst>
            </a:custGeom>
            <a:solidFill>
              <a:srgbClr val="455A64"/>
            </a:solidFill>
            <a:ln w="9525" cap="flat">
              <a:noFill/>
              <a:prstDash val="solid"/>
              <a:miter/>
            </a:ln>
          </p:spPr>
          <p:txBody>
            <a:bodyPr rtlCol="0" anchor="ctr"/>
            <a:lstStyle/>
            <a:p>
              <a:endParaRPr lang="en-IN"/>
            </a:p>
          </p:txBody>
        </p:sp>
      </p:grpSp>
      <p:grpSp>
        <p:nvGrpSpPr>
          <p:cNvPr id="189" name="Graphic 32">
            <a:extLst>
              <a:ext uri="{FF2B5EF4-FFF2-40B4-BE49-F238E27FC236}">
                <a16:creationId xmlns:a16="http://schemas.microsoft.com/office/drawing/2014/main" id="{FBAE0B9D-0F52-FC8C-BDD6-503FF1AE8170}"/>
              </a:ext>
            </a:extLst>
          </p:cNvPr>
          <p:cNvGrpSpPr/>
          <p:nvPr/>
        </p:nvGrpSpPr>
        <p:grpSpPr>
          <a:xfrm>
            <a:off x="2969137" y="1650180"/>
            <a:ext cx="3241238" cy="2969072"/>
            <a:chOff x="2969137" y="1650180"/>
            <a:chExt cx="3241238" cy="2969072"/>
          </a:xfrm>
          <a:solidFill>
            <a:srgbClr val="FFD45E"/>
          </a:solidFill>
        </p:grpSpPr>
        <p:sp>
          <p:nvSpPr>
            <p:cNvPr id="190" name="Freeform: Shape 189">
              <a:extLst>
                <a:ext uri="{FF2B5EF4-FFF2-40B4-BE49-F238E27FC236}">
                  <a16:creationId xmlns:a16="http://schemas.microsoft.com/office/drawing/2014/main" id="{E3A2F683-BFEB-4F7B-E5D5-121460F93F81}"/>
                </a:ext>
              </a:extLst>
            </p:cNvPr>
            <p:cNvSpPr/>
            <p:nvPr/>
          </p:nvSpPr>
          <p:spPr>
            <a:xfrm>
              <a:off x="3176178" y="2778988"/>
              <a:ext cx="2753148" cy="871804"/>
            </a:xfrm>
            <a:custGeom>
              <a:avLst/>
              <a:gdLst>
                <a:gd name="connsiteX0" fmla="*/ 1376772 w 2753148"/>
                <a:gd name="connsiteY0" fmla="*/ 0 h 871804"/>
                <a:gd name="connsiteX1" fmla="*/ 1362579 w 2753148"/>
                <a:gd name="connsiteY1" fmla="*/ 0 h 871804"/>
                <a:gd name="connsiteX2" fmla="*/ 1321050 w 2753148"/>
                <a:gd name="connsiteY2" fmla="*/ 571 h 871804"/>
                <a:gd name="connsiteX3" fmla="*/ 1161221 w 2753148"/>
                <a:gd name="connsiteY3" fmla="*/ 5905 h 871804"/>
                <a:gd name="connsiteX4" fmla="*/ 909094 w 2753148"/>
                <a:gd name="connsiteY4" fmla="*/ 26861 h 871804"/>
                <a:gd name="connsiteX5" fmla="*/ 752694 w 2753148"/>
                <a:gd name="connsiteY5" fmla="*/ 48578 h 871804"/>
                <a:gd name="connsiteX6" fmla="*/ 578958 w 2753148"/>
                <a:gd name="connsiteY6" fmla="*/ 82201 h 871804"/>
                <a:gd name="connsiteX7" fmla="*/ 391125 w 2753148"/>
                <a:gd name="connsiteY7" fmla="*/ 133445 h 871804"/>
                <a:gd name="connsiteX8" fmla="*/ 196338 w 2753148"/>
                <a:gd name="connsiteY8" fmla="*/ 213741 h 871804"/>
                <a:gd name="connsiteX9" fmla="*/ 102993 w 2753148"/>
                <a:gd name="connsiteY9" fmla="*/ 273463 h 871804"/>
                <a:gd name="connsiteX10" fmla="*/ 26793 w 2753148"/>
                <a:gd name="connsiteY10" fmla="*/ 357092 h 871804"/>
                <a:gd name="connsiteX11" fmla="*/ 19745 w 2753148"/>
                <a:gd name="connsiteY11" fmla="*/ 369665 h 871804"/>
                <a:gd name="connsiteX12" fmla="*/ 14411 w 2753148"/>
                <a:gd name="connsiteY12" fmla="*/ 383096 h 871804"/>
                <a:gd name="connsiteX13" fmla="*/ 11649 w 2753148"/>
                <a:gd name="connsiteY13" fmla="*/ 389858 h 871804"/>
                <a:gd name="connsiteX14" fmla="*/ 9839 w 2753148"/>
                <a:gd name="connsiteY14" fmla="*/ 396907 h 871804"/>
                <a:gd name="connsiteX15" fmla="*/ 6505 w 2753148"/>
                <a:gd name="connsiteY15" fmla="*/ 411004 h 871804"/>
                <a:gd name="connsiteX16" fmla="*/ 9363 w 2753148"/>
                <a:gd name="connsiteY16" fmla="*/ 469202 h 871804"/>
                <a:gd name="connsiteX17" fmla="*/ 73371 w 2753148"/>
                <a:gd name="connsiteY17" fmla="*/ 569023 h 871804"/>
                <a:gd name="connsiteX18" fmla="*/ 288064 w 2753148"/>
                <a:gd name="connsiteY18" fmla="*/ 696849 h 871804"/>
                <a:gd name="connsiteX19" fmla="*/ 538286 w 2753148"/>
                <a:gd name="connsiteY19" fmla="*/ 776002 h 871804"/>
                <a:gd name="connsiteX20" fmla="*/ 1084354 w 2753148"/>
                <a:gd name="connsiteY20" fmla="*/ 856393 h 871804"/>
                <a:gd name="connsiteX21" fmla="*/ 1636804 w 2753148"/>
                <a:gd name="connsiteY21" fmla="*/ 858583 h 871804"/>
                <a:gd name="connsiteX22" fmla="*/ 2146963 w 2753148"/>
                <a:gd name="connsiteY22" fmla="*/ 791908 h 871804"/>
                <a:gd name="connsiteX23" fmla="*/ 2378230 w 2753148"/>
                <a:gd name="connsiteY23" fmla="*/ 729520 h 871804"/>
                <a:gd name="connsiteX24" fmla="*/ 2585018 w 2753148"/>
                <a:gd name="connsiteY24" fmla="*/ 639413 h 871804"/>
                <a:gd name="connsiteX25" fmla="*/ 2672172 w 2753148"/>
                <a:gd name="connsiteY25" fmla="*/ 577405 h 871804"/>
                <a:gd name="connsiteX26" fmla="*/ 2735227 w 2753148"/>
                <a:gd name="connsiteY26" fmla="*/ 497014 h 871804"/>
                <a:gd name="connsiteX27" fmla="*/ 2739990 w 2753148"/>
                <a:gd name="connsiteY27" fmla="*/ 485394 h 871804"/>
                <a:gd name="connsiteX28" fmla="*/ 2743990 w 2753148"/>
                <a:gd name="connsiteY28" fmla="*/ 473583 h 871804"/>
                <a:gd name="connsiteX29" fmla="*/ 2746848 w 2753148"/>
                <a:gd name="connsiteY29" fmla="*/ 461581 h 871804"/>
                <a:gd name="connsiteX30" fmla="*/ 2748276 w 2753148"/>
                <a:gd name="connsiteY30" fmla="*/ 455581 h 871804"/>
                <a:gd name="connsiteX31" fmla="*/ 2748276 w 2753148"/>
                <a:gd name="connsiteY31" fmla="*/ 449389 h 871804"/>
                <a:gd name="connsiteX32" fmla="*/ 2744657 w 2753148"/>
                <a:gd name="connsiteY32" fmla="*/ 401764 h 871804"/>
                <a:gd name="connsiteX33" fmla="*/ 2724559 w 2753148"/>
                <a:gd name="connsiteY33" fmla="*/ 358807 h 871804"/>
                <a:gd name="connsiteX34" fmla="*/ 2695032 w 2753148"/>
                <a:gd name="connsiteY34" fmla="*/ 322516 h 871804"/>
                <a:gd name="connsiteX35" fmla="*/ 2625309 w 2753148"/>
                <a:gd name="connsiteY35" fmla="*/ 265366 h 871804"/>
                <a:gd name="connsiteX36" fmla="*/ 2551395 w 2753148"/>
                <a:gd name="connsiteY36" fmla="*/ 221361 h 871804"/>
                <a:gd name="connsiteX37" fmla="*/ 2407377 w 2753148"/>
                <a:gd name="connsiteY37" fmla="*/ 157163 h 871804"/>
                <a:gd name="connsiteX38" fmla="*/ 2165823 w 2753148"/>
                <a:gd name="connsiteY38" fmla="*/ 82677 h 871804"/>
                <a:gd name="connsiteX39" fmla="*/ 2009708 w 2753148"/>
                <a:gd name="connsiteY39" fmla="*/ 48387 h 871804"/>
                <a:gd name="connsiteX40" fmla="*/ 1968846 w 2753148"/>
                <a:gd name="connsiteY40" fmla="*/ 40767 h 871804"/>
                <a:gd name="connsiteX41" fmla="*/ 1954844 w 2753148"/>
                <a:gd name="connsiteY41" fmla="*/ 38100 h 871804"/>
                <a:gd name="connsiteX42" fmla="*/ 2009898 w 2753148"/>
                <a:gd name="connsiteY42" fmla="*/ 47625 h 871804"/>
                <a:gd name="connsiteX43" fmla="*/ 2166299 w 2753148"/>
                <a:gd name="connsiteY43" fmla="*/ 81058 h 871804"/>
                <a:gd name="connsiteX44" fmla="*/ 2408329 w 2753148"/>
                <a:gd name="connsiteY44" fmla="*/ 154781 h 871804"/>
                <a:gd name="connsiteX45" fmla="*/ 2552919 w 2753148"/>
                <a:gd name="connsiteY45" fmla="*/ 218694 h 871804"/>
                <a:gd name="connsiteX46" fmla="*/ 2627214 w 2753148"/>
                <a:gd name="connsiteY46" fmla="*/ 262795 h 871804"/>
                <a:gd name="connsiteX47" fmla="*/ 2697604 w 2753148"/>
                <a:gd name="connsiteY47" fmla="*/ 320612 h 871804"/>
                <a:gd name="connsiteX48" fmla="*/ 2727512 w 2753148"/>
                <a:gd name="connsiteY48" fmla="*/ 357283 h 871804"/>
                <a:gd name="connsiteX49" fmla="*/ 2748372 w 2753148"/>
                <a:gd name="connsiteY49" fmla="*/ 401193 h 871804"/>
                <a:gd name="connsiteX50" fmla="*/ 2752182 w 2753148"/>
                <a:gd name="connsiteY50" fmla="*/ 450723 h 871804"/>
                <a:gd name="connsiteX51" fmla="*/ 2751705 w 2753148"/>
                <a:gd name="connsiteY51" fmla="*/ 457009 h 871804"/>
                <a:gd name="connsiteX52" fmla="*/ 2750277 w 2753148"/>
                <a:gd name="connsiteY52" fmla="*/ 463201 h 871804"/>
                <a:gd name="connsiteX53" fmla="*/ 2747324 w 2753148"/>
                <a:gd name="connsiteY53" fmla="*/ 475488 h 871804"/>
                <a:gd name="connsiteX54" fmla="*/ 2743228 w 2753148"/>
                <a:gd name="connsiteY54" fmla="*/ 487585 h 871804"/>
                <a:gd name="connsiteX55" fmla="*/ 2738466 w 2753148"/>
                <a:gd name="connsiteY55" fmla="*/ 499491 h 871804"/>
                <a:gd name="connsiteX56" fmla="*/ 2674553 w 2753148"/>
                <a:gd name="connsiteY56" fmla="*/ 581215 h 871804"/>
                <a:gd name="connsiteX57" fmla="*/ 2586732 w 2753148"/>
                <a:gd name="connsiteY57" fmla="*/ 643890 h 871804"/>
                <a:gd name="connsiteX58" fmla="*/ 2379468 w 2753148"/>
                <a:gd name="connsiteY58" fmla="*/ 734568 h 871804"/>
                <a:gd name="connsiteX59" fmla="*/ 2147725 w 2753148"/>
                <a:gd name="connsiteY59" fmla="*/ 797338 h 871804"/>
                <a:gd name="connsiteX60" fmla="*/ 1636899 w 2753148"/>
                <a:gd name="connsiteY60" fmla="*/ 864013 h 871804"/>
                <a:gd name="connsiteX61" fmla="*/ 1083783 w 2753148"/>
                <a:gd name="connsiteY61" fmla="*/ 861917 h 871804"/>
                <a:gd name="connsiteX62" fmla="*/ 536857 w 2753148"/>
                <a:gd name="connsiteY62" fmla="*/ 781240 h 871804"/>
                <a:gd name="connsiteX63" fmla="*/ 285969 w 2753148"/>
                <a:gd name="connsiteY63" fmla="*/ 701802 h 871804"/>
                <a:gd name="connsiteX64" fmla="*/ 69942 w 2753148"/>
                <a:gd name="connsiteY64" fmla="*/ 572929 h 871804"/>
                <a:gd name="connsiteX65" fmla="*/ 4695 w 2753148"/>
                <a:gd name="connsiteY65" fmla="*/ 470821 h 871804"/>
                <a:gd name="connsiteX66" fmla="*/ 1838 w 2753148"/>
                <a:gd name="connsiteY66" fmla="*/ 410908 h 871804"/>
                <a:gd name="connsiteX67" fmla="*/ 5362 w 2753148"/>
                <a:gd name="connsiteY67" fmla="*/ 396335 h 871804"/>
                <a:gd name="connsiteX68" fmla="*/ 7172 w 2753148"/>
                <a:gd name="connsiteY68" fmla="*/ 389096 h 871804"/>
                <a:gd name="connsiteX69" fmla="*/ 9934 w 2753148"/>
                <a:gd name="connsiteY69" fmla="*/ 382143 h 871804"/>
                <a:gd name="connsiteX70" fmla="*/ 15554 w 2753148"/>
                <a:gd name="connsiteY70" fmla="*/ 368427 h 871804"/>
                <a:gd name="connsiteX71" fmla="*/ 22698 w 2753148"/>
                <a:gd name="connsiteY71" fmla="*/ 355473 h 871804"/>
                <a:gd name="connsiteX72" fmla="*/ 100326 w 2753148"/>
                <a:gd name="connsiteY72" fmla="*/ 270700 h 871804"/>
                <a:gd name="connsiteX73" fmla="*/ 194433 w 2753148"/>
                <a:gd name="connsiteY73" fmla="*/ 210693 h 871804"/>
                <a:gd name="connsiteX74" fmla="*/ 389886 w 2753148"/>
                <a:gd name="connsiteY74" fmla="*/ 130397 h 871804"/>
                <a:gd name="connsiteX75" fmla="*/ 578100 w 2753148"/>
                <a:gd name="connsiteY75" fmla="*/ 79343 h 871804"/>
                <a:gd name="connsiteX76" fmla="*/ 752217 w 2753148"/>
                <a:gd name="connsiteY76" fmla="*/ 46101 h 871804"/>
                <a:gd name="connsiteX77" fmla="*/ 908808 w 2753148"/>
                <a:gd name="connsiteY77" fmla="*/ 24670 h 871804"/>
                <a:gd name="connsiteX78" fmla="*/ 1161126 w 2753148"/>
                <a:gd name="connsiteY78" fmla="*/ 4572 h 871804"/>
                <a:gd name="connsiteX79" fmla="*/ 1321050 w 2753148"/>
                <a:gd name="connsiteY79" fmla="*/ 95 h 871804"/>
                <a:gd name="connsiteX80" fmla="*/ 1376772 w 2753148"/>
                <a:gd name="connsiteY80" fmla="*/ 95 h 8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753148" h="871804">
                  <a:moveTo>
                    <a:pt x="1376772" y="0"/>
                  </a:moveTo>
                  <a:lnTo>
                    <a:pt x="1362579" y="0"/>
                  </a:lnTo>
                  <a:lnTo>
                    <a:pt x="1321050" y="571"/>
                  </a:lnTo>
                  <a:cubicBezTo>
                    <a:pt x="1284474" y="1143"/>
                    <a:pt x="1230563" y="2572"/>
                    <a:pt x="1161221" y="5905"/>
                  </a:cubicBezTo>
                  <a:cubicBezTo>
                    <a:pt x="1091879" y="9239"/>
                    <a:pt x="1007106" y="15430"/>
                    <a:pt x="909094" y="26861"/>
                  </a:cubicBezTo>
                  <a:cubicBezTo>
                    <a:pt x="860231" y="32766"/>
                    <a:pt x="807843" y="39433"/>
                    <a:pt x="752694" y="48578"/>
                  </a:cubicBezTo>
                  <a:cubicBezTo>
                    <a:pt x="697544" y="57721"/>
                    <a:pt x="639441" y="68389"/>
                    <a:pt x="578958" y="82201"/>
                  </a:cubicBezTo>
                  <a:cubicBezTo>
                    <a:pt x="518474" y="96012"/>
                    <a:pt x="455133" y="112395"/>
                    <a:pt x="391125" y="133445"/>
                  </a:cubicBezTo>
                  <a:cubicBezTo>
                    <a:pt x="324059" y="154696"/>
                    <a:pt x="258899" y="181556"/>
                    <a:pt x="196338" y="213741"/>
                  </a:cubicBezTo>
                  <a:cubicBezTo>
                    <a:pt x="163525" y="230857"/>
                    <a:pt x="132292" y="250850"/>
                    <a:pt x="102993" y="273463"/>
                  </a:cubicBezTo>
                  <a:cubicBezTo>
                    <a:pt x="72475" y="296208"/>
                    <a:pt x="46605" y="324593"/>
                    <a:pt x="26793" y="357092"/>
                  </a:cubicBezTo>
                  <a:cubicBezTo>
                    <a:pt x="24412" y="361283"/>
                    <a:pt x="21936" y="365379"/>
                    <a:pt x="19745" y="369665"/>
                  </a:cubicBezTo>
                  <a:lnTo>
                    <a:pt x="14411" y="383096"/>
                  </a:lnTo>
                  <a:lnTo>
                    <a:pt x="11649" y="389858"/>
                  </a:lnTo>
                  <a:cubicBezTo>
                    <a:pt x="10887" y="392144"/>
                    <a:pt x="10506" y="394525"/>
                    <a:pt x="9839" y="396907"/>
                  </a:cubicBezTo>
                  <a:lnTo>
                    <a:pt x="6505" y="411004"/>
                  </a:lnTo>
                  <a:cubicBezTo>
                    <a:pt x="3409" y="430387"/>
                    <a:pt x="4381" y="450209"/>
                    <a:pt x="9363" y="469202"/>
                  </a:cubicBezTo>
                  <a:cubicBezTo>
                    <a:pt x="18888" y="507778"/>
                    <a:pt x="44129" y="541020"/>
                    <a:pt x="73371" y="569023"/>
                  </a:cubicBezTo>
                  <a:cubicBezTo>
                    <a:pt x="132997" y="625126"/>
                    <a:pt x="209102" y="664273"/>
                    <a:pt x="288064" y="696849"/>
                  </a:cubicBezTo>
                  <a:cubicBezTo>
                    <a:pt x="369398" y="729386"/>
                    <a:pt x="453037" y="755847"/>
                    <a:pt x="538286" y="776002"/>
                  </a:cubicBezTo>
                  <a:cubicBezTo>
                    <a:pt x="717737" y="818026"/>
                    <a:pt x="900407" y="844925"/>
                    <a:pt x="1084354" y="856393"/>
                  </a:cubicBezTo>
                  <a:cubicBezTo>
                    <a:pt x="1268272" y="868813"/>
                    <a:pt x="1452791" y="869547"/>
                    <a:pt x="1636804" y="858583"/>
                  </a:cubicBezTo>
                  <a:cubicBezTo>
                    <a:pt x="1808264" y="848963"/>
                    <a:pt x="1978790" y="826675"/>
                    <a:pt x="2146963" y="791908"/>
                  </a:cubicBezTo>
                  <a:cubicBezTo>
                    <a:pt x="2225154" y="775421"/>
                    <a:pt x="2302354" y="754589"/>
                    <a:pt x="2378230" y="729520"/>
                  </a:cubicBezTo>
                  <a:cubicBezTo>
                    <a:pt x="2449954" y="706345"/>
                    <a:pt x="2519210" y="676161"/>
                    <a:pt x="2585018" y="639413"/>
                  </a:cubicBezTo>
                  <a:cubicBezTo>
                    <a:pt x="2615936" y="621506"/>
                    <a:pt x="2645121" y="600751"/>
                    <a:pt x="2672172" y="577405"/>
                  </a:cubicBezTo>
                  <a:cubicBezTo>
                    <a:pt x="2698470" y="555203"/>
                    <a:pt x="2719930" y="527837"/>
                    <a:pt x="2735227" y="497014"/>
                  </a:cubicBezTo>
                  <a:lnTo>
                    <a:pt x="2739990" y="485394"/>
                  </a:lnTo>
                  <a:cubicBezTo>
                    <a:pt x="2741685" y="481594"/>
                    <a:pt x="2743028" y="477641"/>
                    <a:pt x="2743990" y="473583"/>
                  </a:cubicBezTo>
                  <a:lnTo>
                    <a:pt x="2746848" y="461581"/>
                  </a:lnTo>
                  <a:cubicBezTo>
                    <a:pt x="2747324" y="459581"/>
                    <a:pt x="2747991" y="457581"/>
                    <a:pt x="2748276" y="455581"/>
                  </a:cubicBezTo>
                  <a:lnTo>
                    <a:pt x="2748276" y="449389"/>
                  </a:lnTo>
                  <a:cubicBezTo>
                    <a:pt x="2750286" y="433435"/>
                    <a:pt x="2749048" y="417233"/>
                    <a:pt x="2744657" y="401764"/>
                  </a:cubicBezTo>
                  <a:cubicBezTo>
                    <a:pt x="2740018" y="386572"/>
                    <a:pt x="2733246" y="372104"/>
                    <a:pt x="2724559" y="358807"/>
                  </a:cubicBezTo>
                  <a:cubicBezTo>
                    <a:pt x="2715825" y="345843"/>
                    <a:pt x="2705947" y="333699"/>
                    <a:pt x="2695032" y="322516"/>
                  </a:cubicBezTo>
                  <a:cubicBezTo>
                    <a:pt x="2673791" y="301142"/>
                    <a:pt x="2650435" y="281997"/>
                    <a:pt x="2625309" y="265366"/>
                  </a:cubicBezTo>
                  <a:cubicBezTo>
                    <a:pt x="2601572" y="249231"/>
                    <a:pt x="2576893" y="234544"/>
                    <a:pt x="2551395" y="221361"/>
                  </a:cubicBezTo>
                  <a:cubicBezTo>
                    <a:pt x="2504760" y="197005"/>
                    <a:pt x="2456669" y="175565"/>
                    <a:pt x="2407377" y="157163"/>
                  </a:cubicBezTo>
                  <a:cubicBezTo>
                    <a:pt x="2328357" y="127711"/>
                    <a:pt x="2247709" y="102841"/>
                    <a:pt x="2165823" y="82677"/>
                  </a:cubicBezTo>
                  <a:cubicBezTo>
                    <a:pt x="2098481" y="65913"/>
                    <a:pt x="2045617" y="55245"/>
                    <a:pt x="2009708" y="48387"/>
                  </a:cubicBezTo>
                  <a:cubicBezTo>
                    <a:pt x="1991801" y="44863"/>
                    <a:pt x="1977990" y="42577"/>
                    <a:pt x="1968846" y="40767"/>
                  </a:cubicBezTo>
                  <a:lnTo>
                    <a:pt x="1954844" y="38100"/>
                  </a:lnTo>
                  <a:cubicBezTo>
                    <a:pt x="1954844" y="38100"/>
                    <a:pt x="1973894" y="40862"/>
                    <a:pt x="2009898" y="47625"/>
                  </a:cubicBezTo>
                  <a:cubicBezTo>
                    <a:pt x="2045903" y="54388"/>
                    <a:pt x="2098767" y="64484"/>
                    <a:pt x="2166299" y="81058"/>
                  </a:cubicBezTo>
                  <a:cubicBezTo>
                    <a:pt x="2248357" y="100841"/>
                    <a:pt x="2329176" y="125463"/>
                    <a:pt x="2408329" y="154781"/>
                  </a:cubicBezTo>
                  <a:cubicBezTo>
                    <a:pt x="2457802" y="173069"/>
                    <a:pt x="2506094" y="194415"/>
                    <a:pt x="2552919" y="218694"/>
                  </a:cubicBezTo>
                  <a:cubicBezTo>
                    <a:pt x="2578531" y="231924"/>
                    <a:pt x="2603335" y="246650"/>
                    <a:pt x="2627214" y="262795"/>
                  </a:cubicBezTo>
                  <a:cubicBezTo>
                    <a:pt x="2652579" y="279625"/>
                    <a:pt x="2676163" y="298999"/>
                    <a:pt x="2697604" y="320612"/>
                  </a:cubicBezTo>
                  <a:cubicBezTo>
                    <a:pt x="2708643" y="331927"/>
                    <a:pt x="2718644" y="344195"/>
                    <a:pt x="2727512" y="357283"/>
                  </a:cubicBezTo>
                  <a:cubicBezTo>
                    <a:pt x="2736513" y="370856"/>
                    <a:pt x="2743543" y="385639"/>
                    <a:pt x="2748372" y="401193"/>
                  </a:cubicBezTo>
                  <a:cubicBezTo>
                    <a:pt x="2752972" y="417281"/>
                    <a:pt x="2754268" y="434121"/>
                    <a:pt x="2752182" y="450723"/>
                  </a:cubicBezTo>
                  <a:lnTo>
                    <a:pt x="2751705" y="457009"/>
                  </a:lnTo>
                  <a:cubicBezTo>
                    <a:pt x="2751705" y="459105"/>
                    <a:pt x="2750753" y="461105"/>
                    <a:pt x="2750277" y="463201"/>
                  </a:cubicBezTo>
                  <a:lnTo>
                    <a:pt x="2747324" y="475488"/>
                  </a:lnTo>
                  <a:cubicBezTo>
                    <a:pt x="2746352" y="479641"/>
                    <a:pt x="2744981" y="483689"/>
                    <a:pt x="2743228" y="487585"/>
                  </a:cubicBezTo>
                  <a:lnTo>
                    <a:pt x="2738466" y="499491"/>
                  </a:lnTo>
                  <a:cubicBezTo>
                    <a:pt x="2722949" y="530800"/>
                    <a:pt x="2701204" y="558613"/>
                    <a:pt x="2674553" y="581215"/>
                  </a:cubicBezTo>
                  <a:cubicBezTo>
                    <a:pt x="2647321" y="604828"/>
                    <a:pt x="2617917" y="625812"/>
                    <a:pt x="2586732" y="643890"/>
                  </a:cubicBezTo>
                  <a:cubicBezTo>
                    <a:pt x="2520791" y="680847"/>
                    <a:pt x="2451363" y="711222"/>
                    <a:pt x="2379468" y="734568"/>
                  </a:cubicBezTo>
                  <a:cubicBezTo>
                    <a:pt x="2303449" y="759800"/>
                    <a:pt x="2226087" y="780755"/>
                    <a:pt x="2147725" y="797338"/>
                  </a:cubicBezTo>
                  <a:cubicBezTo>
                    <a:pt x="1979332" y="832152"/>
                    <a:pt x="1808587" y="854431"/>
                    <a:pt x="1636899" y="864013"/>
                  </a:cubicBezTo>
                  <a:cubicBezTo>
                    <a:pt x="1452667" y="875062"/>
                    <a:pt x="1267920" y="874357"/>
                    <a:pt x="1083783" y="861917"/>
                  </a:cubicBezTo>
                  <a:cubicBezTo>
                    <a:pt x="899531" y="850402"/>
                    <a:pt x="716584" y="823408"/>
                    <a:pt x="536857" y="781240"/>
                  </a:cubicBezTo>
                  <a:cubicBezTo>
                    <a:pt x="451361" y="761067"/>
                    <a:pt x="367493" y="734511"/>
                    <a:pt x="285969" y="701802"/>
                  </a:cubicBezTo>
                  <a:cubicBezTo>
                    <a:pt x="206816" y="668846"/>
                    <a:pt x="130330" y="629698"/>
                    <a:pt x="69942" y="572929"/>
                  </a:cubicBezTo>
                  <a:cubicBezTo>
                    <a:pt x="40319" y="544354"/>
                    <a:pt x="14316" y="510635"/>
                    <a:pt x="4695" y="470821"/>
                  </a:cubicBezTo>
                  <a:cubicBezTo>
                    <a:pt x="-382" y="451266"/>
                    <a:pt x="-1353" y="430863"/>
                    <a:pt x="1838" y="410908"/>
                  </a:cubicBezTo>
                  <a:lnTo>
                    <a:pt x="5362" y="396335"/>
                  </a:lnTo>
                  <a:cubicBezTo>
                    <a:pt x="5934" y="393859"/>
                    <a:pt x="6410" y="391478"/>
                    <a:pt x="7172" y="389096"/>
                  </a:cubicBezTo>
                  <a:lnTo>
                    <a:pt x="9934" y="382143"/>
                  </a:lnTo>
                  <a:lnTo>
                    <a:pt x="15554" y="368427"/>
                  </a:lnTo>
                  <a:cubicBezTo>
                    <a:pt x="17745" y="364046"/>
                    <a:pt x="20316" y="359759"/>
                    <a:pt x="22698" y="355473"/>
                  </a:cubicBezTo>
                  <a:cubicBezTo>
                    <a:pt x="42910" y="322507"/>
                    <a:pt x="69265" y="293732"/>
                    <a:pt x="100326" y="270700"/>
                  </a:cubicBezTo>
                  <a:cubicBezTo>
                    <a:pt x="129892" y="247993"/>
                    <a:pt x="161372" y="227914"/>
                    <a:pt x="194433" y="210693"/>
                  </a:cubicBezTo>
                  <a:cubicBezTo>
                    <a:pt x="257203" y="178460"/>
                    <a:pt x="322583" y="151600"/>
                    <a:pt x="389886" y="130397"/>
                  </a:cubicBezTo>
                  <a:cubicBezTo>
                    <a:pt x="454466" y="109442"/>
                    <a:pt x="517521" y="93059"/>
                    <a:pt x="578100" y="79343"/>
                  </a:cubicBezTo>
                  <a:cubicBezTo>
                    <a:pt x="638679" y="65627"/>
                    <a:pt x="696972" y="54769"/>
                    <a:pt x="752217" y="46101"/>
                  </a:cubicBezTo>
                  <a:cubicBezTo>
                    <a:pt x="807462" y="37433"/>
                    <a:pt x="859850" y="30385"/>
                    <a:pt x="908808" y="24670"/>
                  </a:cubicBezTo>
                  <a:cubicBezTo>
                    <a:pt x="1006916" y="13716"/>
                    <a:pt x="1091784" y="7906"/>
                    <a:pt x="1161126" y="4572"/>
                  </a:cubicBezTo>
                  <a:cubicBezTo>
                    <a:pt x="1230468" y="1238"/>
                    <a:pt x="1284474" y="381"/>
                    <a:pt x="1321050" y="95"/>
                  </a:cubicBezTo>
                  <a:lnTo>
                    <a:pt x="1376772" y="95"/>
                  </a:lnTo>
                  <a:close/>
                </a:path>
              </a:pathLst>
            </a:custGeom>
            <a:solidFill>
              <a:srgbClr val="FFD45E"/>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2352A919-991F-37DB-8BB6-58462213C57E}"/>
                </a:ext>
              </a:extLst>
            </p:cNvPr>
            <p:cNvSpPr/>
            <p:nvPr/>
          </p:nvSpPr>
          <p:spPr>
            <a:xfrm>
              <a:off x="2969137" y="1988508"/>
              <a:ext cx="3241238" cy="1025604"/>
            </a:xfrm>
            <a:custGeom>
              <a:avLst/>
              <a:gdLst>
                <a:gd name="connsiteX0" fmla="*/ 805430 w 3241238"/>
                <a:gd name="connsiteY0" fmla="*/ 68771 h 1025604"/>
                <a:gd name="connsiteX1" fmla="*/ 789428 w 3241238"/>
                <a:gd name="connsiteY1" fmla="*/ 72104 h 1025604"/>
                <a:gd name="connsiteX2" fmla="*/ 742374 w 3241238"/>
                <a:gd name="connsiteY2" fmla="*/ 81629 h 1025604"/>
                <a:gd name="connsiteX3" fmla="*/ 562923 w 3241238"/>
                <a:gd name="connsiteY3" fmla="*/ 124587 h 1025604"/>
                <a:gd name="connsiteX4" fmla="*/ 288413 w 3241238"/>
                <a:gd name="connsiteY4" fmla="*/ 221837 h 1025604"/>
                <a:gd name="connsiteX5" fmla="*/ 209736 w 3241238"/>
                <a:gd name="connsiteY5" fmla="*/ 261652 h 1025604"/>
                <a:gd name="connsiteX6" fmla="*/ 130774 w 3241238"/>
                <a:gd name="connsiteY6" fmla="*/ 312325 h 1025604"/>
                <a:gd name="connsiteX7" fmla="*/ 57908 w 3241238"/>
                <a:gd name="connsiteY7" fmla="*/ 379000 h 1025604"/>
                <a:gd name="connsiteX8" fmla="*/ 8473 w 3241238"/>
                <a:gd name="connsiteY8" fmla="*/ 469678 h 1025604"/>
                <a:gd name="connsiteX9" fmla="*/ 16379 w 3241238"/>
                <a:gd name="connsiteY9" fmla="*/ 576263 h 1025604"/>
                <a:gd name="connsiteX10" fmla="*/ 82292 w 3241238"/>
                <a:gd name="connsiteY10" fmla="*/ 668560 h 1025604"/>
                <a:gd name="connsiteX11" fmla="*/ 286317 w 3241238"/>
                <a:gd name="connsiteY11" fmla="*/ 798767 h 1025604"/>
                <a:gd name="connsiteX12" fmla="*/ 800667 w 3241238"/>
                <a:gd name="connsiteY12" fmla="*/ 950119 h 1025604"/>
                <a:gd name="connsiteX13" fmla="*/ 1391217 w 3241238"/>
                <a:gd name="connsiteY13" fmla="*/ 1015270 h 1025604"/>
                <a:gd name="connsiteX14" fmla="*/ 2029392 w 3241238"/>
                <a:gd name="connsiteY14" fmla="*/ 1003935 h 1025604"/>
                <a:gd name="connsiteX15" fmla="*/ 2658519 w 3241238"/>
                <a:gd name="connsiteY15" fmla="*/ 901351 h 1025604"/>
                <a:gd name="connsiteX16" fmla="*/ 2945031 w 3241238"/>
                <a:gd name="connsiteY16" fmla="*/ 803053 h 1025604"/>
                <a:gd name="connsiteX17" fmla="*/ 3073523 w 3241238"/>
                <a:gd name="connsiteY17" fmla="*/ 734473 h 1025604"/>
                <a:gd name="connsiteX18" fmla="*/ 3182584 w 3241238"/>
                <a:gd name="connsiteY18" fmla="*/ 642461 h 1025604"/>
                <a:gd name="connsiteX19" fmla="*/ 3236686 w 3241238"/>
                <a:gd name="connsiteY19" fmla="*/ 517493 h 1025604"/>
                <a:gd name="connsiteX20" fmla="*/ 3236115 w 3241238"/>
                <a:gd name="connsiteY20" fmla="*/ 500443 h 1025604"/>
                <a:gd name="connsiteX21" fmla="*/ 3234305 w 3241238"/>
                <a:gd name="connsiteY21" fmla="*/ 483584 h 1025604"/>
                <a:gd name="connsiteX22" fmla="*/ 3230590 w 3241238"/>
                <a:gd name="connsiteY22" fmla="*/ 467011 h 1025604"/>
                <a:gd name="connsiteX23" fmla="*/ 3225161 w 3241238"/>
                <a:gd name="connsiteY23" fmla="*/ 451009 h 1025604"/>
                <a:gd name="connsiteX24" fmla="*/ 3192490 w 3241238"/>
                <a:gd name="connsiteY24" fmla="*/ 392621 h 1025604"/>
                <a:gd name="connsiteX25" fmla="*/ 3095811 w 3241238"/>
                <a:gd name="connsiteY25" fmla="*/ 303371 h 1025604"/>
                <a:gd name="connsiteX26" fmla="*/ 2985226 w 3241238"/>
                <a:gd name="connsiteY26" fmla="*/ 238696 h 1025604"/>
                <a:gd name="connsiteX27" fmla="*/ 2758722 w 3241238"/>
                <a:gd name="connsiteY27" fmla="*/ 149828 h 1025604"/>
                <a:gd name="connsiteX28" fmla="*/ 2541361 w 3241238"/>
                <a:gd name="connsiteY28" fmla="*/ 92678 h 1025604"/>
                <a:gd name="connsiteX29" fmla="*/ 1868801 w 3241238"/>
                <a:gd name="connsiteY29" fmla="*/ 6953 h 1025604"/>
                <a:gd name="connsiteX30" fmla="*/ 1684301 w 3241238"/>
                <a:gd name="connsiteY30" fmla="*/ 1619 h 1025604"/>
                <a:gd name="connsiteX31" fmla="*/ 1636677 w 3241238"/>
                <a:gd name="connsiteY31" fmla="*/ 571 h 1025604"/>
                <a:gd name="connsiteX32" fmla="*/ 1620389 w 3241238"/>
                <a:gd name="connsiteY32" fmla="*/ 0 h 1025604"/>
                <a:gd name="connsiteX33" fmla="*/ 1636677 w 3241238"/>
                <a:gd name="connsiteY33" fmla="*/ 0 h 1025604"/>
                <a:gd name="connsiteX34" fmla="*/ 1684301 w 3241238"/>
                <a:gd name="connsiteY34" fmla="*/ 571 h 1025604"/>
                <a:gd name="connsiteX35" fmla="*/ 1868896 w 3241238"/>
                <a:gd name="connsiteY35" fmla="*/ 5048 h 1025604"/>
                <a:gd name="connsiteX36" fmla="*/ 2542123 w 3241238"/>
                <a:gd name="connsiteY36" fmla="*/ 89345 h 1025604"/>
                <a:gd name="connsiteX37" fmla="*/ 2759865 w 3241238"/>
                <a:gd name="connsiteY37" fmla="*/ 146495 h 1025604"/>
                <a:gd name="connsiteX38" fmla="*/ 2987036 w 3241238"/>
                <a:gd name="connsiteY38" fmla="*/ 235458 h 1025604"/>
                <a:gd name="connsiteX39" fmla="*/ 3098288 w 3241238"/>
                <a:gd name="connsiteY39" fmla="*/ 299657 h 1025604"/>
                <a:gd name="connsiteX40" fmla="*/ 3195919 w 3241238"/>
                <a:gd name="connsiteY40" fmla="*/ 389668 h 1025604"/>
                <a:gd name="connsiteX41" fmla="*/ 3229257 w 3241238"/>
                <a:gd name="connsiteY41" fmla="*/ 449199 h 1025604"/>
                <a:gd name="connsiteX42" fmla="*/ 3234781 w 3241238"/>
                <a:gd name="connsiteY42" fmla="*/ 465582 h 1025604"/>
                <a:gd name="connsiteX43" fmla="*/ 3238686 w 3241238"/>
                <a:gd name="connsiteY43" fmla="*/ 482537 h 1025604"/>
                <a:gd name="connsiteX44" fmla="*/ 3240496 w 3241238"/>
                <a:gd name="connsiteY44" fmla="*/ 499872 h 1025604"/>
                <a:gd name="connsiteX45" fmla="*/ 3241163 w 3241238"/>
                <a:gd name="connsiteY45" fmla="*/ 517303 h 1025604"/>
                <a:gd name="connsiteX46" fmla="*/ 3224590 w 3241238"/>
                <a:gd name="connsiteY46" fmla="*/ 585502 h 1025604"/>
                <a:gd name="connsiteX47" fmla="*/ 3186490 w 3241238"/>
                <a:gd name="connsiteY47" fmla="*/ 645128 h 1025604"/>
                <a:gd name="connsiteX48" fmla="*/ 3076381 w 3241238"/>
                <a:gd name="connsiteY48" fmla="*/ 738092 h 1025604"/>
                <a:gd name="connsiteX49" fmla="*/ 2946364 w 3241238"/>
                <a:gd name="connsiteY49" fmla="*/ 807625 h 1025604"/>
                <a:gd name="connsiteX50" fmla="*/ 2659185 w 3241238"/>
                <a:gd name="connsiteY50" fmla="*/ 906399 h 1025604"/>
                <a:gd name="connsiteX51" fmla="*/ 2029202 w 3241238"/>
                <a:gd name="connsiteY51" fmla="*/ 1009174 h 1025604"/>
                <a:gd name="connsiteX52" fmla="*/ 1391027 w 3241238"/>
                <a:gd name="connsiteY52" fmla="*/ 1020413 h 1025604"/>
                <a:gd name="connsiteX53" fmla="*/ 800477 w 3241238"/>
                <a:gd name="connsiteY53" fmla="*/ 954976 h 1025604"/>
                <a:gd name="connsiteX54" fmla="*/ 284984 w 3241238"/>
                <a:gd name="connsiteY54" fmla="*/ 802576 h 1025604"/>
                <a:gd name="connsiteX55" fmla="*/ 80006 w 3241238"/>
                <a:gd name="connsiteY55" fmla="*/ 671227 h 1025604"/>
                <a:gd name="connsiteX56" fmla="*/ 13331 w 3241238"/>
                <a:gd name="connsiteY56" fmla="*/ 577691 h 1025604"/>
                <a:gd name="connsiteX57" fmla="*/ 5520 w 3241238"/>
                <a:gd name="connsiteY57" fmla="*/ 468725 h 1025604"/>
                <a:gd name="connsiteX58" fmla="*/ 55717 w 3241238"/>
                <a:gd name="connsiteY58" fmla="*/ 376904 h 1025604"/>
                <a:gd name="connsiteX59" fmla="*/ 129345 w 3241238"/>
                <a:gd name="connsiteY59" fmla="*/ 309467 h 1025604"/>
                <a:gd name="connsiteX60" fmla="*/ 208689 w 3241238"/>
                <a:gd name="connsiteY60" fmla="*/ 258794 h 1025604"/>
                <a:gd name="connsiteX61" fmla="*/ 287651 w 3241238"/>
                <a:gd name="connsiteY61" fmla="*/ 218980 h 1025604"/>
                <a:gd name="connsiteX62" fmla="*/ 563209 w 3241238"/>
                <a:gd name="connsiteY62" fmla="*/ 122492 h 1025604"/>
                <a:gd name="connsiteX63" fmla="*/ 743041 w 3241238"/>
                <a:gd name="connsiteY63" fmla="*/ 80391 h 1025604"/>
                <a:gd name="connsiteX64" fmla="*/ 805430 w 3241238"/>
                <a:gd name="connsiteY64" fmla="*/ 68771 h 102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1238" h="1025604">
                  <a:moveTo>
                    <a:pt x="805430" y="68771"/>
                  </a:moveTo>
                  <a:cubicBezTo>
                    <a:pt x="805430" y="68771"/>
                    <a:pt x="800001" y="70009"/>
                    <a:pt x="789428" y="72104"/>
                  </a:cubicBezTo>
                  <a:cubicBezTo>
                    <a:pt x="778855" y="74200"/>
                    <a:pt x="763044" y="77248"/>
                    <a:pt x="742374" y="81629"/>
                  </a:cubicBezTo>
                  <a:cubicBezTo>
                    <a:pt x="701036" y="90202"/>
                    <a:pt x="640171" y="103442"/>
                    <a:pt x="562923" y="124587"/>
                  </a:cubicBezTo>
                  <a:cubicBezTo>
                    <a:pt x="468997" y="149695"/>
                    <a:pt x="377205" y="182213"/>
                    <a:pt x="288413" y="221837"/>
                  </a:cubicBezTo>
                  <a:cubicBezTo>
                    <a:pt x="262600" y="233648"/>
                    <a:pt x="236121" y="246697"/>
                    <a:pt x="209736" y="261652"/>
                  </a:cubicBezTo>
                  <a:cubicBezTo>
                    <a:pt x="182380" y="276882"/>
                    <a:pt x="156011" y="293799"/>
                    <a:pt x="130774" y="312325"/>
                  </a:cubicBezTo>
                  <a:cubicBezTo>
                    <a:pt x="104067" y="331756"/>
                    <a:pt x="79626" y="354120"/>
                    <a:pt x="57908" y="379000"/>
                  </a:cubicBezTo>
                  <a:cubicBezTo>
                    <a:pt x="34770" y="405089"/>
                    <a:pt x="17865" y="436093"/>
                    <a:pt x="8473" y="469678"/>
                  </a:cubicBezTo>
                  <a:cubicBezTo>
                    <a:pt x="-705" y="505111"/>
                    <a:pt x="2074" y="542573"/>
                    <a:pt x="16379" y="576263"/>
                  </a:cubicBezTo>
                  <a:cubicBezTo>
                    <a:pt x="31670" y="611286"/>
                    <a:pt x="54123" y="642728"/>
                    <a:pt x="82292" y="668560"/>
                  </a:cubicBezTo>
                  <a:cubicBezTo>
                    <a:pt x="138680" y="722567"/>
                    <a:pt x="210213" y="763810"/>
                    <a:pt x="286317" y="798767"/>
                  </a:cubicBezTo>
                  <a:cubicBezTo>
                    <a:pt x="439765" y="868490"/>
                    <a:pt x="614930" y="915257"/>
                    <a:pt x="800667" y="950119"/>
                  </a:cubicBezTo>
                  <a:cubicBezTo>
                    <a:pt x="995777" y="985419"/>
                    <a:pt x="1193097" y="1007192"/>
                    <a:pt x="1391217" y="1015270"/>
                  </a:cubicBezTo>
                  <a:cubicBezTo>
                    <a:pt x="1603968" y="1024833"/>
                    <a:pt x="1817109" y="1021052"/>
                    <a:pt x="2029392" y="1003935"/>
                  </a:cubicBezTo>
                  <a:cubicBezTo>
                    <a:pt x="2247134" y="985742"/>
                    <a:pt x="2459065" y="953738"/>
                    <a:pt x="2658519" y="901351"/>
                  </a:cubicBezTo>
                  <a:cubicBezTo>
                    <a:pt x="2756512" y="876329"/>
                    <a:pt x="2852324" y="843458"/>
                    <a:pt x="2945031" y="803053"/>
                  </a:cubicBezTo>
                  <a:cubicBezTo>
                    <a:pt x="2989493" y="783384"/>
                    <a:pt x="3032432" y="760457"/>
                    <a:pt x="3073523" y="734473"/>
                  </a:cubicBezTo>
                  <a:cubicBezTo>
                    <a:pt x="3114138" y="709241"/>
                    <a:pt x="3150875" y="678247"/>
                    <a:pt x="3182584" y="642461"/>
                  </a:cubicBezTo>
                  <a:cubicBezTo>
                    <a:pt x="3212969" y="606933"/>
                    <a:pt x="3235353" y="563404"/>
                    <a:pt x="3236686" y="517493"/>
                  </a:cubicBezTo>
                  <a:cubicBezTo>
                    <a:pt x="3236877" y="511807"/>
                    <a:pt x="3236686" y="506111"/>
                    <a:pt x="3236115" y="500443"/>
                  </a:cubicBezTo>
                  <a:cubicBezTo>
                    <a:pt x="3235895" y="494786"/>
                    <a:pt x="3235296" y="489156"/>
                    <a:pt x="3234305" y="483584"/>
                  </a:cubicBezTo>
                  <a:lnTo>
                    <a:pt x="3230590" y="467011"/>
                  </a:lnTo>
                  <a:cubicBezTo>
                    <a:pt x="3229152" y="461553"/>
                    <a:pt x="3227342" y="456209"/>
                    <a:pt x="3225161" y="451009"/>
                  </a:cubicBezTo>
                  <a:cubicBezTo>
                    <a:pt x="3217027" y="430130"/>
                    <a:pt x="3206025" y="410480"/>
                    <a:pt x="3192490" y="392621"/>
                  </a:cubicBezTo>
                  <a:cubicBezTo>
                    <a:pt x="3164820" y="358283"/>
                    <a:pt x="3132245" y="328213"/>
                    <a:pt x="3095811" y="303371"/>
                  </a:cubicBezTo>
                  <a:cubicBezTo>
                    <a:pt x="3060559" y="279168"/>
                    <a:pt x="3023602" y="257556"/>
                    <a:pt x="2985226" y="238696"/>
                  </a:cubicBezTo>
                  <a:cubicBezTo>
                    <a:pt x="2912141" y="203254"/>
                    <a:pt x="2836408" y="173536"/>
                    <a:pt x="2758722" y="149828"/>
                  </a:cubicBezTo>
                  <a:cubicBezTo>
                    <a:pt x="2684046" y="126492"/>
                    <a:pt x="2611275" y="107918"/>
                    <a:pt x="2541361" y="92678"/>
                  </a:cubicBezTo>
                  <a:cubicBezTo>
                    <a:pt x="2319857" y="45958"/>
                    <a:pt x="2094934" y="17297"/>
                    <a:pt x="1868801" y="6953"/>
                  </a:cubicBezTo>
                  <a:cubicBezTo>
                    <a:pt x="1788791" y="2858"/>
                    <a:pt x="1726497" y="2667"/>
                    <a:pt x="1684301" y="1619"/>
                  </a:cubicBezTo>
                  <a:lnTo>
                    <a:pt x="1636677" y="571"/>
                  </a:lnTo>
                  <a:lnTo>
                    <a:pt x="1620389" y="0"/>
                  </a:lnTo>
                  <a:cubicBezTo>
                    <a:pt x="1620389" y="0"/>
                    <a:pt x="1625913" y="0"/>
                    <a:pt x="1636677" y="0"/>
                  </a:cubicBezTo>
                  <a:lnTo>
                    <a:pt x="1684301" y="571"/>
                  </a:lnTo>
                  <a:cubicBezTo>
                    <a:pt x="1726497" y="1333"/>
                    <a:pt x="1789076" y="1143"/>
                    <a:pt x="1868896" y="5048"/>
                  </a:cubicBezTo>
                  <a:cubicBezTo>
                    <a:pt x="2095229" y="14688"/>
                    <a:pt x="2320400" y="42872"/>
                    <a:pt x="2542123" y="89345"/>
                  </a:cubicBezTo>
                  <a:cubicBezTo>
                    <a:pt x="2612132" y="104775"/>
                    <a:pt x="2684998" y="123158"/>
                    <a:pt x="2759865" y="146495"/>
                  </a:cubicBezTo>
                  <a:cubicBezTo>
                    <a:pt x="2837798" y="170164"/>
                    <a:pt x="2913751" y="199911"/>
                    <a:pt x="2987036" y="235458"/>
                  </a:cubicBezTo>
                  <a:cubicBezTo>
                    <a:pt x="3025641" y="254108"/>
                    <a:pt x="3062826" y="275568"/>
                    <a:pt x="3098288" y="299657"/>
                  </a:cubicBezTo>
                  <a:cubicBezTo>
                    <a:pt x="3135064" y="324717"/>
                    <a:pt x="3167954" y="355044"/>
                    <a:pt x="3195919" y="389668"/>
                  </a:cubicBezTo>
                  <a:cubicBezTo>
                    <a:pt x="3209749" y="407861"/>
                    <a:pt x="3220980" y="427901"/>
                    <a:pt x="3229257" y="449199"/>
                  </a:cubicBezTo>
                  <a:cubicBezTo>
                    <a:pt x="3231524" y="454504"/>
                    <a:pt x="3233372" y="459981"/>
                    <a:pt x="3234781" y="465582"/>
                  </a:cubicBezTo>
                  <a:lnTo>
                    <a:pt x="3238686" y="482537"/>
                  </a:lnTo>
                  <a:cubicBezTo>
                    <a:pt x="3239725" y="488261"/>
                    <a:pt x="3240325" y="494052"/>
                    <a:pt x="3240496" y="499872"/>
                  </a:cubicBezTo>
                  <a:cubicBezTo>
                    <a:pt x="3241144" y="505654"/>
                    <a:pt x="3241372" y="511483"/>
                    <a:pt x="3241163" y="517303"/>
                  </a:cubicBezTo>
                  <a:cubicBezTo>
                    <a:pt x="3240230" y="540915"/>
                    <a:pt x="3234591" y="564099"/>
                    <a:pt x="3224590" y="585502"/>
                  </a:cubicBezTo>
                  <a:cubicBezTo>
                    <a:pt x="3214741" y="607066"/>
                    <a:pt x="3201920" y="627136"/>
                    <a:pt x="3186490" y="645128"/>
                  </a:cubicBezTo>
                  <a:cubicBezTo>
                    <a:pt x="3154505" y="681314"/>
                    <a:pt x="3117414" y="712632"/>
                    <a:pt x="3076381" y="738092"/>
                  </a:cubicBezTo>
                  <a:cubicBezTo>
                    <a:pt x="3034851" y="764505"/>
                    <a:pt x="2991389" y="787746"/>
                    <a:pt x="2946364" y="807625"/>
                  </a:cubicBezTo>
                  <a:cubicBezTo>
                    <a:pt x="2853438" y="848182"/>
                    <a:pt x="2757398" y="881205"/>
                    <a:pt x="2659185" y="906399"/>
                  </a:cubicBezTo>
                  <a:cubicBezTo>
                    <a:pt x="2459160" y="958882"/>
                    <a:pt x="2247229" y="990981"/>
                    <a:pt x="2029202" y="1009174"/>
                  </a:cubicBezTo>
                  <a:cubicBezTo>
                    <a:pt x="1816918" y="1026281"/>
                    <a:pt x="1603777" y="1030034"/>
                    <a:pt x="1391027" y="1020413"/>
                  </a:cubicBezTo>
                  <a:cubicBezTo>
                    <a:pt x="1192907" y="1012212"/>
                    <a:pt x="995587" y="990343"/>
                    <a:pt x="800477" y="954976"/>
                  </a:cubicBezTo>
                  <a:cubicBezTo>
                    <a:pt x="614263" y="919829"/>
                    <a:pt x="438527" y="872871"/>
                    <a:pt x="284984" y="802576"/>
                  </a:cubicBezTo>
                  <a:cubicBezTo>
                    <a:pt x="208784" y="767048"/>
                    <a:pt x="136870" y="725900"/>
                    <a:pt x="80006" y="671227"/>
                  </a:cubicBezTo>
                  <a:cubicBezTo>
                    <a:pt x="51520" y="645023"/>
                    <a:pt x="28813" y="613162"/>
                    <a:pt x="13331" y="577691"/>
                  </a:cubicBezTo>
                  <a:cubicBezTo>
                    <a:pt x="-1189" y="543220"/>
                    <a:pt x="-3934" y="504920"/>
                    <a:pt x="5520" y="468725"/>
                  </a:cubicBezTo>
                  <a:cubicBezTo>
                    <a:pt x="15048" y="434702"/>
                    <a:pt x="32217" y="403288"/>
                    <a:pt x="55717" y="376904"/>
                  </a:cubicBezTo>
                  <a:cubicBezTo>
                    <a:pt x="77625" y="351711"/>
                    <a:pt x="102327" y="329079"/>
                    <a:pt x="129345" y="309467"/>
                  </a:cubicBezTo>
                  <a:cubicBezTo>
                    <a:pt x="154698" y="290922"/>
                    <a:pt x="181199" y="273996"/>
                    <a:pt x="208689" y="258794"/>
                  </a:cubicBezTo>
                  <a:cubicBezTo>
                    <a:pt x="235168" y="243840"/>
                    <a:pt x="261743" y="230791"/>
                    <a:pt x="287651" y="218980"/>
                  </a:cubicBezTo>
                  <a:cubicBezTo>
                    <a:pt x="376786" y="179537"/>
                    <a:pt x="468931" y="147266"/>
                    <a:pt x="563209" y="122492"/>
                  </a:cubicBezTo>
                  <a:cubicBezTo>
                    <a:pt x="640647" y="101632"/>
                    <a:pt x="701607" y="88678"/>
                    <a:pt x="743041" y="80391"/>
                  </a:cubicBezTo>
                  <a:cubicBezTo>
                    <a:pt x="784475" y="72104"/>
                    <a:pt x="805430" y="68771"/>
                    <a:pt x="805430" y="68771"/>
                  </a:cubicBezTo>
                  <a:close/>
                </a:path>
              </a:pathLst>
            </a:custGeom>
            <a:solidFill>
              <a:srgbClr val="FFD45E"/>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96D62E2E-B0AC-D798-1E4D-7A3C0248D18A}"/>
                </a:ext>
              </a:extLst>
            </p:cNvPr>
            <p:cNvSpPr/>
            <p:nvPr/>
          </p:nvSpPr>
          <p:spPr>
            <a:xfrm>
              <a:off x="3428397" y="3462501"/>
              <a:ext cx="2297892" cy="728428"/>
            </a:xfrm>
            <a:custGeom>
              <a:avLst/>
              <a:gdLst>
                <a:gd name="connsiteX0" fmla="*/ 680116 w 2297892"/>
                <a:gd name="connsiteY0" fmla="*/ 32004 h 728428"/>
                <a:gd name="connsiteX1" fmla="*/ 632491 w 2297892"/>
                <a:gd name="connsiteY1" fmla="*/ 39529 h 728428"/>
                <a:gd name="connsiteX2" fmla="*/ 496950 w 2297892"/>
                <a:gd name="connsiteY2" fmla="*/ 65151 h 728428"/>
                <a:gd name="connsiteX3" fmla="*/ 287400 w 2297892"/>
                <a:gd name="connsiteY3" fmla="*/ 124301 h 728428"/>
                <a:gd name="connsiteX4" fmla="*/ 162623 w 2297892"/>
                <a:gd name="connsiteY4" fmla="*/ 178594 h 728428"/>
                <a:gd name="connsiteX5" fmla="*/ 99377 w 2297892"/>
                <a:gd name="connsiteY5" fmla="*/ 217265 h 728428"/>
                <a:gd name="connsiteX6" fmla="*/ 41179 w 2297892"/>
                <a:gd name="connsiteY6" fmla="*/ 269081 h 728428"/>
                <a:gd name="connsiteX7" fmla="*/ 18129 w 2297892"/>
                <a:gd name="connsiteY7" fmla="*/ 302228 h 728428"/>
                <a:gd name="connsiteX8" fmla="*/ 3936 w 2297892"/>
                <a:gd name="connsiteY8" fmla="*/ 340328 h 728428"/>
                <a:gd name="connsiteX9" fmla="*/ 2317 w 2297892"/>
                <a:gd name="connsiteY9" fmla="*/ 350710 h 728428"/>
                <a:gd name="connsiteX10" fmla="*/ 1650 w 2297892"/>
                <a:gd name="connsiteY10" fmla="*/ 361188 h 728428"/>
                <a:gd name="connsiteX11" fmla="*/ 3174 w 2297892"/>
                <a:gd name="connsiteY11" fmla="*/ 382238 h 728428"/>
                <a:gd name="connsiteX12" fmla="*/ 8699 w 2297892"/>
                <a:gd name="connsiteY12" fmla="*/ 402908 h 728428"/>
                <a:gd name="connsiteX13" fmla="*/ 12699 w 2297892"/>
                <a:gd name="connsiteY13" fmla="*/ 412909 h 728428"/>
                <a:gd name="connsiteX14" fmla="*/ 14700 w 2297892"/>
                <a:gd name="connsiteY14" fmla="*/ 417957 h 728428"/>
                <a:gd name="connsiteX15" fmla="*/ 17367 w 2297892"/>
                <a:gd name="connsiteY15" fmla="*/ 422624 h 728428"/>
                <a:gd name="connsiteX16" fmla="*/ 74517 w 2297892"/>
                <a:gd name="connsiteY16" fmla="*/ 489966 h 728428"/>
                <a:gd name="connsiteX17" fmla="*/ 151288 w 2297892"/>
                <a:gd name="connsiteY17" fmla="*/ 541496 h 728428"/>
                <a:gd name="connsiteX18" fmla="*/ 330834 w 2297892"/>
                <a:gd name="connsiteY18" fmla="*/ 616458 h 728428"/>
                <a:gd name="connsiteX19" fmla="*/ 530859 w 2297892"/>
                <a:gd name="connsiteY19" fmla="*/ 667607 h 728428"/>
                <a:gd name="connsiteX20" fmla="*/ 971486 w 2297892"/>
                <a:gd name="connsiteY20" fmla="*/ 720281 h 728428"/>
                <a:gd name="connsiteX21" fmla="*/ 1447736 w 2297892"/>
                <a:gd name="connsiteY21" fmla="*/ 711994 h 728428"/>
                <a:gd name="connsiteX22" fmla="*/ 1917033 w 2297892"/>
                <a:gd name="connsiteY22" fmla="*/ 631127 h 728428"/>
                <a:gd name="connsiteX23" fmla="*/ 2128488 w 2297892"/>
                <a:gd name="connsiteY23" fmla="*/ 550545 h 728428"/>
                <a:gd name="connsiteX24" fmla="*/ 2220404 w 2297892"/>
                <a:gd name="connsiteY24" fmla="*/ 491204 h 728428"/>
                <a:gd name="connsiteX25" fmla="*/ 2240502 w 2297892"/>
                <a:gd name="connsiteY25" fmla="*/ 473107 h 728428"/>
                <a:gd name="connsiteX26" fmla="*/ 2258695 w 2297892"/>
                <a:gd name="connsiteY26" fmla="*/ 453485 h 728428"/>
                <a:gd name="connsiteX27" fmla="*/ 2285746 w 2297892"/>
                <a:gd name="connsiteY27" fmla="*/ 408242 h 728428"/>
                <a:gd name="connsiteX28" fmla="*/ 2281554 w 2297892"/>
                <a:gd name="connsiteY28" fmla="*/ 307753 h 728428"/>
                <a:gd name="connsiteX29" fmla="*/ 2216022 w 2297892"/>
                <a:gd name="connsiteY29" fmla="*/ 231553 h 728428"/>
                <a:gd name="connsiteX30" fmla="*/ 2045715 w 2297892"/>
                <a:gd name="connsiteY30" fmla="*/ 138398 h 728428"/>
                <a:gd name="connsiteX31" fmla="*/ 1872456 w 2297892"/>
                <a:gd name="connsiteY31" fmla="*/ 82868 h 728428"/>
                <a:gd name="connsiteX32" fmla="*/ 1708245 w 2297892"/>
                <a:gd name="connsiteY32" fmla="*/ 47530 h 728428"/>
                <a:gd name="connsiteX33" fmla="*/ 1203420 w 2297892"/>
                <a:gd name="connsiteY33" fmla="*/ 1334 h 728428"/>
                <a:gd name="connsiteX34" fmla="*/ 1017396 w 2297892"/>
                <a:gd name="connsiteY34" fmla="*/ 381 h 728428"/>
                <a:gd name="connsiteX35" fmla="*/ 1203420 w 2297892"/>
                <a:gd name="connsiteY35" fmla="*/ 381 h 728428"/>
                <a:gd name="connsiteX36" fmla="*/ 1708245 w 2297892"/>
                <a:gd name="connsiteY36" fmla="*/ 45625 h 728428"/>
                <a:gd name="connsiteX37" fmla="*/ 1872741 w 2297892"/>
                <a:gd name="connsiteY37" fmla="*/ 80867 h 728428"/>
                <a:gd name="connsiteX38" fmla="*/ 2046858 w 2297892"/>
                <a:gd name="connsiteY38" fmla="*/ 136779 h 728428"/>
                <a:gd name="connsiteX39" fmla="*/ 2217832 w 2297892"/>
                <a:gd name="connsiteY39" fmla="*/ 230219 h 728428"/>
                <a:gd name="connsiteX40" fmla="*/ 2284507 w 2297892"/>
                <a:gd name="connsiteY40" fmla="*/ 307467 h 728428"/>
                <a:gd name="connsiteX41" fmla="*/ 2288794 w 2297892"/>
                <a:gd name="connsiteY41" fmla="*/ 410051 h 728428"/>
                <a:gd name="connsiteX42" fmla="*/ 2261362 w 2297892"/>
                <a:gd name="connsiteY42" fmla="*/ 456057 h 728428"/>
                <a:gd name="connsiteX43" fmla="*/ 2242883 w 2297892"/>
                <a:gd name="connsiteY43" fmla="*/ 475964 h 728428"/>
                <a:gd name="connsiteX44" fmla="*/ 2222690 w 2297892"/>
                <a:gd name="connsiteY44" fmla="*/ 494157 h 728428"/>
                <a:gd name="connsiteX45" fmla="*/ 2130202 w 2297892"/>
                <a:gd name="connsiteY45" fmla="*/ 553974 h 728428"/>
                <a:gd name="connsiteX46" fmla="*/ 1918271 w 2297892"/>
                <a:gd name="connsiteY46" fmla="*/ 634841 h 728428"/>
                <a:gd name="connsiteX47" fmla="*/ 1448498 w 2297892"/>
                <a:gd name="connsiteY47" fmla="*/ 715804 h 728428"/>
                <a:gd name="connsiteX48" fmla="*/ 971676 w 2297892"/>
                <a:gd name="connsiteY48" fmla="*/ 724091 h 728428"/>
                <a:gd name="connsiteX49" fmla="*/ 530764 w 2297892"/>
                <a:gd name="connsiteY49" fmla="*/ 671227 h 728428"/>
                <a:gd name="connsiteX50" fmla="*/ 330739 w 2297892"/>
                <a:gd name="connsiteY50" fmla="*/ 619792 h 728428"/>
                <a:gd name="connsiteX51" fmla="*/ 150717 w 2297892"/>
                <a:gd name="connsiteY51" fmla="*/ 544544 h 728428"/>
                <a:gd name="connsiteX52" fmla="*/ 73659 w 2297892"/>
                <a:gd name="connsiteY52" fmla="*/ 492633 h 728428"/>
                <a:gd name="connsiteX53" fmla="*/ 15938 w 2297892"/>
                <a:gd name="connsiteY53" fmla="*/ 424529 h 728428"/>
                <a:gd name="connsiteX54" fmla="*/ 13176 w 2297892"/>
                <a:gd name="connsiteY54" fmla="*/ 419767 h 728428"/>
                <a:gd name="connsiteX55" fmla="*/ 11175 w 2297892"/>
                <a:gd name="connsiteY55" fmla="*/ 414623 h 728428"/>
                <a:gd name="connsiteX56" fmla="*/ 7080 w 2297892"/>
                <a:gd name="connsiteY56" fmla="*/ 404527 h 728428"/>
                <a:gd name="connsiteX57" fmla="*/ 1555 w 2297892"/>
                <a:gd name="connsiteY57" fmla="*/ 383477 h 728428"/>
                <a:gd name="connsiteX58" fmla="*/ 31 w 2297892"/>
                <a:gd name="connsiteY58" fmla="*/ 361950 h 728428"/>
                <a:gd name="connsiteX59" fmla="*/ 698 w 2297892"/>
                <a:gd name="connsiteY59" fmla="*/ 351282 h 728428"/>
                <a:gd name="connsiteX60" fmla="*/ 2412 w 2297892"/>
                <a:gd name="connsiteY60" fmla="*/ 340805 h 728428"/>
                <a:gd name="connsiteX61" fmla="*/ 16795 w 2297892"/>
                <a:gd name="connsiteY61" fmla="*/ 301657 h 728428"/>
                <a:gd name="connsiteX62" fmla="*/ 40131 w 2297892"/>
                <a:gd name="connsiteY62" fmla="*/ 268224 h 728428"/>
                <a:gd name="connsiteX63" fmla="*/ 98710 w 2297892"/>
                <a:gd name="connsiteY63" fmla="*/ 216122 h 728428"/>
                <a:gd name="connsiteX64" fmla="*/ 162337 w 2297892"/>
                <a:gd name="connsiteY64" fmla="*/ 177356 h 728428"/>
                <a:gd name="connsiteX65" fmla="*/ 286353 w 2297892"/>
                <a:gd name="connsiteY65" fmla="*/ 122968 h 728428"/>
                <a:gd name="connsiteX66" fmla="*/ 496569 w 2297892"/>
                <a:gd name="connsiteY66" fmla="*/ 64199 h 728428"/>
                <a:gd name="connsiteX67" fmla="*/ 632205 w 2297892"/>
                <a:gd name="connsiteY67" fmla="*/ 39148 h 728428"/>
                <a:gd name="connsiteX68" fmla="*/ 680116 w 2297892"/>
                <a:gd name="connsiteY68" fmla="*/ 32004 h 72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97892" h="728428">
                  <a:moveTo>
                    <a:pt x="680116" y="32004"/>
                  </a:moveTo>
                  <a:lnTo>
                    <a:pt x="632491" y="39529"/>
                  </a:lnTo>
                  <a:cubicBezTo>
                    <a:pt x="601344" y="44482"/>
                    <a:pt x="555529" y="52388"/>
                    <a:pt x="496950" y="65151"/>
                  </a:cubicBezTo>
                  <a:cubicBezTo>
                    <a:pt x="425932" y="80467"/>
                    <a:pt x="355942" y="100232"/>
                    <a:pt x="287400" y="124301"/>
                  </a:cubicBezTo>
                  <a:cubicBezTo>
                    <a:pt x="244614" y="139513"/>
                    <a:pt x="202923" y="157658"/>
                    <a:pt x="162623" y="178594"/>
                  </a:cubicBezTo>
                  <a:cubicBezTo>
                    <a:pt x="140668" y="190005"/>
                    <a:pt x="119532" y="202921"/>
                    <a:pt x="99377" y="217265"/>
                  </a:cubicBezTo>
                  <a:cubicBezTo>
                    <a:pt x="77984" y="232153"/>
                    <a:pt x="58448" y="249555"/>
                    <a:pt x="41179" y="269081"/>
                  </a:cubicBezTo>
                  <a:cubicBezTo>
                    <a:pt x="32330" y="279273"/>
                    <a:pt x="24606" y="290389"/>
                    <a:pt x="18129" y="302228"/>
                  </a:cubicBezTo>
                  <a:cubicBezTo>
                    <a:pt x="11461" y="314125"/>
                    <a:pt x="6680" y="326974"/>
                    <a:pt x="3936" y="340328"/>
                  </a:cubicBezTo>
                  <a:cubicBezTo>
                    <a:pt x="3460" y="343757"/>
                    <a:pt x="2603" y="347186"/>
                    <a:pt x="2317" y="350710"/>
                  </a:cubicBezTo>
                  <a:lnTo>
                    <a:pt x="1650" y="361188"/>
                  </a:lnTo>
                  <a:cubicBezTo>
                    <a:pt x="1650" y="368141"/>
                    <a:pt x="2603" y="375190"/>
                    <a:pt x="3174" y="382238"/>
                  </a:cubicBezTo>
                  <a:cubicBezTo>
                    <a:pt x="4651" y="389220"/>
                    <a:pt x="6489" y="396116"/>
                    <a:pt x="8699" y="402908"/>
                  </a:cubicBezTo>
                  <a:lnTo>
                    <a:pt x="12699" y="412909"/>
                  </a:lnTo>
                  <a:lnTo>
                    <a:pt x="14700" y="417957"/>
                  </a:lnTo>
                  <a:lnTo>
                    <a:pt x="17367" y="422624"/>
                  </a:lnTo>
                  <a:cubicBezTo>
                    <a:pt x="31987" y="448485"/>
                    <a:pt x="51380" y="471335"/>
                    <a:pt x="74517" y="489966"/>
                  </a:cubicBezTo>
                  <a:cubicBezTo>
                    <a:pt x="98348" y="509626"/>
                    <a:pt x="124066" y="526885"/>
                    <a:pt x="151288" y="541496"/>
                  </a:cubicBezTo>
                  <a:cubicBezTo>
                    <a:pt x="208610" y="572148"/>
                    <a:pt x="268731" y="597246"/>
                    <a:pt x="330834" y="616458"/>
                  </a:cubicBezTo>
                  <a:cubicBezTo>
                    <a:pt x="396500" y="637223"/>
                    <a:pt x="463279" y="654301"/>
                    <a:pt x="530859" y="667607"/>
                  </a:cubicBezTo>
                  <a:cubicBezTo>
                    <a:pt x="676220" y="696125"/>
                    <a:pt x="823505" y="713737"/>
                    <a:pt x="971486" y="720281"/>
                  </a:cubicBezTo>
                  <a:cubicBezTo>
                    <a:pt x="1130239" y="728110"/>
                    <a:pt x="1289345" y="725338"/>
                    <a:pt x="1447736" y="711994"/>
                  </a:cubicBezTo>
                  <a:cubicBezTo>
                    <a:pt x="1610423" y="697897"/>
                    <a:pt x="1768728" y="673036"/>
                    <a:pt x="1917033" y="631127"/>
                  </a:cubicBezTo>
                  <a:cubicBezTo>
                    <a:pt x="1989937" y="611095"/>
                    <a:pt x="2060746" y="584111"/>
                    <a:pt x="2128488" y="550545"/>
                  </a:cubicBezTo>
                  <a:cubicBezTo>
                    <a:pt x="2161082" y="533972"/>
                    <a:pt x="2191886" y="514093"/>
                    <a:pt x="2220404" y="491204"/>
                  </a:cubicBezTo>
                  <a:cubicBezTo>
                    <a:pt x="2227643" y="485775"/>
                    <a:pt x="2233834" y="479108"/>
                    <a:pt x="2240502" y="473107"/>
                  </a:cubicBezTo>
                  <a:cubicBezTo>
                    <a:pt x="2247169" y="467106"/>
                    <a:pt x="2252598" y="459962"/>
                    <a:pt x="2258695" y="453485"/>
                  </a:cubicBezTo>
                  <a:cubicBezTo>
                    <a:pt x="2269972" y="439874"/>
                    <a:pt x="2279097" y="424615"/>
                    <a:pt x="2285746" y="408242"/>
                  </a:cubicBezTo>
                  <a:cubicBezTo>
                    <a:pt x="2298947" y="375714"/>
                    <a:pt x="2297423" y="339061"/>
                    <a:pt x="2281554" y="307753"/>
                  </a:cubicBezTo>
                  <a:cubicBezTo>
                    <a:pt x="2265295" y="278035"/>
                    <a:pt x="2242969" y="252070"/>
                    <a:pt x="2216022" y="231553"/>
                  </a:cubicBezTo>
                  <a:cubicBezTo>
                    <a:pt x="2163540" y="189833"/>
                    <a:pt x="2103913" y="161735"/>
                    <a:pt x="2045715" y="138398"/>
                  </a:cubicBezTo>
                  <a:cubicBezTo>
                    <a:pt x="1989194" y="116253"/>
                    <a:pt x="1931320" y="97708"/>
                    <a:pt x="1872456" y="82868"/>
                  </a:cubicBezTo>
                  <a:cubicBezTo>
                    <a:pt x="1815877" y="68294"/>
                    <a:pt x="1760918" y="56769"/>
                    <a:pt x="1708245" y="47530"/>
                  </a:cubicBezTo>
                  <a:cubicBezTo>
                    <a:pt x="1541424" y="19041"/>
                    <a:pt x="1372641" y="3591"/>
                    <a:pt x="1203420" y="1334"/>
                  </a:cubicBezTo>
                  <a:lnTo>
                    <a:pt x="1017396" y="381"/>
                  </a:lnTo>
                  <a:cubicBezTo>
                    <a:pt x="1017396" y="381"/>
                    <a:pt x="1083595" y="-476"/>
                    <a:pt x="1203420" y="381"/>
                  </a:cubicBezTo>
                  <a:cubicBezTo>
                    <a:pt x="1372622" y="2200"/>
                    <a:pt x="1541414" y="17326"/>
                    <a:pt x="1708245" y="45625"/>
                  </a:cubicBezTo>
                  <a:cubicBezTo>
                    <a:pt x="1761108" y="55150"/>
                    <a:pt x="1816068" y="66294"/>
                    <a:pt x="1872741" y="80867"/>
                  </a:cubicBezTo>
                  <a:cubicBezTo>
                    <a:pt x="1931911" y="95774"/>
                    <a:pt x="1990070" y="114453"/>
                    <a:pt x="2046858" y="136779"/>
                  </a:cubicBezTo>
                  <a:cubicBezTo>
                    <a:pt x="2105152" y="160115"/>
                    <a:pt x="2164969" y="188214"/>
                    <a:pt x="2217832" y="230219"/>
                  </a:cubicBezTo>
                  <a:cubicBezTo>
                    <a:pt x="2245245" y="250984"/>
                    <a:pt x="2267972" y="277311"/>
                    <a:pt x="2284507" y="307467"/>
                  </a:cubicBezTo>
                  <a:cubicBezTo>
                    <a:pt x="2300709" y="339433"/>
                    <a:pt x="2302281" y="376847"/>
                    <a:pt x="2288794" y="410051"/>
                  </a:cubicBezTo>
                  <a:cubicBezTo>
                    <a:pt x="2282021" y="426682"/>
                    <a:pt x="2272772" y="442198"/>
                    <a:pt x="2261362" y="456057"/>
                  </a:cubicBezTo>
                  <a:cubicBezTo>
                    <a:pt x="2255170" y="462629"/>
                    <a:pt x="2249550" y="469773"/>
                    <a:pt x="2242883" y="475964"/>
                  </a:cubicBezTo>
                  <a:cubicBezTo>
                    <a:pt x="2236215" y="482156"/>
                    <a:pt x="2230024" y="488728"/>
                    <a:pt x="2222690" y="494157"/>
                  </a:cubicBezTo>
                  <a:cubicBezTo>
                    <a:pt x="2194010" y="517246"/>
                    <a:pt x="2163016" y="537286"/>
                    <a:pt x="2130202" y="553974"/>
                  </a:cubicBezTo>
                  <a:cubicBezTo>
                    <a:pt x="2062308" y="587645"/>
                    <a:pt x="1991337" y="614725"/>
                    <a:pt x="1918271" y="634841"/>
                  </a:cubicBezTo>
                  <a:cubicBezTo>
                    <a:pt x="1764566" y="676485"/>
                    <a:pt x="1607280" y="703583"/>
                    <a:pt x="1448498" y="715804"/>
                  </a:cubicBezTo>
                  <a:cubicBezTo>
                    <a:pt x="1289916" y="729148"/>
                    <a:pt x="1130620" y="731920"/>
                    <a:pt x="971676" y="724091"/>
                  </a:cubicBezTo>
                  <a:cubicBezTo>
                    <a:pt x="823601" y="717433"/>
                    <a:pt x="676220" y="699764"/>
                    <a:pt x="530764" y="671227"/>
                  </a:cubicBezTo>
                  <a:cubicBezTo>
                    <a:pt x="463194" y="657778"/>
                    <a:pt x="396414" y="640613"/>
                    <a:pt x="330739" y="619792"/>
                  </a:cubicBezTo>
                  <a:cubicBezTo>
                    <a:pt x="268446" y="600570"/>
                    <a:pt x="208162" y="575367"/>
                    <a:pt x="150717" y="544544"/>
                  </a:cubicBezTo>
                  <a:cubicBezTo>
                    <a:pt x="123399" y="529790"/>
                    <a:pt x="97596" y="512407"/>
                    <a:pt x="73659" y="492633"/>
                  </a:cubicBezTo>
                  <a:cubicBezTo>
                    <a:pt x="50256" y="473821"/>
                    <a:pt x="30664" y="450704"/>
                    <a:pt x="15938" y="424529"/>
                  </a:cubicBezTo>
                  <a:lnTo>
                    <a:pt x="13176" y="419767"/>
                  </a:lnTo>
                  <a:lnTo>
                    <a:pt x="11175" y="414623"/>
                  </a:lnTo>
                  <a:lnTo>
                    <a:pt x="7080" y="404527"/>
                  </a:lnTo>
                  <a:cubicBezTo>
                    <a:pt x="4508" y="397669"/>
                    <a:pt x="3460" y="390430"/>
                    <a:pt x="1555" y="383477"/>
                  </a:cubicBezTo>
                  <a:cubicBezTo>
                    <a:pt x="-350" y="376523"/>
                    <a:pt x="31" y="369094"/>
                    <a:pt x="31" y="361950"/>
                  </a:cubicBezTo>
                  <a:lnTo>
                    <a:pt x="698" y="351282"/>
                  </a:lnTo>
                  <a:cubicBezTo>
                    <a:pt x="698" y="347758"/>
                    <a:pt x="1841" y="344329"/>
                    <a:pt x="2412" y="340805"/>
                  </a:cubicBezTo>
                  <a:cubicBezTo>
                    <a:pt x="5127" y="327079"/>
                    <a:pt x="9975" y="313868"/>
                    <a:pt x="16795" y="301657"/>
                  </a:cubicBezTo>
                  <a:cubicBezTo>
                    <a:pt x="23367" y="289722"/>
                    <a:pt x="31187" y="278511"/>
                    <a:pt x="40131" y="268224"/>
                  </a:cubicBezTo>
                  <a:cubicBezTo>
                    <a:pt x="57495" y="248574"/>
                    <a:pt x="77164" y="231077"/>
                    <a:pt x="98710" y="216122"/>
                  </a:cubicBezTo>
                  <a:cubicBezTo>
                    <a:pt x="119017" y="201768"/>
                    <a:pt x="140268" y="188814"/>
                    <a:pt x="162337" y="177356"/>
                  </a:cubicBezTo>
                  <a:cubicBezTo>
                    <a:pt x="202371" y="156382"/>
                    <a:pt x="243804" y="138208"/>
                    <a:pt x="286353" y="122968"/>
                  </a:cubicBezTo>
                  <a:cubicBezTo>
                    <a:pt x="355114" y="98946"/>
                    <a:pt x="425322" y="79315"/>
                    <a:pt x="496569" y="64199"/>
                  </a:cubicBezTo>
                  <a:cubicBezTo>
                    <a:pt x="555148" y="51626"/>
                    <a:pt x="601344" y="43910"/>
                    <a:pt x="632205" y="39148"/>
                  </a:cubicBezTo>
                  <a:cubicBezTo>
                    <a:pt x="663066" y="34385"/>
                    <a:pt x="680116" y="32004"/>
                    <a:pt x="680116" y="32004"/>
                  </a:cubicBezTo>
                  <a:close/>
                </a:path>
              </a:pathLst>
            </a:custGeom>
            <a:solidFill>
              <a:srgbClr val="FFD45E"/>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7C328A73-60EB-CF5E-C098-38F2C18589FC}"/>
                </a:ext>
              </a:extLst>
            </p:cNvPr>
            <p:cNvSpPr/>
            <p:nvPr/>
          </p:nvSpPr>
          <p:spPr>
            <a:xfrm>
              <a:off x="3752749" y="4111944"/>
              <a:ext cx="1599538" cy="507308"/>
            </a:xfrm>
            <a:custGeom>
              <a:avLst/>
              <a:gdLst>
                <a:gd name="connsiteX0" fmla="*/ 1599538 w 1599538"/>
                <a:gd name="connsiteY0" fmla="*/ 253814 h 507308"/>
                <a:gd name="connsiteX1" fmla="*/ 1591632 w 1599538"/>
                <a:gd name="connsiteY1" fmla="*/ 219047 h 507308"/>
                <a:gd name="connsiteX2" fmla="*/ 1521814 w 1599538"/>
                <a:gd name="connsiteY2" fmla="*/ 145514 h 507308"/>
                <a:gd name="connsiteX3" fmla="*/ 1164436 w 1599538"/>
                <a:gd name="connsiteY3" fmla="*/ 29595 h 507308"/>
                <a:gd name="connsiteX4" fmla="*/ 904975 w 1599538"/>
                <a:gd name="connsiteY4" fmla="*/ 4163 h 507308"/>
                <a:gd name="connsiteX5" fmla="*/ 605414 w 1599538"/>
                <a:gd name="connsiteY5" fmla="*/ 9688 h 507308"/>
                <a:gd name="connsiteX6" fmla="*/ 444346 w 1599538"/>
                <a:gd name="connsiteY6" fmla="*/ 28738 h 507308"/>
                <a:gd name="connsiteX7" fmla="*/ 278992 w 1599538"/>
                <a:gd name="connsiteY7" fmla="*/ 63695 h 507308"/>
                <a:gd name="connsiteX8" fmla="*/ 196220 w 1599538"/>
                <a:gd name="connsiteY8" fmla="*/ 89793 h 507308"/>
                <a:gd name="connsiteX9" fmla="*/ 115353 w 1599538"/>
                <a:gd name="connsiteY9" fmla="*/ 125036 h 507308"/>
                <a:gd name="connsiteX10" fmla="*/ 42105 w 1599538"/>
                <a:gd name="connsiteY10" fmla="*/ 175804 h 507308"/>
                <a:gd name="connsiteX11" fmla="*/ 2386 w 1599538"/>
                <a:gd name="connsiteY11" fmla="*/ 253909 h 507308"/>
                <a:gd name="connsiteX12" fmla="*/ 42010 w 1599538"/>
                <a:gd name="connsiteY12" fmla="*/ 332109 h 507308"/>
                <a:gd name="connsiteX13" fmla="*/ 114400 w 1599538"/>
                <a:gd name="connsiteY13" fmla="*/ 382687 h 507308"/>
                <a:gd name="connsiteX14" fmla="*/ 195267 w 1599538"/>
                <a:gd name="connsiteY14" fmla="*/ 417929 h 507308"/>
                <a:gd name="connsiteX15" fmla="*/ 278040 w 1599538"/>
                <a:gd name="connsiteY15" fmla="*/ 444123 h 507308"/>
                <a:gd name="connsiteX16" fmla="*/ 443489 w 1599538"/>
                <a:gd name="connsiteY16" fmla="*/ 479080 h 507308"/>
                <a:gd name="connsiteX17" fmla="*/ 604557 w 1599538"/>
                <a:gd name="connsiteY17" fmla="*/ 498130 h 507308"/>
                <a:gd name="connsiteX18" fmla="*/ 904213 w 1599538"/>
                <a:gd name="connsiteY18" fmla="*/ 503654 h 507308"/>
                <a:gd name="connsiteX19" fmla="*/ 1164436 w 1599538"/>
                <a:gd name="connsiteY19" fmla="*/ 477937 h 507308"/>
                <a:gd name="connsiteX20" fmla="*/ 1521909 w 1599538"/>
                <a:gd name="connsiteY20" fmla="*/ 362017 h 507308"/>
                <a:gd name="connsiteX21" fmla="*/ 1591632 w 1599538"/>
                <a:gd name="connsiteY21" fmla="*/ 288484 h 507308"/>
                <a:gd name="connsiteX22" fmla="*/ 1599538 w 1599538"/>
                <a:gd name="connsiteY22" fmla="*/ 253814 h 507308"/>
                <a:gd name="connsiteX23" fmla="*/ 1598871 w 1599538"/>
                <a:gd name="connsiteY23" fmla="*/ 262862 h 507308"/>
                <a:gd name="connsiteX24" fmla="*/ 1596871 w 1599538"/>
                <a:gd name="connsiteY24" fmla="*/ 273911 h 507308"/>
                <a:gd name="connsiteX25" fmla="*/ 1591918 w 1599538"/>
                <a:gd name="connsiteY25" fmla="*/ 288580 h 507308"/>
                <a:gd name="connsiteX26" fmla="*/ 1522290 w 1599538"/>
                <a:gd name="connsiteY26" fmla="*/ 362684 h 507308"/>
                <a:gd name="connsiteX27" fmla="*/ 1164627 w 1599538"/>
                <a:gd name="connsiteY27" fmla="*/ 479366 h 507308"/>
                <a:gd name="connsiteX28" fmla="*/ 904594 w 1599538"/>
                <a:gd name="connsiteY28" fmla="*/ 505083 h 507308"/>
                <a:gd name="connsiteX29" fmla="*/ 604747 w 1599538"/>
                <a:gd name="connsiteY29" fmla="*/ 499749 h 507308"/>
                <a:gd name="connsiteX30" fmla="*/ 443584 w 1599538"/>
                <a:gd name="connsiteY30" fmla="*/ 480699 h 507308"/>
                <a:gd name="connsiteX31" fmla="*/ 277944 w 1599538"/>
                <a:gd name="connsiteY31" fmla="*/ 445838 h 507308"/>
                <a:gd name="connsiteX32" fmla="*/ 194982 w 1599538"/>
                <a:gd name="connsiteY32" fmla="*/ 419644 h 507308"/>
                <a:gd name="connsiteX33" fmla="*/ 113829 w 1599538"/>
                <a:gd name="connsiteY33" fmla="*/ 384306 h 507308"/>
                <a:gd name="connsiteX34" fmla="*/ 40105 w 1599538"/>
                <a:gd name="connsiteY34" fmla="*/ 333252 h 507308"/>
                <a:gd name="connsiteX35" fmla="*/ 12102 w 1599538"/>
                <a:gd name="connsiteY35" fmla="*/ 297533 h 507308"/>
                <a:gd name="connsiteX36" fmla="*/ 12102 w 1599538"/>
                <a:gd name="connsiteY36" fmla="*/ 209713 h 507308"/>
                <a:gd name="connsiteX37" fmla="*/ 40677 w 1599538"/>
                <a:gd name="connsiteY37" fmla="*/ 174089 h 507308"/>
                <a:gd name="connsiteX38" fmla="*/ 114400 w 1599538"/>
                <a:gd name="connsiteY38" fmla="*/ 123035 h 507308"/>
                <a:gd name="connsiteX39" fmla="*/ 195458 w 1599538"/>
                <a:gd name="connsiteY39" fmla="*/ 87698 h 507308"/>
                <a:gd name="connsiteX40" fmla="*/ 278516 w 1599538"/>
                <a:gd name="connsiteY40" fmla="*/ 61504 h 507308"/>
                <a:gd name="connsiteX41" fmla="*/ 444060 w 1599538"/>
                <a:gd name="connsiteY41" fmla="*/ 26642 h 507308"/>
                <a:gd name="connsiteX42" fmla="*/ 605223 w 1599538"/>
                <a:gd name="connsiteY42" fmla="*/ 7592 h 507308"/>
                <a:gd name="connsiteX43" fmla="*/ 905070 w 1599538"/>
                <a:gd name="connsiteY43" fmla="*/ 2258 h 507308"/>
                <a:gd name="connsiteX44" fmla="*/ 1165103 w 1599538"/>
                <a:gd name="connsiteY44" fmla="*/ 27881 h 507308"/>
                <a:gd name="connsiteX45" fmla="*/ 1522766 w 1599538"/>
                <a:gd name="connsiteY45" fmla="*/ 144562 h 507308"/>
                <a:gd name="connsiteX46" fmla="*/ 1592395 w 1599538"/>
                <a:gd name="connsiteY46" fmla="*/ 218666 h 507308"/>
                <a:gd name="connsiteX47" fmla="*/ 1597347 w 1599538"/>
                <a:gd name="connsiteY47" fmla="*/ 233335 h 507308"/>
                <a:gd name="connsiteX48" fmla="*/ 1599348 w 1599538"/>
                <a:gd name="connsiteY48" fmla="*/ 244384 h 507308"/>
                <a:gd name="connsiteX49" fmla="*/ 1599538 w 1599538"/>
                <a:gd name="connsiteY49" fmla="*/ 253814 h 50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99538" h="507308">
                  <a:moveTo>
                    <a:pt x="1599538" y="253814"/>
                  </a:moveTo>
                  <a:cubicBezTo>
                    <a:pt x="1599033" y="241841"/>
                    <a:pt x="1596357" y="230058"/>
                    <a:pt x="1591632" y="219047"/>
                  </a:cubicBezTo>
                  <a:cubicBezTo>
                    <a:pt x="1582774" y="197235"/>
                    <a:pt x="1559057" y="170089"/>
                    <a:pt x="1521814" y="145514"/>
                  </a:cubicBezTo>
                  <a:cubicBezTo>
                    <a:pt x="1447043" y="96270"/>
                    <a:pt x="1321789" y="54932"/>
                    <a:pt x="1164436" y="29595"/>
                  </a:cubicBezTo>
                  <a:cubicBezTo>
                    <a:pt x="1078540" y="15927"/>
                    <a:pt x="991891" y="7430"/>
                    <a:pt x="904975" y="4163"/>
                  </a:cubicBezTo>
                  <a:cubicBezTo>
                    <a:pt x="805105" y="10"/>
                    <a:pt x="705064" y="1858"/>
                    <a:pt x="605414" y="9688"/>
                  </a:cubicBezTo>
                  <a:cubicBezTo>
                    <a:pt x="552741" y="13783"/>
                    <a:pt x="498924" y="19880"/>
                    <a:pt x="444346" y="28738"/>
                  </a:cubicBezTo>
                  <a:cubicBezTo>
                    <a:pt x="388625" y="37320"/>
                    <a:pt x="333418" y="48988"/>
                    <a:pt x="278992" y="63695"/>
                  </a:cubicBezTo>
                  <a:cubicBezTo>
                    <a:pt x="251274" y="71124"/>
                    <a:pt x="223557" y="79792"/>
                    <a:pt x="196220" y="89793"/>
                  </a:cubicBezTo>
                  <a:cubicBezTo>
                    <a:pt x="168512" y="99737"/>
                    <a:pt x="141499" y="111510"/>
                    <a:pt x="115353" y="125036"/>
                  </a:cubicBezTo>
                  <a:cubicBezTo>
                    <a:pt x="88730" y="138542"/>
                    <a:pt x="64089" y="155620"/>
                    <a:pt x="42105" y="175804"/>
                  </a:cubicBezTo>
                  <a:cubicBezTo>
                    <a:pt x="20484" y="195997"/>
                    <a:pt x="2862" y="223429"/>
                    <a:pt x="2386" y="253909"/>
                  </a:cubicBezTo>
                  <a:cubicBezTo>
                    <a:pt x="1910" y="284389"/>
                    <a:pt x="20388" y="311821"/>
                    <a:pt x="42010" y="332109"/>
                  </a:cubicBezTo>
                  <a:cubicBezTo>
                    <a:pt x="63737" y="352169"/>
                    <a:pt x="88092" y="369180"/>
                    <a:pt x="114400" y="382687"/>
                  </a:cubicBezTo>
                  <a:cubicBezTo>
                    <a:pt x="140527" y="396251"/>
                    <a:pt x="167550" y="408023"/>
                    <a:pt x="195267" y="417929"/>
                  </a:cubicBezTo>
                  <a:cubicBezTo>
                    <a:pt x="222604" y="428026"/>
                    <a:pt x="250322" y="436979"/>
                    <a:pt x="278040" y="444123"/>
                  </a:cubicBezTo>
                  <a:cubicBezTo>
                    <a:pt x="332503" y="458830"/>
                    <a:pt x="387739" y="470498"/>
                    <a:pt x="443489" y="479080"/>
                  </a:cubicBezTo>
                  <a:cubicBezTo>
                    <a:pt x="498067" y="487748"/>
                    <a:pt x="551883" y="493844"/>
                    <a:pt x="604557" y="498130"/>
                  </a:cubicBezTo>
                  <a:cubicBezTo>
                    <a:pt x="704236" y="506007"/>
                    <a:pt x="804305" y="507855"/>
                    <a:pt x="904213" y="503654"/>
                  </a:cubicBezTo>
                  <a:cubicBezTo>
                    <a:pt x="991395" y="500321"/>
                    <a:pt x="1078292" y="491729"/>
                    <a:pt x="1164436" y="477937"/>
                  </a:cubicBezTo>
                  <a:cubicBezTo>
                    <a:pt x="1321980" y="452600"/>
                    <a:pt x="1447043" y="411262"/>
                    <a:pt x="1521909" y="362017"/>
                  </a:cubicBezTo>
                  <a:cubicBezTo>
                    <a:pt x="1559152" y="337443"/>
                    <a:pt x="1582774" y="310297"/>
                    <a:pt x="1591632" y="288484"/>
                  </a:cubicBezTo>
                  <a:cubicBezTo>
                    <a:pt x="1596347" y="277502"/>
                    <a:pt x="1599033" y="265758"/>
                    <a:pt x="1599538" y="253814"/>
                  </a:cubicBezTo>
                  <a:cubicBezTo>
                    <a:pt x="1599538" y="255242"/>
                    <a:pt x="1599538" y="257624"/>
                    <a:pt x="1598871" y="262862"/>
                  </a:cubicBezTo>
                  <a:cubicBezTo>
                    <a:pt x="1598652" y="266615"/>
                    <a:pt x="1597976" y="270320"/>
                    <a:pt x="1596871" y="273911"/>
                  </a:cubicBezTo>
                  <a:cubicBezTo>
                    <a:pt x="1595766" y="278969"/>
                    <a:pt x="1594109" y="283893"/>
                    <a:pt x="1591918" y="288580"/>
                  </a:cubicBezTo>
                  <a:cubicBezTo>
                    <a:pt x="1583155" y="310583"/>
                    <a:pt x="1559533" y="337919"/>
                    <a:pt x="1522290" y="362684"/>
                  </a:cubicBezTo>
                  <a:cubicBezTo>
                    <a:pt x="1447424" y="412214"/>
                    <a:pt x="1322265" y="453839"/>
                    <a:pt x="1164627" y="479366"/>
                  </a:cubicBezTo>
                  <a:cubicBezTo>
                    <a:pt x="1078540" y="493110"/>
                    <a:pt x="991710" y="501702"/>
                    <a:pt x="904594" y="505083"/>
                  </a:cubicBezTo>
                  <a:cubicBezTo>
                    <a:pt x="804629" y="509303"/>
                    <a:pt x="704502" y="507521"/>
                    <a:pt x="604747" y="499749"/>
                  </a:cubicBezTo>
                  <a:cubicBezTo>
                    <a:pt x="552074" y="495558"/>
                    <a:pt x="498258" y="489557"/>
                    <a:pt x="443584" y="480699"/>
                  </a:cubicBezTo>
                  <a:cubicBezTo>
                    <a:pt x="387758" y="472203"/>
                    <a:pt x="332456" y="460563"/>
                    <a:pt x="277944" y="445838"/>
                  </a:cubicBezTo>
                  <a:cubicBezTo>
                    <a:pt x="250131" y="438408"/>
                    <a:pt x="222414" y="429740"/>
                    <a:pt x="194982" y="419644"/>
                  </a:cubicBezTo>
                  <a:cubicBezTo>
                    <a:pt x="167188" y="409652"/>
                    <a:pt x="140079" y="397841"/>
                    <a:pt x="113829" y="384306"/>
                  </a:cubicBezTo>
                  <a:cubicBezTo>
                    <a:pt x="87063" y="370695"/>
                    <a:pt x="62260" y="353521"/>
                    <a:pt x="40105" y="333252"/>
                  </a:cubicBezTo>
                  <a:cubicBezTo>
                    <a:pt x="28989" y="322860"/>
                    <a:pt x="19541" y="310811"/>
                    <a:pt x="12102" y="297533"/>
                  </a:cubicBezTo>
                  <a:cubicBezTo>
                    <a:pt x="-4034" y="270482"/>
                    <a:pt x="-4034" y="236764"/>
                    <a:pt x="12102" y="209713"/>
                  </a:cubicBezTo>
                  <a:cubicBezTo>
                    <a:pt x="19731" y="196435"/>
                    <a:pt x="29370" y="184414"/>
                    <a:pt x="40677" y="174089"/>
                  </a:cubicBezTo>
                  <a:cubicBezTo>
                    <a:pt x="62832" y="153820"/>
                    <a:pt x="87635" y="136647"/>
                    <a:pt x="114400" y="123035"/>
                  </a:cubicBezTo>
                  <a:cubicBezTo>
                    <a:pt x="140622" y="109519"/>
                    <a:pt x="167702" y="97708"/>
                    <a:pt x="195458" y="87698"/>
                  </a:cubicBezTo>
                  <a:cubicBezTo>
                    <a:pt x="222985" y="77601"/>
                    <a:pt x="250703" y="68648"/>
                    <a:pt x="278516" y="61504"/>
                  </a:cubicBezTo>
                  <a:cubicBezTo>
                    <a:pt x="333008" y="46835"/>
                    <a:pt x="388272" y="35196"/>
                    <a:pt x="444060" y="26642"/>
                  </a:cubicBezTo>
                  <a:cubicBezTo>
                    <a:pt x="498734" y="17974"/>
                    <a:pt x="552550" y="11879"/>
                    <a:pt x="605223" y="7592"/>
                  </a:cubicBezTo>
                  <a:cubicBezTo>
                    <a:pt x="704969" y="-228"/>
                    <a:pt x="805105" y="-2009"/>
                    <a:pt x="905070" y="2258"/>
                  </a:cubicBezTo>
                  <a:cubicBezTo>
                    <a:pt x="992186" y="5564"/>
                    <a:pt x="1079016" y="14126"/>
                    <a:pt x="1165103" y="27881"/>
                  </a:cubicBezTo>
                  <a:cubicBezTo>
                    <a:pt x="1322646" y="53408"/>
                    <a:pt x="1447900" y="95032"/>
                    <a:pt x="1522766" y="144562"/>
                  </a:cubicBezTo>
                  <a:cubicBezTo>
                    <a:pt x="1560009" y="169327"/>
                    <a:pt x="1583631" y="196664"/>
                    <a:pt x="1592395" y="218666"/>
                  </a:cubicBezTo>
                  <a:cubicBezTo>
                    <a:pt x="1594566" y="223362"/>
                    <a:pt x="1596233" y="228277"/>
                    <a:pt x="1597347" y="233335"/>
                  </a:cubicBezTo>
                  <a:cubicBezTo>
                    <a:pt x="1598452" y="236926"/>
                    <a:pt x="1599129" y="240631"/>
                    <a:pt x="1599348" y="244384"/>
                  </a:cubicBezTo>
                  <a:cubicBezTo>
                    <a:pt x="1599253" y="249908"/>
                    <a:pt x="1599443" y="252385"/>
                    <a:pt x="1599538" y="253814"/>
                  </a:cubicBezTo>
                  <a:close/>
                </a:path>
              </a:pathLst>
            </a:custGeom>
            <a:solidFill>
              <a:srgbClr val="FFD45E"/>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6840EA06-2F89-B4D9-4101-289CE8DA0DB8}"/>
                </a:ext>
              </a:extLst>
            </p:cNvPr>
            <p:cNvSpPr/>
            <p:nvPr/>
          </p:nvSpPr>
          <p:spPr>
            <a:xfrm>
              <a:off x="3187255" y="2857950"/>
              <a:ext cx="60769" cy="60769"/>
            </a:xfrm>
            <a:custGeom>
              <a:avLst/>
              <a:gdLst>
                <a:gd name="connsiteX0" fmla="*/ 60770 w 60769"/>
                <a:gd name="connsiteY0" fmla="*/ 30480 h 60769"/>
                <a:gd name="connsiteX1" fmla="*/ 30290 w 60769"/>
                <a:gd name="connsiteY1" fmla="*/ 60769 h 60769"/>
                <a:gd name="connsiteX2" fmla="*/ 0 w 60769"/>
                <a:gd name="connsiteY2" fmla="*/ 30289 h 60769"/>
                <a:gd name="connsiteX3" fmla="*/ 30385 w 60769"/>
                <a:gd name="connsiteY3" fmla="*/ 0 h 60769"/>
                <a:gd name="connsiteX4" fmla="*/ 60770 w 60769"/>
                <a:gd name="connsiteY4" fmla="*/ 30384 h 60769"/>
                <a:gd name="connsiteX5" fmla="*/ 60770 w 60769"/>
                <a:gd name="connsiteY5" fmla="*/ 30480 h 6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69" h="60769">
                  <a:moveTo>
                    <a:pt x="60770" y="30480"/>
                  </a:moveTo>
                  <a:cubicBezTo>
                    <a:pt x="60712" y="47263"/>
                    <a:pt x="47073" y="60827"/>
                    <a:pt x="30290" y="60769"/>
                  </a:cubicBezTo>
                  <a:cubicBezTo>
                    <a:pt x="13507" y="60712"/>
                    <a:pt x="-48" y="47072"/>
                    <a:pt x="0" y="30289"/>
                  </a:cubicBezTo>
                  <a:cubicBezTo>
                    <a:pt x="57" y="13545"/>
                    <a:pt x="13640" y="0"/>
                    <a:pt x="30385" y="0"/>
                  </a:cubicBezTo>
                  <a:cubicBezTo>
                    <a:pt x="47168" y="0"/>
                    <a:pt x="60770" y="13601"/>
                    <a:pt x="60770" y="30384"/>
                  </a:cubicBezTo>
                  <a:cubicBezTo>
                    <a:pt x="60770" y="30413"/>
                    <a:pt x="60770" y="30451"/>
                    <a:pt x="60770" y="30480"/>
                  </a:cubicBezTo>
                  <a:close/>
                </a:path>
              </a:pathLst>
            </a:custGeom>
            <a:solidFill>
              <a:srgbClr val="FFD45E"/>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9D9E808F-D9E4-3C92-0082-0728BB26F914}"/>
                </a:ext>
              </a:extLst>
            </p:cNvPr>
            <p:cNvSpPr/>
            <p:nvPr/>
          </p:nvSpPr>
          <p:spPr>
            <a:xfrm>
              <a:off x="5937218" y="2878619"/>
              <a:ext cx="60769" cy="60769"/>
            </a:xfrm>
            <a:custGeom>
              <a:avLst/>
              <a:gdLst>
                <a:gd name="connsiteX0" fmla="*/ 60769 w 60769"/>
                <a:gd name="connsiteY0" fmla="*/ 30385 h 60769"/>
                <a:gd name="connsiteX1" fmla="*/ 30385 w 60769"/>
                <a:gd name="connsiteY1" fmla="*/ 60770 h 60769"/>
                <a:gd name="connsiteX2" fmla="*/ 0 w 60769"/>
                <a:gd name="connsiteY2" fmla="*/ 30385 h 60769"/>
                <a:gd name="connsiteX3" fmla="*/ 30385 w 60769"/>
                <a:gd name="connsiteY3" fmla="*/ 0 h 60769"/>
                <a:gd name="connsiteX4" fmla="*/ 60769 w 60769"/>
                <a:gd name="connsiteY4" fmla="*/ 30385 h 6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9" h="60769">
                  <a:moveTo>
                    <a:pt x="60769" y="30385"/>
                  </a:moveTo>
                  <a:cubicBezTo>
                    <a:pt x="60769" y="47166"/>
                    <a:pt x="47166" y="60770"/>
                    <a:pt x="30385" y="60770"/>
                  </a:cubicBezTo>
                  <a:cubicBezTo>
                    <a:pt x="13604" y="60770"/>
                    <a:pt x="0" y="47166"/>
                    <a:pt x="0" y="30385"/>
                  </a:cubicBezTo>
                  <a:cubicBezTo>
                    <a:pt x="0" y="13604"/>
                    <a:pt x="13604" y="0"/>
                    <a:pt x="30385" y="0"/>
                  </a:cubicBezTo>
                  <a:cubicBezTo>
                    <a:pt x="47166" y="0"/>
                    <a:pt x="60769" y="13604"/>
                    <a:pt x="60769" y="30385"/>
                  </a:cubicBezTo>
                  <a:close/>
                </a:path>
              </a:pathLst>
            </a:custGeom>
            <a:solidFill>
              <a:srgbClr val="FFD45E"/>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80D5A4C2-A846-B775-EC20-70D79EA7D6C2}"/>
                </a:ext>
              </a:extLst>
            </p:cNvPr>
            <p:cNvSpPr/>
            <p:nvPr/>
          </p:nvSpPr>
          <p:spPr>
            <a:xfrm>
              <a:off x="4696777" y="3999140"/>
              <a:ext cx="60960" cy="60960"/>
            </a:xfrm>
            <a:custGeom>
              <a:avLst/>
              <a:gdLst>
                <a:gd name="connsiteX0" fmla="*/ 60960 w 60960"/>
                <a:gd name="connsiteY0" fmla="*/ 30385 h 60960"/>
                <a:gd name="connsiteX1" fmla="*/ 30575 w 60960"/>
                <a:gd name="connsiteY1" fmla="*/ 60960 h 60960"/>
                <a:gd name="connsiteX2" fmla="*/ 0 w 60960"/>
                <a:gd name="connsiteY2" fmla="*/ 30575 h 60960"/>
                <a:gd name="connsiteX3" fmla="*/ 30385 w 60960"/>
                <a:gd name="connsiteY3" fmla="*/ 0 h 60960"/>
                <a:gd name="connsiteX4" fmla="*/ 30575 w 60960"/>
                <a:gd name="connsiteY4" fmla="*/ 0 h 60960"/>
                <a:gd name="connsiteX5" fmla="*/ 60960 w 60960"/>
                <a:gd name="connsiteY5" fmla="*/ 3038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 h="60960">
                  <a:moveTo>
                    <a:pt x="60960" y="30385"/>
                  </a:moveTo>
                  <a:cubicBezTo>
                    <a:pt x="61017" y="47215"/>
                    <a:pt x="47406" y="60903"/>
                    <a:pt x="30575" y="60960"/>
                  </a:cubicBezTo>
                  <a:cubicBezTo>
                    <a:pt x="13745" y="61008"/>
                    <a:pt x="57" y="47406"/>
                    <a:pt x="0" y="30575"/>
                  </a:cubicBezTo>
                  <a:cubicBezTo>
                    <a:pt x="-48" y="13745"/>
                    <a:pt x="13554" y="57"/>
                    <a:pt x="30385" y="0"/>
                  </a:cubicBezTo>
                  <a:cubicBezTo>
                    <a:pt x="30451" y="0"/>
                    <a:pt x="30509" y="0"/>
                    <a:pt x="30575" y="0"/>
                  </a:cubicBezTo>
                  <a:cubicBezTo>
                    <a:pt x="47358" y="0"/>
                    <a:pt x="60960" y="13601"/>
                    <a:pt x="60960" y="30385"/>
                  </a:cubicBezTo>
                  <a:close/>
                </a:path>
              </a:pathLst>
            </a:custGeom>
            <a:solidFill>
              <a:srgbClr val="FFD45E"/>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5C2649C7-4B76-D801-69B3-7E4C5A42B5FB}"/>
                </a:ext>
              </a:extLst>
            </p:cNvPr>
            <p:cNvSpPr/>
            <p:nvPr/>
          </p:nvSpPr>
          <p:spPr>
            <a:xfrm>
              <a:off x="3803808" y="3232854"/>
              <a:ext cx="30479" cy="30480"/>
            </a:xfrm>
            <a:custGeom>
              <a:avLst/>
              <a:gdLst>
                <a:gd name="connsiteX0" fmla="*/ 30480 w 30479"/>
                <a:gd name="connsiteY0" fmla="*/ 15240 h 30480"/>
                <a:gd name="connsiteX1" fmla="*/ 15240 w 30479"/>
                <a:gd name="connsiteY1" fmla="*/ 30480 h 30480"/>
                <a:gd name="connsiteX2" fmla="*/ 0 w 30479"/>
                <a:gd name="connsiteY2" fmla="*/ 15240 h 30480"/>
                <a:gd name="connsiteX3" fmla="*/ 15240 w 30479"/>
                <a:gd name="connsiteY3" fmla="*/ 0 h 30480"/>
                <a:gd name="connsiteX4" fmla="*/ 30480 w 30479"/>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80">
                  <a:moveTo>
                    <a:pt x="30480" y="15240"/>
                  </a:moveTo>
                  <a:cubicBezTo>
                    <a:pt x="30480" y="23660"/>
                    <a:pt x="23660" y="30480"/>
                    <a:pt x="15240" y="30480"/>
                  </a:cubicBezTo>
                  <a:cubicBezTo>
                    <a:pt x="6820" y="30480"/>
                    <a:pt x="0" y="23660"/>
                    <a:pt x="0" y="15240"/>
                  </a:cubicBezTo>
                  <a:cubicBezTo>
                    <a:pt x="0" y="6820"/>
                    <a:pt x="6820" y="0"/>
                    <a:pt x="15240" y="0"/>
                  </a:cubicBezTo>
                  <a:cubicBezTo>
                    <a:pt x="23660" y="0"/>
                    <a:pt x="30480" y="6820"/>
                    <a:pt x="30480" y="15240"/>
                  </a:cubicBezTo>
                  <a:close/>
                </a:path>
              </a:pathLst>
            </a:custGeom>
            <a:solidFill>
              <a:srgbClr val="FFD45E"/>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69755DC6-19DC-1202-3257-8CC4671315C9}"/>
                </a:ext>
              </a:extLst>
            </p:cNvPr>
            <p:cNvSpPr/>
            <p:nvPr/>
          </p:nvSpPr>
          <p:spPr>
            <a:xfrm>
              <a:off x="5694616" y="3601281"/>
              <a:ext cx="30480" cy="30480"/>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15335 w 30480"/>
                <a:gd name="connsiteY4" fmla="*/ 0 h 30480"/>
                <a:gd name="connsiteX5" fmla="*/ 30480 w 30480"/>
                <a:gd name="connsiteY5" fmla="*/ 15240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 h="30480">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48"/>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DA319000-D525-28C1-C247-B2FC3ED7D35B}"/>
                </a:ext>
              </a:extLst>
            </p:cNvPr>
            <p:cNvSpPr/>
            <p:nvPr/>
          </p:nvSpPr>
          <p:spPr>
            <a:xfrm>
              <a:off x="4493895" y="4304512"/>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15335 w 30479"/>
                <a:gd name="connsiteY4" fmla="*/ 0 h 30479"/>
                <a:gd name="connsiteX5" fmla="*/ 30480 w 30479"/>
                <a:gd name="connsiteY5" fmla="*/ 1524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9" h="30479">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57"/>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04557C46-B018-0FD0-0EA7-BC1AE0FB87F5}"/>
                </a:ext>
              </a:extLst>
            </p:cNvPr>
            <p:cNvSpPr/>
            <p:nvPr/>
          </p:nvSpPr>
          <p:spPr>
            <a:xfrm>
              <a:off x="3723513" y="1650180"/>
              <a:ext cx="15240" cy="15240"/>
            </a:xfrm>
            <a:custGeom>
              <a:avLst/>
              <a:gdLst>
                <a:gd name="connsiteX0" fmla="*/ 15240 w 15240"/>
                <a:gd name="connsiteY0" fmla="*/ 7620 h 15240"/>
                <a:gd name="connsiteX1" fmla="*/ 7620 w 15240"/>
                <a:gd name="connsiteY1" fmla="*/ 15240 h 15240"/>
                <a:gd name="connsiteX2" fmla="*/ 0 w 15240"/>
                <a:gd name="connsiteY2" fmla="*/ 7620 h 15240"/>
                <a:gd name="connsiteX3" fmla="*/ 7620 w 15240"/>
                <a:gd name="connsiteY3" fmla="*/ 0 h 15240"/>
                <a:gd name="connsiteX4" fmla="*/ 15240 w 15240"/>
                <a:gd name="connsiteY4" fmla="*/ 762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 h="15240">
                  <a:moveTo>
                    <a:pt x="15240" y="7620"/>
                  </a:moveTo>
                  <a:cubicBezTo>
                    <a:pt x="15240" y="11828"/>
                    <a:pt x="11828" y="15240"/>
                    <a:pt x="7620" y="15240"/>
                  </a:cubicBezTo>
                  <a:cubicBezTo>
                    <a:pt x="3412" y="15240"/>
                    <a:pt x="0" y="11828"/>
                    <a:pt x="0" y="7620"/>
                  </a:cubicBezTo>
                  <a:cubicBezTo>
                    <a:pt x="0" y="3412"/>
                    <a:pt x="3412" y="0"/>
                    <a:pt x="7620" y="0"/>
                  </a:cubicBezTo>
                  <a:cubicBezTo>
                    <a:pt x="11828" y="0"/>
                    <a:pt x="15240" y="3412"/>
                    <a:pt x="15240" y="7620"/>
                  </a:cubicBezTo>
                  <a:close/>
                </a:path>
              </a:pathLst>
            </a:custGeom>
            <a:solidFill>
              <a:srgbClr val="FFD45E"/>
            </a:solidFill>
            <a:ln w="9525" cap="flat">
              <a:noFill/>
              <a:prstDash val="solid"/>
              <a:miter/>
            </a:ln>
          </p:spPr>
          <p:txBody>
            <a:bodyPr rtlCol="0" anchor="ctr"/>
            <a:lstStyle/>
            <a:p>
              <a:endParaRPr lang="en-IN"/>
            </a:p>
          </p:txBody>
        </p:sp>
      </p:grpSp>
      <p:grpSp>
        <p:nvGrpSpPr>
          <p:cNvPr id="201" name="Graphic 32">
            <a:extLst>
              <a:ext uri="{FF2B5EF4-FFF2-40B4-BE49-F238E27FC236}">
                <a16:creationId xmlns:a16="http://schemas.microsoft.com/office/drawing/2014/main" id="{CDE75EE4-CA1C-5F60-9F7B-E35998A271B3}"/>
              </a:ext>
            </a:extLst>
          </p:cNvPr>
          <p:cNvGrpSpPr/>
          <p:nvPr/>
        </p:nvGrpSpPr>
        <p:grpSpPr>
          <a:xfrm>
            <a:off x="2863595" y="1512353"/>
            <a:ext cx="3194304" cy="1385938"/>
            <a:chOff x="2863595" y="1512353"/>
            <a:chExt cx="3194304" cy="1385938"/>
          </a:xfrm>
        </p:grpSpPr>
        <p:sp>
          <p:nvSpPr>
            <p:cNvPr id="202" name="Freeform: Shape 201">
              <a:extLst>
                <a:ext uri="{FF2B5EF4-FFF2-40B4-BE49-F238E27FC236}">
                  <a16:creationId xmlns:a16="http://schemas.microsoft.com/office/drawing/2014/main" id="{15CC3A54-53CE-1750-6690-3F67B0B2E3EB}"/>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D45E"/>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CCC4396C-577C-303F-5E67-B0C3479D02FE}"/>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FFFF"/>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D1B5C4F7-E1E9-2F0F-A1A1-89607F9C7B03}"/>
                </a:ext>
              </a:extLst>
            </p:cNvPr>
            <p:cNvSpPr/>
            <p:nvPr/>
          </p:nvSpPr>
          <p:spPr>
            <a:xfrm>
              <a:off x="4061738" y="2719647"/>
              <a:ext cx="983082" cy="87100"/>
            </a:xfrm>
            <a:custGeom>
              <a:avLst/>
              <a:gdLst>
                <a:gd name="connsiteX0" fmla="*/ 983083 w 983082"/>
                <a:gd name="connsiteY0" fmla="*/ 0 h 87100"/>
                <a:gd name="connsiteX1" fmla="*/ 980701 w 983082"/>
                <a:gd name="connsiteY1" fmla="*/ 1143 h 87100"/>
                <a:gd name="connsiteX2" fmla="*/ 973748 w 983082"/>
                <a:gd name="connsiteY2" fmla="*/ 4096 h 87100"/>
                <a:gd name="connsiteX3" fmla="*/ 946697 w 983082"/>
                <a:gd name="connsiteY3" fmla="*/ 14859 h 87100"/>
                <a:gd name="connsiteX4" fmla="*/ 844494 w 983082"/>
                <a:gd name="connsiteY4" fmla="*/ 46863 h 87100"/>
                <a:gd name="connsiteX5" fmla="*/ 494164 w 983082"/>
                <a:gd name="connsiteY5" fmla="*/ 86868 h 87100"/>
                <a:gd name="connsiteX6" fmla="*/ 143073 w 983082"/>
                <a:gd name="connsiteY6" fmla="*/ 49339 h 87100"/>
                <a:gd name="connsiteX7" fmla="*/ 38298 w 983082"/>
                <a:gd name="connsiteY7" fmla="*/ 27337 h 87100"/>
                <a:gd name="connsiteX8" fmla="*/ 9723 w 983082"/>
                <a:gd name="connsiteY8" fmla="*/ 20574 h 87100"/>
                <a:gd name="connsiteX9" fmla="*/ 2388 w 983082"/>
                <a:gd name="connsiteY9" fmla="*/ 18669 h 87100"/>
                <a:gd name="connsiteX10" fmla="*/ 7 w 983082"/>
                <a:gd name="connsiteY10" fmla="*/ 17812 h 87100"/>
                <a:gd name="connsiteX11" fmla="*/ 2579 w 983082"/>
                <a:gd name="connsiteY11" fmla="*/ 17812 h 87100"/>
                <a:gd name="connsiteX12" fmla="*/ 10008 w 983082"/>
                <a:gd name="connsiteY12" fmla="*/ 19241 h 87100"/>
                <a:gd name="connsiteX13" fmla="*/ 38583 w 983082"/>
                <a:gd name="connsiteY13" fmla="*/ 25051 h 87100"/>
                <a:gd name="connsiteX14" fmla="*/ 143358 w 983082"/>
                <a:gd name="connsiteY14" fmla="*/ 45434 h 87100"/>
                <a:gd name="connsiteX15" fmla="*/ 493878 w 983082"/>
                <a:gd name="connsiteY15" fmla="*/ 81534 h 87100"/>
                <a:gd name="connsiteX16" fmla="*/ 843351 w 983082"/>
                <a:gd name="connsiteY16" fmla="*/ 43434 h 87100"/>
                <a:gd name="connsiteX17" fmla="*/ 945745 w 983082"/>
                <a:gd name="connsiteY17" fmla="*/ 12859 h 87100"/>
                <a:gd name="connsiteX18" fmla="*/ 973081 w 983082"/>
                <a:gd name="connsiteY18" fmla="*/ 3334 h 87100"/>
                <a:gd name="connsiteX19" fmla="*/ 980225 w 983082"/>
                <a:gd name="connsiteY19" fmla="*/ 857 h 87100"/>
                <a:gd name="connsiteX20" fmla="*/ 983083 w 983082"/>
                <a:gd name="connsiteY20" fmla="*/ 0 h 8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3082" h="87100">
                  <a:moveTo>
                    <a:pt x="983083" y="0"/>
                  </a:moveTo>
                  <a:cubicBezTo>
                    <a:pt x="982349" y="486"/>
                    <a:pt x="981549" y="876"/>
                    <a:pt x="980701" y="1143"/>
                  </a:cubicBezTo>
                  <a:lnTo>
                    <a:pt x="973748" y="4096"/>
                  </a:lnTo>
                  <a:cubicBezTo>
                    <a:pt x="967557" y="6572"/>
                    <a:pt x="958603" y="10573"/>
                    <a:pt x="946697" y="14859"/>
                  </a:cubicBezTo>
                  <a:cubicBezTo>
                    <a:pt x="913217" y="27308"/>
                    <a:pt x="879098" y="37986"/>
                    <a:pt x="844494" y="46863"/>
                  </a:cubicBezTo>
                  <a:cubicBezTo>
                    <a:pt x="729994" y="75619"/>
                    <a:pt x="612198" y="89068"/>
                    <a:pt x="494164" y="86868"/>
                  </a:cubicBezTo>
                  <a:cubicBezTo>
                    <a:pt x="376273" y="84496"/>
                    <a:pt x="258802" y="71942"/>
                    <a:pt x="143073" y="49339"/>
                  </a:cubicBezTo>
                  <a:cubicBezTo>
                    <a:pt x="98591" y="40862"/>
                    <a:pt x="62872" y="33052"/>
                    <a:pt x="38298" y="27337"/>
                  </a:cubicBezTo>
                  <a:cubicBezTo>
                    <a:pt x="26011" y="24575"/>
                    <a:pt x="16486" y="22193"/>
                    <a:pt x="9723" y="20574"/>
                  </a:cubicBezTo>
                  <a:lnTo>
                    <a:pt x="2388" y="18669"/>
                  </a:lnTo>
                  <a:cubicBezTo>
                    <a:pt x="769" y="18193"/>
                    <a:pt x="-88" y="17907"/>
                    <a:pt x="7" y="17812"/>
                  </a:cubicBezTo>
                  <a:lnTo>
                    <a:pt x="2579" y="17812"/>
                  </a:lnTo>
                  <a:lnTo>
                    <a:pt x="10008" y="19241"/>
                  </a:lnTo>
                  <a:lnTo>
                    <a:pt x="38583" y="25051"/>
                  </a:lnTo>
                  <a:cubicBezTo>
                    <a:pt x="63253" y="30194"/>
                    <a:pt x="99162" y="37529"/>
                    <a:pt x="143358" y="45434"/>
                  </a:cubicBezTo>
                  <a:cubicBezTo>
                    <a:pt x="259021" y="67018"/>
                    <a:pt x="376245" y="79086"/>
                    <a:pt x="493878" y="81534"/>
                  </a:cubicBezTo>
                  <a:cubicBezTo>
                    <a:pt x="611512" y="83773"/>
                    <a:pt x="728955" y="70971"/>
                    <a:pt x="843351" y="43434"/>
                  </a:cubicBezTo>
                  <a:cubicBezTo>
                    <a:pt x="887070" y="32385"/>
                    <a:pt x="921932" y="21336"/>
                    <a:pt x="945745" y="12859"/>
                  </a:cubicBezTo>
                  <a:cubicBezTo>
                    <a:pt x="957746" y="8954"/>
                    <a:pt x="966795" y="5239"/>
                    <a:pt x="973081" y="3334"/>
                  </a:cubicBezTo>
                  <a:lnTo>
                    <a:pt x="980225" y="857"/>
                  </a:lnTo>
                  <a:cubicBezTo>
                    <a:pt x="981111" y="371"/>
                    <a:pt x="982082" y="86"/>
                    <a:pt x="983083" y="0"/>
                  </a:cubicBezTo>
                  <a:close/>
                </a:path>
              </a:pathLst>
            </a:custGeom>
            <a:solidFill>
              <a:srgbClr val="FFD45E"/>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4AB56585-06B3-4404-743B-24E3C840B61A}"/>
                </a:ext>
              </a:extLst>
            </p:cNvPr>
            <p:cNvSpPr/>
            <p:nvPr/>
          </p:nvSpPr>
          <p:spPr>
            <a:xfrm>
              <a:off x="4360068" y="2484189"/>
              <a:ext cx="142112" cy="272753"/>
            </a:xfrm>
            <a:custGeom>
              <a:avLst/>
              <a:gdLst>
                <a:gd name="connsiteX0" fmla="*/ 142113 w 142112"/>
                <a:gd name="connsiteY0" fmla="*/ 264319 h 272753"/>
                <a:gd name="connsiteX1" fmla="*/ 0 w 142112"/>
                <a:gd name="connsiteY1" fmla="*/ 259556 h 272753"/>
                <a:gd name="connsiteX2" fmla="*/ 0 w 142112"/>
                <a:gd name="connsiteY2" fmla="*/ 7144 h 272753"/>
                <a:gd name="connsiteX3" fmla="*/ 142113 w 142112"/>
                <a:gd name="connsiteY3" fmla="*/ 7144 h 272753"/>
              </a:gdLst>
              <a:ahLst/>
              <a:cxnLst>
                <a:cxn ang="0">
                  <a:pos x="connsiteX0" y="connsiteY0"/>
                </a:cxn>
                <a:cxn ang="0">
                  <a:pos x="connsiteX1" y="connsiteY1"/>
                </a:cxn>
                <a:cxn ang="0">
                  <a:pos x="connsiteX2" y="connsiteY2"/>
                </a:cxn>
                <a:cxn ang="0">
                  <a:pos x="connsiteX3" y="connsiteY3"/>
                </a:cxn>
              </a:cxnLst>
              <a:rect l="l" t="t" r="r" b="b"/>
              <a:pathLst>
                <a:path w="142112" h="272753">
                  <a:moveTo>
                    <a:pt x="142113" y="264319"/>
                  </a:moveTo>
                  <a:cubicBezTo>
                    <a:pt x="95336" y="277006"/>
                    <a:pt x="45825" y="275349"/>
                    <a:pt x="0" y="259556"/>
                  </a:cubicBezTo>
                  <a:lnTo>
                    <a:pt x="0" y="7144"/>
                  </a:lnTo>
                  <a:cubicBezTo>
                    <a:pt x="46892" y="-2381"/>
                    <a:pt x="95221" y="-2381"/>
                    <a:pt x="142113" y="7144"/>
                  </a:cubicBezTo>
                  <a:close/>
                </a:path>
              </a:pathLst>
            </a:custGeom>
            <a:solidFill>
              <a:srgbClr val="FFD45E"/>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FA0EB994-D1ED-207C-F6C7-E48D524BAA9F}"/>
                </a:ext>
              </a:extLst>
            </p:cNvPr>
            <p:cNvSpPr/>
            <p:nvPr/>
          </p:nvSpPr>
          <p:spPr>
            <a:xfrm>
              <a:off x="4577238" y="2347545"/>
              <a:ext cx="155066" cy="403254"/>
            </a:xfrm>
            <a:custGeom>
              <a:avLst/>
              <a:gdLst>
                <a:gd name="connsiteX0" fmla="*/ 154495 w 155066"/>
                <a:gd name="connsiteY0" fmla="*/ 386008 h 403254"/>
                <a:gd name="connsiteX1" fmla="*/ 154495 w 155066"/>
                <a:gd name="connsiteY1" fmla="*/ 384007 h 403254"/>
                <a:gd name="connsiteX2" fmla="*/ 154495 w 155066"/>
                <a:gd name="connsiteY2" fmla="*/ 378578 h 403254"/>
                <a:gd name="connsiteX3" fmla="*/ 153829 w 155066"/>
                <a:gd name="connsiteY3" fmla="*/ 357433 h 403254"/>
                <a:gd name="connsiteX4" fmla="*/ 152305 w 155066"/>
                <a:gd name="connsiteY4" fmla="*/ 279042 h 403254"/>
                <a:gd name="connsiteX5" fmla="*/ 148304 w 155066"/>
                <a:gd name="connsiteY5" fmla="*/ 9675 h 403254"/>
                <a:gd name="connsiteX6" fmla="*/ 150209 w 155066"/>
                <a:gd name="connsiteY6" fmla="*/ 11961 h 403254"/>
                <a:gd name="connsiteX7" fmla="*/ 3048 w 155066"/>
                <a:gd name="connsiteY7" fmla="*/ 11961 h 403254"/>
                <a:gd name="connsiteX8" fmla="*/ 5048 w 155066"/>
                <a:gd name="connsiteY8" fmla="*/ 9580 h 403254"/>
                <a:gd name="connsiteX9" fmla="*/ 5048 w 155066"/>
                <a:gd name="connsiteY9" fmla="*/ 14533 h 403254"/>
                <a:gd name="connsiteX10" fmla="*/ 8954 w 155066"/>
                <a:gd name="connsiteY10" fmla="*/ 394675 h 403254"/>
                <a:gd name="connsiteX11" fmla="*/ 7525 w 155066"/>
                <a:gd name="connsiteY11" fmla="*/ 392961 h 403254"/>
                <a:gd name="connsiteX12" fmla="*/ 69533 w 155066"/>
                <a:gd name="connsiteY12" fmla="*/ 400581 h 403254"/>
                <a:gd name="connsiteX13" fmla="*/ 116300 w 155066"/>
                <a:gd name="connsiteY13" fmla="*/ 396676 h 403254"/>
                <a:gd name="connsiteX14" fmla="*/ 144875 w 155066"/>
                <a:gd name="connsiteY14" fmla="*/ 389151 h 403254"/>
                <a:gd name="connsiteX15" fmla="*/ 152019 w 155066"/>
                <a:gd name="connsiteY15" fmla="*/ 386674 h 403254"/>
                <a:gd name="connsiteX16" fmla="*/ 154686 w 155066"/>
                <a:gd name="connsiteY16" fmla="*/ 385913 h 403254"/>
                <a:gd name="connsiteX17" fmla="*/ 152400 w 155066"/>
                <a:gd name="connsiteY17" fmla="*/ 386960 h 403254"/>
                <a:gd name="connsiteX18" fmla="*/ 145161 w 155066"/>
                <a:gd name="connsiteY18" fmla="*/ 390104 h 403254"/>
                <a:gd name="connsiteX19" fmla="*/ 116586 w 155066"/>
                <a:gd name="connsiteY19" fmla="*/ 398581 h 403254"/>
                <a:gd name="connsiteX20" fmla="*/ 69437 w 155066"/>
                <a:gd name="connsiteY20" fmla="*/ 403248 h 403254"/>
                <a:gd name="connsiteX21" fmla="*/ 6763 w 155066"/>
                <a:gd name="connsiteY21" fmla="*/ 396390 h 403254"/>
                <a:gd name="connsiteX22" fmla="*/ 5429 w 155066"/>
                <a:gd name="connsiteY22" fmla="*/ 396390 h 403254"/>
                <a:gd name="connsiteX23" fmla="*/ 5429 w 155066"/>
                <a:gd name="connsiteY23" fmla="*/ 394485 h 403254"/>
                <a:gd name="connsiteX24" fmla="*/ 0 w 155066"/>
                <a:gd name="connsiteY24" fmla="*/ 14438 h 403254"/>
                <a:gd name="connsiteX25" fmla="*/ 0 w 155066"/>
                <a:gd name="connsiteY25" fmla="*/ 7294 h 403254"/>
                <a:gd name="connsiteX26" fmla="*/ 2096 w 155066"/>
                <a:gd name="connsiteY26" fmla="*/ 7294 h 403254"/>
                <a:gd name="connsiteX27" fmla="*/ 151067 w 155066"/>
                <a:gd name="connsiteY27" fmla="*/ 7294 h 403254"/>
                <a:gd name="connsiteX28" fmla="*/ 152971 w 155066"/>
                <a:gd name="connsiteY28" fmla="*/ 7770 h 403254"/>
                <a:gd name="connsiteX29" fmla="*/ 152971 w 155066"/>
                <a:gd name="connsiteY29" fmla="*/ 9675 h 403254"/>
                <a:gd name="connsiteX30" fmla="*/ 155067 w 155066"/>
                <a:gd name="connsiteY30" fmla="*/ 280280 h 403254"/>
                <a:gd name="connsiteX31" fmla="*/ 155067 w 155066"/>
                <a:gd name="connsiteY31" fmla="*/ 358290 h 403254"/>
                <a:gd name="connsiteX32" fmla="*/ 155067 w 155066"/>
                <a:gd name="connsiteY32" fmla="*/ 378959 h 403254"/>
                <a:gd name="connsiteX33" fmla="*/ 155067 w 155066"/>
                <a:gd name="connsiteY33" fmla="*/ 384293 h 403254"/>
                <a:gd name="connsiteX34" fmla="*/ 154495 w 155066"/>
                <a:gd name="connsiteY34" fmla="*/ 386008 h 40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5066" h="403254">
                  <a:moveTo>
                    <a:pt x="154495" y="386008"/>
                  </a:moveTo>
                  <a:cubicBezTo>
                    <a:pt x="154429" y="385341"/>
                    <a:pt x="154429" y="384674"/>
                    <a:pt x="154495" y="384007"/>
                  </a:cubicBezTo>
                  <a:cubicBezTo>
                    <a:pt x="154495" y="382579"/>
                    <a:pt x="154495" y="380769"/>
                    <a:pt x="154495" y="378578"/>
                  </a:cubicBezTo>
                  <a:cubicBezTo>
                    <a:pt x="154495" y="373435"/>
                    <a:pt x="154495" y="366386"/>
                    <a:pt x="153829" y="357433"/>
                  </a:cubicBezTo>
                  <a:cubicBezTo>
                    <a:pt x="153829" y="338859"/>
                    <a:pt x="152971" y="312284"/>
                    <a:pt x="152305" y="279042"/>
                  </a:cubicBezTo>
                  <a:cubicBezTo>
                    <a:pt x="151352" y="212367"/>
                    <a:pt x="149924" y="118355"/>
                    <a:pt x="148304" y="9675"/>
                  </a:cubicBezTo>
                  <a:lnTo>
                    <a:pt x="150209" y="11961"/>
                  </a:lnTo>
                  <a:cubicBezTo>
                    <a:pt x="101613" y="2474"/>
                    <a:pt x="51645" y="2474"/>
                    <a:pt x="3048" y="11961"/>
                  </a:cubicBezTo>
                  <a:lnTo>
                    <a:pt x="5048" y="9580"/>
                  </a:lnTo>
                  <a:lnTo>
                    <a:pt x="5048" y="14533"/>
                  </a:lnTo>
                  <a:cubicBezTo>
                    <a:pt x="6572" y="163694"/>
                    <a:pt x="8001" y="298473"/>
                    <a:pt x="8954" y="394675"/>
                  </a:cubicBezTo>
                  <a:lnTo>
                    <a:pt x="7525" y="392961"/>
                  </a:lnTo>
                  <a:cubicBezTo>
                    <a:pt x="27918" y="397400"/>
                    <a:pt x="48673" y="399943"/>
                    <a:pt x="69533" y="400581"/>
                  </a:cubicBezTo>
                  <a:cubicBezTo>
                    <a:pt x="85211" y="400857"/>
                    <a:pt x="100879" y="399543"/>
                    <a:pt x="116300" y="396676"/>
                  </a:cubicBezTo>
                  <a:cubicBezTo>
                    <a:pt x="125987" y="394809"/>
                    <a:pt x="135531" y="392304"/>
                    <a:pt x="144875" y="389151"/>
                  </a:cubicBezTo>
                  <a:lnTo>
                    <a:pt x="152019" y="386674"/>
                  </a:lnTo>
                  <a:cubicBezTo>
                    <a:pt x="152867" y="386303"/>
                    <a:pt x="153762" y="386046"/>
                    <a:pt x="154686" y="385913"/>
                  </a:cubicBezTo>
                  <a:lnTo>
                    <a:pt x="152400" y="386960"/>
                  </a:lnTo>
                  <a:lnTo>
                    <a:pt x="145161" y="390104"/>
                  </a:lnTo>
                  <a:cubicBezTo>
                    <a:pt x="135855" y="393628"/>
                    <a:pt x="126311" y="396466"/>
                    <a:pt x="116586" y="398581"/>
                  </a:cubicBezTo>
                  <a:cubicBezTo>
                    <a:pt x="101079" y="401800"/>
                    <a:pt x="85277" y="403362"/>
                    <a:pt x="69437" y="403248"/>
                  </a:cubicBezTo>
                  <a:cubicBezTo>
                    <a:pt x="48377" y="403001"/>
                    <a:pt x="27384" y="400695"/>
                    <a:pt x="6763" y="396390"/>
                  </a:cubicBezTo>
                  <a:lnTo>
                    <a:pt x="5429" y="396390"/>
                  </a:lnTo>
                  <a:lnTo>
                    <a:pt x="5429" y="394485"/>
                  </a:lnTo>
                  <a:cubicBezTo>
                    <a:pt x="4000" y="298282"/>
                    <a:pt x="2096" y="163599"/>
                    <a:pt x="0" y="14438"/>
                  </a:cubicBezTo>
                  <a:lnTo>
                    <a:pt x="0" y="7294"/>
                  </a:lnTo>
                  <a:lnTo>
                    <a:pt x="2096" y="7294"/>
                  </a:lnTo>
                  <a:cubicBezTo>
                    <a:pt x="51273" y="-2431"/>
                    <a:pt x="101889" y="-2431"/>
                    <a:pt x="151067" y="7294"/>
                  </a:cubicBezTo>
                  <a:lnTo>
                    <a:pt x="152971" y="7770"/>
                  </a:lnTo>
                  <a:lnTo>
                    <a:pt x="152971" y="9675"/>
                  </a:lnTo>
                  <a:cubicBezTo>
                    <a:pt x="153829" y="118832"/>
                    <a:pt x="154495" y="213034"/>
                    <a:pt x="155067" y="280280"/>
                  </a:cubicBezTo>
                  <a:cubicBezTo>
                    <a:pt x="155067" y="313332"/>
                    <a:pt x="155067" y="339716"/>
                    <a:pt x="155067" y="358290"/>
                  </a:cubicBezTo>
                  <a:cubicBezTo>
                    <a:pt x="155067" y="367053"/>
                    <a:pt x="155067" y="373911"/>
                    <a:pt x="155067" y="378959"/>
                  </a:cubicBezTo>
                  <a:cubicBezTo>
                    <a:pt x="155067" y="381055"/>
                    <a:pt x="155067" y="382865"/>
                    <a:pt x="155067" y="384293"/>
                  </a:cubicBezTo>
                  <a:cubicBezTo>
                    <a:pt x="155067" y="385722"/>
                    <a:pt x="154591" y="386008"/>
                    <a:pt x="154495" y="386008"/>
                  </a:cubicBezTo>
                  <a:close/>
                </a:path>
              </a:pathLst>
            </a:custGeom>
            <a:solidFill>
              <a:srgbClr val="FFD45E"/>
            </a:solid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73D4BBBA-FC92-8A90-D9DB-398E70C607A6}"/>
                </a:ext>
              </a:extLst>
            </p:cNvPr>
            <p:cNvSpPr/>
            <p:nvPr/>
          </p:nvSpPr>
          <p:spPr>
            <a:xfrm>
              <a:off x="4808029" y="2298689"/>
              <a:ext cx="142208" cy="426524"/>
            </a:xfrm>
            <a:custGeom>
              <a:avLst/>
              <a:gdLst>
                <a:gd name="connsiteX0" fmla="*/ 142208 w 142208"/>
                <a:gd name="connsiteY0" fmla="*/ 405241 h 426524"/>
                <a:gd name="connsiteX1" fmla="*/ 0 w 142208"/>
                <a:gd name="connsiteY1" fmla="*/ 425434 h 426524"/>
                <a:gd name="connsiteX2" fmla="*/ 0 w 142208"/>
                <a:gd name="connsiteY2" fmla="*/ 8430 h 426524"/>
                <a:gd name="connsiteX3" fmla="*/ 142208 w 142208"/>
                <a:gd name="connsiteY3" fmla="*/ 8430 h 426524"/>
              </a:gdLst>
              <a:ahLst/>
              <a:cxnLst>
                <a:cxn ang="0">
                  <a:pos x="connsiteX0" y="connsiteY0"/>
                </a:cxn>
                <a:cxn ang="0">
                  <a:pos x="connsiteX1" y="connsiteY1"/>
                </a:cxn>
                <a:cxn ang="0">
                  <a:pos x="connsiteX2" y="connsiteY2"/>
                </a:cxn>
                <a:cxn ang="0">
                  <a:pos x="connsiteX3" y="connsiteY3"/>
                </a:cxn>
              </a:cxnLst>
              <a:rect l="l" t="t" r="r" b="b"/>
              <a:pathLst>
                <a:path w="142208" h="426524">
                  <a:moveTo>
                    <a:pt x="142208" y="405241"/>
                  </a:moveTo>
                  <a:cubicBezTo>
                    <a:pt x="104108" y="425815"/>
                    <a:pt x="54102" y="428577"/>
                    <a:pt x="0" y="425434"/>
                  </a:cubicBezTo>
                  <a:lnTo>
                    <a:pt x="0" y="8430"/>
                  </a:lnTo>
                  <a:cubicBezTo>
                    <a:pt x="46739" y="-2810"/>
                    <a:pt x="95469" y="-2810"/>
                    <a:pt x="142208" y="8430"/>
                  </a:cubicBezTo>
                  <a:close/>
                </a:path>
              </a:pathLst>
            </a:custGeom>
            <a:solidFill>
              <a:srgbClr val="FFD45E"/>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3F3268E5-96B9-7965-2DD3-E27884C351B9}"/>
                </a:ext>
              </a:extLst>
            </p:cNvPr>
            <p:cNvSpPr/>
            <p:nvPr/>
          </p:nvSpPr>
          <p:spPr>
            <a:xfrm>
              <a:off x="4137469" y="2559514"/>
              <a:ext cx="142779" cy="168590"/>
            </a:xfrm>
            <a:custGeom>
              <a:avLst/>
              <a:gdLst>
                <a:gd name="connsiteX0" fmla="*/ 139255 w 142779"/>
                <a:gd name="connsiteY0" fmla="*/ 168419 h 168590"/>
                <a:gd name="connsiteX1" fmla="*/ 138779 w 142779"/>
                <a:gd name="connsiteY1" fmla="*/ 157656 h 168590"/>
                <a:gd name="connsiteX2" fmla="*/ 138208 w 142779"/>
                <a:gd name="connsiteY2" fmla="*/ 128509 h 168590"/>
                <a:gd name="connsiteX3" fmla="*/ 137160 w 142779"/>
                <a:gd name="connsiteY3" fmla="*/ 26211 h 168590"/>
                <a:gd name="connsiteX4" fmla="*/ 138493 w 142779"/>
                <a:gd name="connsiteY4" fmla="*/ 28211 h 168590"/>
                <a:gd name="connsiteX5" fmla="*/ 1619 w 142779"/>
                <a:gd name="connsiteY5" fmla="*/ 5446 h 168590"/>
                <a:gd name="connsiteX6" fmla="*/ 1619 w 142779"/>
                <a:gd name="connsiteY6" fmla="*/ 5446 h 168590"/>
                <a:gd name="connsiteX7" fmla="*/ 3905 w 142779"/>
                <a:gd name="connsiteY7" fmla="*/ 2970 h 168590"/>
                <a:gd name="connsiteX8" fmla="*/ 3905 w 142779"/>
                <a:gd name="connsiteY8" fmla="*/ 145178 h 168590"/>
                <a:gd name="connsiteX9" fmla="*/ 2667 w 142779"/>
                <a:gd name="connsiteY9" fmla="*/ 143273 h 168590"/>
                <a:gd name="connsiteX10" fmla="*/ 57531 w 142779"/>
                <a:gd name="connsiteY10" fmla="*/ 158894 h 168590"/>
                <a:gd name="connsiteX11" fmla="*/ 101441 w 142779"/>
                <a:gd name="connsiteY11" fmla="*/ 164895 h 168590"/>
                <a:gd name="connsiteX12" fmla="*/ 130016 w 142779"/>
                <a:gd name="connsiteY12" fmla="*/ 167276 h 168590"/>
                <a:gd name="connsiteX13" fmla="*/ 140113 w 142779"/>
                <a:gd name="connsiteY13" fmla="*/ 168419 h 168590"/>
                <a:gd name="connsiteX14" fmla="*/ 130016 w 142779"/>
                <a:gd name="connsiteY14" fmla="*/ 168419 h 168590"/>
                <a:gd name="connsiteX15" fmla="*/ 101441 w 142779"/>
                <a:gd name="connsiteY15" fmla="*/ 167181 h 168590"/>
                <a:gd name="connsiteX16" fmla="*/ 57245 w 142779"/>
                <a:gd name="connsiteY16" fmla="*/ 162132 h 168590"/>
                <a:gd name="connsiteX17" fmla="*/ 1238 w 142779"/>
                <a:gd name="connsiteY17" fmla="*/ 146988 h 168590"/>
                <a:gd name="connsiteX18" fmla="*/ 0 w 142779"/>
                <a:gd name="connsiteY18" fmla="*/ 146416 h 168590"/>
                <a:gd name="connsiteX19" fmla="*/ 0 w 142779"/>
                <a:gd name="connsiteY19" fmla="*/ 144987 h 168590"/>
                <a:gd name="connsiteX20" fmla="*/ 0 w 142779"/>
                <a:gd name="connsiteY20" fmla="*/ 2779 h 168590"/>
                <a:gd name="connsiteX21" fmla="*/ 0 w 142779"/>
                <a:gd name="connsiteY21" fmla="*/ 493 h 168590"/>
                <a:gd name="connsiteX22" fmla="*/ 2476 w 142779"/>
                <a:gd name="connsiteY22" fmla="*/ 493 h 168590"/>
                <a:gd name="connsiteX23" fmla="*/ 141351 w 142779"/>
                <a:gd name="connsiteY23" fmla="*/ 24211 h 168590"/>
                <a:gd name="connsiteX24" fmla="*/ 142780 w 142779"/>
                <a:gd name="connsiteY24" fmla="*/ 24687 h 168590"/>
                <a:gd name="connsiteX25" fmla="*/ 142780 w 142779"/>
                <a:gd name="connsiteY25" fmla="*/ 26211 h 168590"/>
                <a:gd name="connsiteX26" fmla="*/ 141637 w 142779"/>
                <a:gd name="connsiteY26" fmla="*/ 129938 h 168590"/>
                <a:gd name="connsiteX27" fmla="*/ 141065 w 142779"/>
                <a:gd name="connsiteY27" fmla="*/ 158513 h 168590"/>
                <a:gd name="connsiteX28" fmla="*/ 139255 w 142779"/>
                <a:gd name="connsiteY28" fmla="*/ 168419 h 16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779" h="168590">
                  <a:moveTo>
                    <a:pt x="139255" y="168419"/>
                  </a:moveTo>
                  <a:cubicBezTo>
                    <a:pt x="139255" y="168419"/>
                    <a:pt x="139255" y="164514"/>
                    <a:pt x="138779" y="157656"/>
                  </a:cubicBezTo>
                  <a:cubicBezTo>
                    <a:pt x="138303" y="150798"/>
                    <a:pt x="138779" y="140606"/>
                    <a:pt x="138208" y="128509"/>
                  </a:cubicBezTo>
                  <a:cubicBezTo>
                    <a:pt x="138208" y="103173"/>
                    <a:pt x="137541" y="68025"/>
                    <a:pt x="137160" y="26211"/>
                  </a:cubicBezTo>
                  <a:lnTo>
                    <a:pt x="138493" y="28211"/>
                  </a:lnTo>
                  <a:cubicBezTo>
                    <a:pt x="95107" y="10628"/>
                    <a:pt x="48368" y="2855"/>
                    <a:pt x="1619" y="5446"/>
                  </a:cubicBezTo>
                  <a:lnTo>
                    <a:pt x="1619" y="5446"/>
                  </a:lnTo>
                  <a:lnTo>
                    <a:pt x="3905" y="2970"/>
                  </a:lnTo>
                  <a:cubicBezTo>
                    <a:pt x="3905" y="55071"/>
                    <a:pt x="3905" y="103744"/>
                    <a:pt x="3905" y="145178"/>
                  </a:cubicBezTo>
                  <a:lnTo>
                    <a:pt x="2667" y="143273"/>
                  </a:lnTo>
                  <a:cubicBezTo>
                    <a:pt x="20345" y="150436"/>
                    <a:pt x="38738" y="155675"/>
                    <a:pt x="57531" y="158894"/>
                  </a:cubicBezTo>
                  <a:cubicBezTo>
                    <a:pt x="74390" y="161942"/>
                    <a:pt x="89154" y="163656"/>
                    <a:pt x="101441" y="164895"/>
                  </a:cubicBezTo>
                  <a:lnTo>
                    <a:pt x="130016" y="167276"/>
                  </a:lnTo>
                  <a:cubicBezTo>
                    <a:pt x="133398" y="167467"/>
                    <a:pt x="136769" y="167847"/>
                    <a:pt x="140113" y="168419"/>
                  </a:cubicBezTo>
                  <a:cubicBezTo>
                    <a:pt x="136750" y="168648"/>
                    <a:pt x="133378" y="168648"/>
                    <a:pt x="130016" y="168419"/>
                  </a:cubicBezTo>
                  <a:cubicBezTo>
                    <a:pt x="123349" y="168419"/>
                    <a:pt x="113729" y="168419"/>
                    <a:pt x="101441" y="167181"/>
                  </a:cubicBezTo>
                  <a:cubicBezTo>
                    <a:pt x="89154" y="165943"/>
                    <a:pt x="74200" y="164895"/>
                    <a:pt x="57245" y="162132"/>
                  </a:cubicBezTo>
                  <a:cubicBezTo>
                    <a:pt x="38062" y="159237"/>
                    <a:pt x="19269" y="154151"/>
                    <a:pt x="1238" y="146988"/>
                  </a:cubicBezTo>
                  <a:lnTo>
                    <a:pt x="0" y="146416"/>
                  </a:lnTo>
                  <a:lnTo>
                    <a:pt x="0" y="144987"/>
                  </a:lnTo>
                  <a:cubicBezTo>
                    <a:pt x="0" y="103554"/>
                    <a:pt x="0" y="54881"/>
                    <a:pt x="0" y="2779"/>
                  </a:cubicBezTo>
                  <a:lnTo>
                    <a:pt x="0" y="493"/>
                  </a:lnTo>
                  <a:lnTo>
                    <a:pt x="2476" y="493"/>
                  </a:lnTo>
                  <a:cubicBezTo>
                    <a:pt x="49968" y="-2164"/>
                    <a:pt x="97441" y="5942"/>
                    <a:pt x="141351" y="24211"/>
                  </a:cubicBezTo>
                  <a:lnTo>
                    <a:pt x="142780" y="24687"/>
                  </a:lnTo>
                  <a:lnTo>
                    <a:pt x="142780" y="26211"/>
                  </a:lnTo>
                  <a:cubicBezTo>
                    <a:pt x="142780" y="68597"/>
                    <a:pt x="141922" y="104221"/>
                    <a:pt x="141637" y="129938"/>
                  </a:cubicBezTo>
                  <a:cubicBezTo>
                    <a:pt x="141637" y="141844"/>
                    <a:pt x="141637" y="151369"/>
                    <a:pt x="141065" y="158513"/>
                  </a:cubicBezTo>
                  <a:cubicBezTo>
                    <a:pt x="140751" y="161866"/>
                    <a:pt x="140151" y="165180"/>
                    <a:pt x="139255" y="168419"/>
                  </a:cubicBezTo>
                  <a:close/>
                </a:path>
              </a:pathLst>
            </a:custGeom>
            <a:solidFill>
              <a:srgbClr val="FFD45E"/>
            </a:solid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F2C91586-EC6E-AF1E-CCAA-6F2387867BFE}"/>
                </a:ext>
              </a:extLst>
            </p:cNvPr>
            <p:cNvSpPr/>
            <p:nvPr/>
          </p:nvSpPr>
          <p:spPr>
            <a:xfrm>
              <a:off x="4154233" y="2347833"/>
              <a:ext cx="189166" cy="13003"/>
            </a:xfrm>
            <a:custGeom>
              <a:avLst/>
              <a:gdLst>
                <a:gd name="connsiteX0" fmla="*/ 189167 w 189166"/>
                <a:gd name="connsiteY0" fmla="*/ 11197 h 13003"/>
                <a:gd name="connsiteX1" fmla="*/ 161354 w 189166"/>
                <a:gd name="connsiteY1" fmla="*/ 12912 h 13003"/>
                <a:gd name="connsiteX2" fmla="*/ 94107 w 189166"/>
                <a:gd name="connsiteY2" fmla="*/ 11292 h 13003"/>
                <a:gd name="connsiteX3" fmla="*/ 27432 w 189166"/>
                <a:gd name="connsiteY3" fmla="*/ 5006 h 13003"/>
                <a:gd name="connsiteX4" fmla="*/ 0 w 189166"/>
                <a:gd name="connsiteY4" fmla="*/ 53 h 13003"/>
                <a:gd name="connsiteX5" fmla="*/ 27718 w 189166"/>
                <a:gd name="connsiteY5" fmla="*/ 1577 h 13003"/>
                <a:gd name="connsiteX6" fmla="*/ 94393 w 189166"/>
                <a:gd name="connsiteY6" fmla="*/ 6339 h 13003"/>
                <a:gd name="connsiteX7" fmla="*/ 161068 w 189166"/>
                <a:gd name="connsiteY7" fmla="*/ 9387 h 13003"/>
                <a:gd name="connsiteX8" fmla="*/ 189167 w 189166"/>
                <a:gd name="connsiteY8" fmla="*/ 11197 h 1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66" h="13003">
                  <a:moveTo>
                    <a:pt x="189167" y="11197"/>
                  </a:moveTo>
                  <a:cubicBezTo>
                    <a:pt x="179975" y="12674"/>
                    <a:pt x="170660" y="13245"/>
                    <a:pt x="161354" y="12912"/>
                  </a:cubicBezTo>
                  <a:cubicBezTo>
                    <a:pt x="144113" y="12912"/>
                    <a:pt x="120301" y="12912"/>
                    <a:pt x="94107" y="11292"/>
                  </a:cubicBezTo>
                  <a:cubicBezTo>
                    <a:pt x="67913" y="9673"/>
                    <a:pt x="44291" y="7292"/>
                    <a:pt x="27432" y="5006"/>
                  </a:cubicBezTo>
                  <a:cubicBezTo>
                    <a:pt x="18145" y="4263"/>
                    <a:pt x="8954" y="2606"/>
                    <a:pt x="0" y="53"/>
                  </a:cubicBezTo>
                  <a:cubicBezTo>
                    <a:pt x="9268" y="-176"/>
                    <a:pt x="18536" y="339"/>
                    <a:pt x="27718" y="1577"/>
                  </a:cubicBezTo>
                  <a:cubicBezTo>
                    <a:pt x="44863" y="2910"/>
                    <a:pt x="68485" y="4815"/>
                    <a:pt x="94393" y="6339"/>
                  </a:cubicBezTo>
                  <a:cubicBezTo>
                    <a:pt x="120301" y="7863"/>
                    <a:pt x="144209" y="8816"/>
                    <a:pt x="161068" y="9387"/>
                  </a:cubicBezTo>
                  <a:cubicBezTo>
                    <a:pt x="170469" y="9273"/>
                    <a:pt x="179861" y="9883"/>
                    <a:pt x="189167" y="11197"/>
                  </a:cubicBezTo>
                  <a:close/>
                </a:path>
              </a:pathLst>
            </a:custGeom>
            <a:solidFill>
              <a:srgbClr val="FFD45E"/>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C12D72C-F0ED-401E-0F40-63984D697DF4}"/>
                </a:ext>
              </a:extLst>
            </p:cNvPr>
            <p:cNvSpPr/>
            <p:nvPr/>
          </p:nvSpPr>
          <p:spPr>
            <a:xfrm>
              <a:off x="4156233" y="2376806"/>
              <a:ext cx="165925" cy="13882"/>
            </a:xfrm>
            <a:custGeom>
              <a:avLst/>
              <a:gdLst>
                <a:gd name="connsiteX0" fmla="*/ 165925 w 165925"/>
                <a:gd name="connsiteY0" fmla="*/ 13276 h 13882"/>
                <a:gd name="connsiteX1" fmla="*/ 141542 w 165925"/>
                <a:gd name="connsiteY1" fmla="*/ 13276 h 13882"/>
                <a:gd name="connsiteX2" fmla="*/ 82772 w 165925"/>
                <a:gd name="connsiteY2" fmla="*/ 9465 h 13882"/>
                <a:gd name="connsiteX3" fmla="*/ 24098 w 165925"/>
                <a:gd name="connsiteY3" fmla="*/ 4227 h 13882"/>
                <a:gd name="connsiteX4" fmla="*/ 0 w 165925"/>
                <a:gd name="connsiteY4" fmla="*/ 607 h 13882"/>
                <a:gd name="connsiteX5" fmla="*/ 24384 w 165925"/>
                <a:gd name="connsiteY5" fmla="*/ 607 h 13882"/>
                <a:gd name="connsiteX6" fmla="*/ 83153 w 165925"/>
                <a:gd name="connsiteY6" fmla="*/ 4417 h 13882"/>
                <a:gd name="connsiteX7" fmla="*/ 141732 w 165925"/>
                <a:gd name="connsiteY7" fmla="*/ 9656 h 13882"/>
                <a:gd name="connsiteX8" fmla="*/ 165925 w 165925"/>
                <a:gd name="connsiteY8" fmla="*/ 13276 h 1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25" h="13882">
                  <a:moveTo>
                    <a:pt x="165925" y="13276"/>
                  </a:moveTo>
                  <a:cubicBezTo>
                    <a:pt x="157820" y="14085"/>
                    <a:pt x="149647" y="14085"/>
                    <a:pt x="141542" y="13276"/>
                  </a:cubicBezTo>
                  <a:cubicBezTo>
                    <a:pt x="126492" y="12514"/>
                    <a:pt x="105727" y="11180"/>
                    <a:pt x="82772" y="9465"/>
                  </a:cubicBezTo>
                  <a:cubicBezTo>
                    <a:pt x="59817" y="7751"/>
                    <a:pt x="39052" y="5846"/>
                    <a:pt x="24098" y="4227"/>
                  </a:cubicBezTo>
                  <a:cubicBezTo>
                    <a:pt x="15964" y="3836"/>
                    <a:pt x="7887" y="2627"/>
                    <a:pt x="0" y="607"/>
                  </a:cubicBezTo>
                  <a:cubicBezTo>
                    <a:pt x="8106" y="-202"/>
                    <a:pt x="16278" y="-202"/>
                    <a:pt x="24384" y="607"/>
                  </a:cubicBezTo>
                  <a:cubicBezTo>
                    <a:pt x="39529" y="1369"/>
                    <a:pt x="60198" y="2703"/>
                    <a:pt x="83153" y="4417"/>
                  </a:cubicBezTo>
                  <a:cubicBezTo>
                    <a:pt x="106108" y="6132"/>
                    <a:pt x="126778" y="8037"/>
                    <a:pt x="141732" y="9656"/>
                  </a:cubicBezTo>
                  <a:cubicBezTo>
                    <a:pt x="149895" y="10066"/>
                    <a:pt x="158001" y="11275"/>
                    <a:pt x="165925" y="13276"/>
                  </a:cubicBezTo>
                  <a:close/>
                </a:path>
              </a:pathLst>
            </a:custGeom>
            <a:solidFill>
              <a:srgbClr val="FFD45E"/>
            </a:solid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585CD4D9-2A15-7F86-35DD-8638631C82ED}"/>
                </a:ext>
              </a:extLst>
            </p:cNvPr>
            <p:cNvSpPr/>
            <p:nvPr/>
          </p:nvSpPr>
          <p:spPr>
            <a:xfrm>
              <a:off x="4109180" y="2290546"/>
              <a:ext cx="274224" cy="140208"/>
            </a:xfrm>
            <a:custGeom>
              <a:avLst/>
              <a:gdLst>
                <a:gd name="connsiteX0" fmla="*/ 264985 w 274224"/>
                <a:gd name="connsiteY0" fmla="*/ 140208 h 140208"/>
                <a:gd name="connsiteX1" fmla="*/ 264985 w 274224"/>
                <a:gd name="connsiteY1" fmla="*/ 131350 h 140208"/>
                <a:gd name="connsiteX2" fmla="*/ 265938 w 274224"/>
                <a:gd name="connsiteY2" fmla="*/ 106775 h 140208"/>
                <a:gd name="connsiteX3" fmla="*/ 270129 w 274224"/>
                <a:gd name="connsiteY3" fmla="*/ 17717 h 140208"/>
                <a:gd name="connsiteX4" fmla="*/ 271939 w 274224"/>
                <a:gd name="connsiteY4" fmla="*/ 19717 h 140208"/>
                <a:gd name="connsiteX5" fmla="*/ 8763 w 274224"/>
                <a:gd name="connsiteY5" fmla="*/ 5048 h 140208"/>
                <a:gd name="connsiteX6" fmla="*/ 11525 w 274224"/>
                <a:gd name="connsiteY6" fmla="*/ 2762 h 140208"/>
                <a:gd name="connsiteX7" fmla="*/ 11525 w 274224"/>
                <a:gd name="connsiteY7" fmla="*/ 2762 h 140208"/>
                <a:gd name="connsiteX8" fmla="*/ 11525 w 274224"/>
                <a:gd name="connsiteY8" fmla="*/ 6572 h 140208"/>
                <a:gd name="connsiteX9" fmla="*/ 11525 w 274224"/>
                <a:gd name="connsiteY9" fmla="*/ 10573 h 140208"/>
                <a:gd name="connsiteX10" fmla="*/ 11049 w 274224"/>
                <a:gd name="connsiteY10" fmla="*/ 18574 h 140208"/>
                <a:gd name="connsiteX11" fmla="*/ 10096 w 274224"/>
                <a:gd name="connsiteY11" fmla="*/ 34480 h 140208"/>
                <a:gd name="connsiteX12" fmla="*/ 8287 w 274224"/>
                <a:gd name="connsiteY12" fmla="*/ 65627 h 140208"/>
                <a:gd name="connsiteX13" fmla="*/ 4763 w 274224"/>
                <a:gd name="connsiteY13" fmla="*/ 124873 h 140208"/>
                <a:gd name="connsiteX14" fmla="*/ 2762 w 274224"/>
                <a:gd name="connsiteY14" fmla="*/ 122396 h 140208"/>
                <a:gd name="connsiteX15" fmla="*/ 191167 w 274224"/>
                <a:gd name="connsiteY15" fmla="*/ 137541 h 140208"/>
                <a:gd name="connsiteX16" fmla="*/ 245745 w 274224"/>
                <a:gd name="connsiteY16" fmla="*/ 139160 h 140208"/>
                <a:gd name="connsiteX17" fmla="*/ 260033 w 274224"/>
                <a:gd name="connsiteY17" fmla="*/ 139636 h 140208"/>
                <a:gd name="connsiteX18" fmla="*/ 265271 w 274224"/>
                <a:gd name="connsiteY18" fmla="*/ 139636 h 140208"/>
                <a:gd name="connsiteX19" fmla="*/ 260509 w 274224"/>
                <a:gd name="connsiteY19" fmla="*/ 139636 h 140208"/>
                <a:gd name="connsiteX20" fmla="*/ 245745 w 274224"/>
                <a:gd name="connsiteY20" fmla="*/ 140113 h 140208"/>
                <a:gd name="connsiteX21" fmla="*/ 191071 w 274224"/>
                <a:gd name="connsiteY21" fmla="*/ 140113 h 140208"/>
                <a:gd name="connsiteX22" fmla="*/ 2191 w 274224"/>
                <a:gd name="connsiteY22" fmla="*/ 126682 h 140208"/>
                <a:gd name="connsiteX23" fmla="*/ 0 w 274224"/>
                <a:gd name="connsiteY23" fmla="*/ 126682 h 140208"/>
                <a:gd name="connsiteX24" fmla="*/ 0 w 274224"/>
                <a:gd name="connsiteY24" fmla="*/ 124396 h 140208"/>
                <a:gd name="connsiteX25" fmla="*/ 3334 w 274224"/>
                <a:gd name="connsiteY25" fmla="*/ 65151 h 140208"/>
                <a:gd name="connsiteX26" fmla="*/ 5143 w 274224"/>
                <a:gd name="connsiteY26" fmla="*/ 34004 h 140208"/>
                <a:gd name="connsiteX27" fmla="*/ 6001 w 274224"/>
                <a:gd name="connsiteY27" fmla="*/ 18097 h 140208"/>
                <a:gd name="connsiteX28" fmla="*/ 6001 w 274224"/>
                <a:gd name="connsiteY28" fmla="*/ 10096 h 140208"/>
                <a:gd name="connsiteX29" fmla="*/ 6001 w 274224"/>
                <a:gd name="connsiteY29" fmla="*/ 6096 h 140208"/>
                <a:gd name="connsiteX30" fmla="*/ 6001 w 274224"/>
                <a:gd name="connsiteY30" fmla="*/ 2286 h 140208"/>
                <a:gd name="connsiteX31" fmla="*/ 6001 w 274224"/>
                <a:gd name="connsiteY31" fmla="*/ 2286 h 140208"/>
                <a:gd name="connsiteX32" fmla="*/ 8763 w 274224"/>
                <a:gd name="connsiteY32" fmla="*/ 0 h 140208"/>
                <a:gd name="connsiteX33" fmla="*/ 272320 w 274224"/>
                <a:gd name="connsiteY33" fmla="*/ 16097 h 140208"/>
                <a:gd name="connsiteX34" fmla="*/ 274225 w 274224"/>
                <a:gd name="connsiteY34" fmla="*/ 16097 h 140208"/>
                <a:gd name="connsiteX35" fmla="*/ 274225 w 274224"/>
                <a:gd name="connsiteY35" fmla="*/ 18002 h 140208"/>
                <a:gd name="connsiteX36" fmla="*/ 268034 w 274224"/>
                <a:gd name="connsiteY36" fmla="*/ 107918 h 140208"/>
                <a:gd name="connsiteX37" fmla="*/ 266129 w 274224"/>
                <a:gd name="connsiteY37" fmla="*/ 132017 h 140208"/>
                <a:gd name="connsiteX38" fmla="*/ 264985 w 274224"/>
                <a:gd name="connsiteY38" fmla="*/ 140208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4224" h="140208">
                  <a:moveTo>
                    <a:pt x="264985" y="140208"/>
                  </a:moveTo>
                  <a:cubicBezTo>
                    <a:pt x="264985" y="140208"/>
                    <a:pt x="264985" y="136969"/>
                    <a:pt x="264985" y="131350"/>
                  </a:cubicBezTo>
                  <a:cubicBezTo>
                    <a:pt x="264985" y="125730"/>
                    <a:pt x="265462" y="117062"/>
                    <a:pt x="265938" y="106775"/>
                  </a:cubicBezTo>
                  <a:cubicBezTo>
                    <a:pt x="266890" y="85249"/>
                    <a:pt x="268319" y="54959"/>
                    <a:pt x="270129" y="17717"/>
                  </a:cubicBezTo>
                  <a:lnTo>
                    <a:pt x="271939" y="19717"/>
                  </a:lnTo>
                  <a:cubicBezTo>
                    <a:pt x="183985" y="20517"/>
                    <a:pt x="96079" y="15621"/>
                    <a:pt x="8763" y="5048"/>
                  </a:cubicBezTo>
                  <a:lnTo>
                    <a:pt x="11525" y="2762"/>
                  </a:lnTo>
                  <a:lnTo>
                    <a:pt x="11525" y="2762"/>
                  </a:lnTo>
                  <a:lnTo>
                    <a:pt x="11525" y="6572"/>
                  </a:lnTo>
                  <a:lnTo>
                    <a:pt x="11525" y="10573"/>
                  </a:lnTo>
                  <a:lnTo>
                    <a:pt x="11049" y="18574"/>
                  </a:lnTo>
                  <a:cubicBezTo>
                    <a:pt x="11049" y="23908"/>
                    <a:pt x="10477" y="29242"/>
                    <a:pt x="10096" y="34480"/>
                  </a:cubicBezTo>
                  <a:cubicBezTo>
                    <a:pt x="9525" y="45053"/>
                    <a:pt x="8954" y="55435"/>
                    <a:pt x="8287" y="65627"/>
                  </a:cubicBezTo>
                  <a:cubicBezTo>
                    <a:pt x="7048" y="86106"/>
                    <a:pt x="5905" y="105918"/>
                    <a:pt x="4763" y="124873"/>
                  </a:cubicBezTo>
                  <a:lnTo>
                    <a:pt x="2762" y="122396"/>
                  </a:lnTo>
                  <a:cubicBezTo>
                    <a:pt x="78962" y="131921"/>
                    <a:pt x="144589" y="135731"/>
                    <a:pt x="191167" y="137541"/>
                  </a:cubicBezTo>
                  <a:lnTo>
                    <a:pt x="245745" y="139160"/>
                  </a:lnTo>
                  <a:lnTo>
                    <a:pt x="260033" y="139636"/>
                  </a:lnTo>
                  <a:lnTo>
                    <a:pt x="265271" y="139636"/>
                  </a:lnTo>
                  <a:cubicBezTo>
                    <a:pt x="263690" y="139770"/>
                    <a:pt x="262090" y="139770"/>
                    <a:pt x="260509" y="139636"/>
                  </a:cubicBezTo>
                  <a:cubicBezTo>
                    <a:pt x="257270" y="139636"/>
                    <a:pt x="252127" y="139636"/>
                    <a:pt x="245745" y="140113"/>
                  </a:cubicBezTo>
                  <a:cubicBezTo>
                    <a:pt x="232981" y="140113"/>
                    <a:pt x="214408" y="140113"/>
                    <a:pt x="191071" y="140113"/>
                  </a:cubicBezTo>
                  <a:cubicBezTo>
                    <a:pt x="144399" y="139160"/>
                    <a:pt x="78486" y="135731"/>
                    <a:pt x="2191" y="126682"/>
                  </a:cubicBezTo>
                  <a:lnTo>
                    <a:pt x="0" y="126682"/>
                  </a:lnTo>
                  <a:lnTo>
                    <a:pt x="0" y="124396"/>
                  </a:lnTo>
                  <a:cubicBezTo>
                    <a:pt x="1048" y="105346"/>
                    <a:pt x="2191" y="85630"/>
                    <a:pt x="3334" y="65151"/>
                  </a:cubicBezTo>
                  <a:cubicBezTo>
                    <a:pt x="3905" y="54959"/>
                    <a:pt x="4477" y="44577"/>
                    <a:pt x="5143" y="34004"/>
                  </a:cubicBezTo>
                  <a:lnTo>
                    <a:pt x="6001" y="18097"/>
                  </a:lnTo>
                  <a:lnTo>
                    <a:pt x="6001" y="10096"/>
                  </a:lnTo>
                  <a:lnTo>
                    <a:pt x="6001" y="6096"/>
                  </a:lnTo>
                  <a:lnTo>
                    <a:pt x="6001" y="2286"/>
                  </a:lnTo>
                  <a:lnTo>
                    <a:pt x="6001" y="2286"/>
                  </a:lnTo>
                  <a:lnTo>
                    <a:pt x="8763" y="0"/>
                  </a:lnTo>
                  <a:cubicBezTo>
                    <a:pt x="96221" y="10525"/>
                    <a:pt x="184233" y="15897"/>
                    <a:pt x="272320" y="16097"/>
                  </a:cubicBezTo>
                  <a:lnTo>
                    <a:pt x="274225" y="16097"/>
                  </a:lnTo>
                  <a:lnTo>
                    <a:pt x="274225" y="18002"/>
                  </a:lnTo>
                  <a:cubicBezTo>
                    <a:pt x="271653" y="55531"/>
                    <a:pt x="269558" y="86201"/>
                    <a:pt x="268034" y="107918"/>
                  </a:cubicBezTo>
                  <a:cubicBezTo>
                    <a:pt x="267271" y="118015"/>
                    <a:pt x="266605" y="126111"/>
                    <a:pt x="266129" y="132017"/>
                  </a:cubicBezTo>
                  <a:cubicBezTo>
                    <a:pt x="266014" y="134779"/>
                    <a:pt x="265633" y="137522"/>
                    <a:pt x="264985" y="140208"/>
                  </a:cubicBezTo>
                  <a:close/>
                </a:path>
              </a:pathLst>
            </a:custGeom>
            <a:solidFill>
              <a:srgbClr val="FFD45E"/>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5CB811E4-BAE9-91B5-C3FA-8538F17772E9}"/>
                </a:ext>
              </a:extLst>
            </p:cNvPr>
            <p:cNvSpPr/>
            <p:nvPr/>
          </p:nvSpPr>
          <p:spPr>
            <a:xfrm>
              <a:off x="4374165" y="2430754"/>
              <a:ext cx="32480" cy="53435"/>
            </a:xfrm>
            <a:custGeom>
              <a:avLst/>
              <a:gdLst>
                <a:gd name="connsiteX0" fmla="*/ 32480 w 32480"/>
                <a:gd name="connsiteY0" fmla="*/ 53435 h 53435"/>
                <a:gd name="connsiteX1" fmla="*/ 14097 w 32480"/>
                <a:gd name="connsiteY1" fmla="*/ 28003 h 53435"/>
                <a:gd name="connsiteX2" fmla="*/ 0 w 32480"/>
                <a:gd name="connsiteY2" fmla="*/ 0 h 53435"/>
                <a:gd name="connsiteX3" fmla="*/ 18383 w 32480"/>
                <a:gd name="connsiteY3" fmla="*/ 25432 h 53435"/>
                <a:gd name="connsiteX4" fmla="*/ 32480 w 32480"/>
                <a:gd name="connsiteY4" fmla="*/ 53435 h 53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53435">
                  <a:moveTo>
                    <a:pt x="32480" y="53435"/>
                  </a:moveTo>
                  <a:cubicBezTo>
                    <a:pt x="25194" y="45853"/>
                    <a:pt x="19012" y="37300"/>
                    <a:pt x="14097" y="28003"/>
                  </a:cubicBezTo>
                  <a:cubicBezTo>
                    <a:pt x="7820" y="19555"/>
                    <a:pt x="3048" y="10077"/>
                    <a:pt x="0" y="0"/>
                  </a:cubicBezTo>
                  <a:cubicBezTo>
                    <a:pt x="7287" y="7582"/>
                    <a:pt x="13468" y="16135"/>
                    <a:pt x="18383" y="25432"/>
                  </a:cubicBezTo>
                  <a:cubicBezTo>
                    <a:pt x="24660" y="33880"/>
                    <a:pt x="29432" y="43358"/>
                    <a:pt x="32480" y="53435"/>
                  </a:cubicBezTo>
                  <a:close/>
                </a:path>
              </a:pathLst>
            </a:custGeom>
            <a:solidFill>
              <a:srgbClr val="FFD45E"/>
            </a:solid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4F871DB9-0AD7-ED79-D7C9-0DFD7C63FAFC}"/>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D45E"/>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A541C9ED-8CBF-5C9C-07D6-814FF4C7F195}"/>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FFFF"/>
            </a:solid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0119C5F-B3CA-4F4E-503F-61A0D6781B2D}"/>
                </a:ext>
              </a:extLst>
            </p:cNvPr>
            <p:cNvSpPr/>
            <p:nvPr/>
          </p:nvSpPr>
          <p:spPr>
            <a:xfrm>
              <a:off x="2926666" y="1758384"/>
              <a:ext cx="668353" cy="903446"/>
            </a:xfrm>
            <a:custGeom>
              <a:avLst/>
              <a:gdLst>
                <a:gd name="connsiteX0" fmla="*/ 668354 w 668353"/>
                <a:gd name="connsiteY0" fmla="*/ 903446 h 903446"/>
                <a:gd name="connsiteX1" fmla="*/ 665306 w 668353"/>
                <a:gd name="connsiteY1" fmla="*/ 902684 h 903446"/>
                <a:gd name="connsiteX2" fmla="*/ 655781 w 668353"/>
                <a:gd name="connsiteY2" fmla="*/ 900113 h 903446"/>
                <a:gd name="connsiteX3" fmla="*/ 621301 w 668353"/>
                <a:gd name="connsiteY3" fmla="*/ 889540 h 903446"/>
                <a:gd name="connsiteX4" fmla="*/ 567103 w 668353"/>
                <a:gd name="connsiteY4" fmla="*/ 871442 h 903446"/>
                <a:gd name="connsiteX5" fmla="*/ 533861 w 668353"/>
                <a:gd name="connsiteY5" fmla="*/ 858774 h 903446"/>
                <a:gd name="connsiteX6" fmla="*/ 496809 w 668353"/>
                <a:gd name="connsiteY6" fmla="*/ 843534 h 903446"/>
                <a:gd name="connsiteX7" fmla="*/ 414322 w 668353"/>
                <a:gd name="connsiteY7" fmla="*/ 803720 h 903446"/>
                <a:gd name="connsiteX8" fmla="*/ 323644 w 668353"/>
                <a:gd name="connsiteY8" fmla="*/ 750189 h 903446"/>
                <a:gd name="connsiteX9" fmla="*/ 141717 w 668353"/>
                <a:gd name="connsiteY9" fmla="*/ 592550 h 903446"/>
                <a:gd name="connsiteX10" fmla="*/ 76090 w 668353"/>
                <a:gd name="connsiteY10" fmla="*/ 501015 h 903446"/>
                <a:gd name="connsiteX11" fmla="*/ 76090 w 668353"/>
                <a:gd name="connsiteY11" fmla="*/ 501015 h 903446"/>
                <a:gd name="connsiteX12" fmla="*/ 76090 w 668353"/>
                <a:gd name="connsiteY12" fmla="*/ 501015 h 903446"/>
                <a:gd name="connsiteX13" fmla="*/ 20845 w 668353"/>
                <a:gd name="connsiteY13" fmla="*/ 143828 h 903446"/>
                <a:gd name="connsiteX14" fmla="*/ 5033 w 668353"/>
                <a:gd name="connsiteY14" fmla="*/ 38481 h 903446"/>
                <a:gd name="connsiteX15" fmla="*/ 1033 w 668353"/>
                <a:gd name="connsiteY15" fmla="*/ 9906 h 903446"/>
                <a:gd name="connsiteX16" fmla="*/ 80 w 668353"/>
                <a:gd name="connsiteY16" fmla="*/ 2572 h 903446"/>
                <a:gd name="connsiteX17" fmla="*/ 80 w 668353"/>
                <a:gd name="connsiteY17" fmla="*/ 0 h 903446"/>
                <a:gd name="connsiteX18" fmla="*/ 652 w 668353"/>
                <a:gd name="connsiteY18" fmla="*/ 2477 h 903446"/>
                <a:gd name="connsiteX19" fmla="*/ 2080 w 668353"/>
                <a:gd name="connsiteY19" fmla="*/ 9811 h 903446"/>
                <a:gd name="connsiteX20" fmla="*/ 6938 w 668353"/>
                <a:gd name="connsiteY20" fmla="*/ 38386 h 903446"/>
                <a:gd name="connsiteX21" fmla="*/ 24178 w 668353"/>
                <a:gd name="connsiteY21" fmla="*/ 143161 h 903446"/>
                <a:gd name="connsiteX22" fmla="*/ 81328 w 668353"/>
                <a:gd name="connsiteY22" fmla="*/ 500063 h 903446"/>
                <a:gd name="connsiteX23" fmla="*/ 81328 w 668353"/>
                <a:gd name="connsiteY23" fmla="*/ 499396 h 903446"/>
                <a:gd name="connsiteX24" fmla="*/ 146289 w 668353"/>
                <a:gd name="connsiteY24" fmla="*/ 589883 h 903446"/>
                <a:gd name="connsiteX25" fmla="*/ 327264 w 668353"/>
                <a:gd name="connsiteY25" fmla="*/ 746951 h 903446"/>
                <a:gd name="connsiteX26" fmla="*/ 417275 w 668353"/>
                <a:gd name="connsiteY26" fmla="*/ 800672 h 903446"/>
                <a:gd name="connsiteX27" fmla="*/ 499285 w 668353"/>
                <a:gd name="connsiteY27" fmla="*/ 840867 h 903446"/>
                <a:gd name="connsiteX28" fmla="*/ 536052 w 668353"/>
                <a:gd name="connsiteY28" fmla="*/ 856393 h 903446"/>
                <a:gd name="connsiteX29" fmla="*/ 569008 w 668353"/>
                <a:gd name="connsiteY29" fmla="*/ 869347 h 903446"/>
                <a:gd name="connsiteX30" fmla="*/ 622729 w 668353"/>
                <a:gd name="connsiteY30" fmla="*/ 888397 h 903446"/>
                <a:gd name="connsiteX31" fmla="*/ 656924 w 668353"/>
                <a:gd name="connsiteY31" fmla="*/ 899827 h 903446"/>
                <a:gd name="connsiteX32" fmla="*/ 665782 w 668353"/>
                <a:gd name="connsiteY32" fmla="*/ 902875 h 903446"/>
                <a:gd name="connsiteX33" fmla="*/ 668354 w 668353"/>
                <a:gd name="connsiteY33" fmla="*/ 903446 h 9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8353" h="903446">
                  <a:moveTo>
                    <a:pt x="668354" y="903446"/>
                  </a:moveTo>
                  <a:lnTo>
                    <a:pt x="665306" y="902684"/>
                  </a:lnTo>
                  <a:lnTo>
                    <a:pt x="655781" y="900113"/>
                  </a:lnTo>
                  <a:lnTo>
                    <a:pt x="621301" y="889540"/>
                  </a:lnTo>
                  <a:cubicBezTo>
                    <a:pt x="606346" y="884777"/>
                    <a:pt x="587773" y="880015"/>
                    <a:pt x="567103" y="871442"/>
                  </a:cubicBezTo>
                  <a:lnTo>
                    <a:pt x="533861" y="858774"/>
                  </a:lnTo>
                  <a:cubicBezTo>
                    <a:pt x="521955" y="854297"/>
                    <a:pt x="509477" y="849249"/>
                    <a:pt x="496809" y="843534"/>
                  </a:cubicBezTo>
                  <a:cubicBezTo>
                    <a:pt x="471377" y="831914"/>
                    <a:pt x="443088" y="819912"/>
                    <a:pt x="414322" y="803720"/>
                  </a:cubicBezTo>
                  <a:cubicBezTo>
                    <a:pt x="385557" y="787527"/>
                    <a:pt x="354886" y="770096"/>
                    <a:pt x="323644" y="750189"/>
                  </a:cubicBezTo>
                  <a:cubicBezTo>
                    <a:pt x="256274" y="705955"/>
                    <a:pt x="195093" y="652939"/>
                    <a:pt x="141717" y="592550"/>
                  </a:cubicBezTo>
                  <a:cubicBezTo>
                    <a:pt x="116707" y="564413"/>
                    <a:pt x="94712" y="533733"/>
                    <a:pt x="76090" y="501015"/>
                  </a:cubicBezTo>
                  <a:lnTo>
                    <a:pt x="76090" y="501015"/>
                  </a:lnTo>
                  <a:lnTo>
                    <a:pt x="76090" y="501015"/>
                  </a:lnTo>
                  <a:lnTo>
                    <a:pt x="20845" y="143828"/>
                  </a:lnTo>
                  <a:cubicBezTo>
                    <a:pt x="14177" y="99250"/>
                    <a:pt x="8748" y="63532"/>
                    <a:pt x="5033" y="38481"/>
                  </a:cubicBezTo>
                  <a:lnTo>
                    <a:pt x="1033" y="9906"/>
                  </a:lnTo>
                  <a:lnTo>
                    <a:pt x="80" y="2572"/>
                  </a:lnTo>
                  <a:cubicBezTo>
                    <a:pt x="-27" y="1715"/>
                    <a:pt x="-27" y="857"/>
                    <a:pt x="80" y="0"/>
                  </a:cubicBezTo>
                  <a:cubicBezTo>
                    <a:pt x="380" y="800"/>
                    <a:pt x="572" y="1629"/>
                    <a:pt x="652" y="2477"/>
                  </a:cubicBezTo>
                  <a:lnTo>
                    <a:pt x="2080" y="9811"/>
                  </a:lnTo>
                  <a:lnTo>
                    <a:pt x="6938" y="38386"/>
                  </a:lnTo>
                  <a:cubicBezTo>
                    <a:pt x="11034" y="63341"/>
                    <a:pt x="16463" y="99060"/>
                    <a:pt x="24178" y="143161"/>
                  </a:cubicBezTo>
                  <a:cubicBezTo>
                    <a:pt x="38466" y="232886"/>
                    <a:pt x="58468" y="357854"/>
                    <a:pt x="81328" y="500063"/>
                  </a:cubicBezTo>
                  <a:lnTo>
                    <a:pt x="81328" y="499396"/>
                  </a:lnTo>
                  <a:cubicBezTo>
                    <a:pt x="99837" y="531695"/>
                    <a:pt x="121604" y="562013"/>
                    <a:pt x="146289" y="589883"/>
                  </a:cubicBezTo>
                  <a:cubicBezTo>
                    <a:pt x="199463" y="649948"/>
                    <a:pt x="260313" y="702764"/>
                    <a:pt x="327264" y="746951"/>
                  </a:cubicBezTo>
                  <a:cubicBezTo>
                    <a:pt x="358315" y="766953"/>
                    <a:pt x="387938" y="785717"/>
                    <a:pt x="417275" y="800672"/>
                  </a:cubicBezTo>
                  <a:cubicBezTo>
                    <a:pt x="446612" y="815626"/>
                    <a:pt x="473949" y="829247"/>
                    <a:pt x="499285" y="840867"/>
                  </a:cubicBezTo>
                  <a:cubicBezTo>
                    <a:pt x="511858" y="847058"/>
                    <a:pt x="524336" y="851916"/>
                    <a:pt x="536052" y="856393"/>
                  </a:cubicBezTo>
                  <a:lnTo>
                    <a:pt x="569008" y="869347"/>
                  </a:lnTo>
                  <a:cubicBezTo>
                    <a:pt x="589487" y="878015"/>
                    <a:pt x="607966" y="883158"/>
                    <a:pt x="622729" y="888397"/>
                  </a:cubicBezTo>
                  <a:lnTo>
                    <a:pt x="656924" y="899827"/>
                  </a:lnTo>
                  <a:lnTo>
                    <a:pt x="665782" y="902875"/>
                  </a:lnTo>
                  <a:cubicBezTo>
                    <a:pt x="666659" y="902980"/>
                    <a:pt x="667516" y="903170"/>
                    <a:pt x="668354" y="903446"/>
                  </a:cubicBezTo>
                  <a:close/>
                </a:path>
              </a:pathLst>
            </a:custGeom>
            <a:solidFill>
              <a:srgbClr val="FFD45E"/>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80A929B-6EFC-D3A4-7D00-0827A56F7833}"/>
                </a:ext>
              </a:extLst>
            </p:cNvPr>
            <p:cNvSpPr/>
            <p:nvPr/>
          </p:nvSpPr>
          <p:spPr>
            <a:xfrm>
              <a:off x="2969323" y="1919928"/>
              <a:ext cx="582644" cy="611314"/>
            </a:xfrm>
            <a:custGeom>
              <a:avLst/>
              <a:gdLst>
                <a:gd name="connsiteX0" fmla="*/ 582644 w 582644"/>
                <a:gd name="connsiteY0" fmla="*/ 529876 h 611314"/>
                <a:gd name="connsiteX1" fmla="*/ 581025 w 582644"/>
                <a:gd name="connsiteY1" fmla="*/ 531400 h 611314"/>
                <a:gd name="connsiteX2" fmla="*/ 575786 w 582644"/>
                <a:gd name="connsiteY2" fmla="*/ 535591 h 611314"/>
                <a:gd name="connsiteX3" fmla="*/ 555498 w 582644"/>
                <a:gd name="connsiteY3" fmla="*/ 551402 h 611314"/>
                <a:gd name="connsiteX4" fmla="*/ 478727 w 582644"/>
                <a:gd name="connsiteY4" fmla="*/ 610362 h 611314"/>
                <a:gd name="connsiteX5" fmla="*/ 477584 w 582644"/>
                <a:gd name="connsiteY5" fmla="*/ 611314 h 611314"/>
                <a:gd name="connsiteX6" fmla="*/ 476631 w 582644"/>
                <a:gd name="connsiteY6" fmla="*/ 609981 h 611314"/>
                <a:gd name="connsiteX7" fmla="*/ 382619 w 582644"/>
                <a:gd name="connsiteY7" fmla="*/ 479870 h 611314"/>
                <a:gd name="connsiteX8" fmla="*/ 385477 w 582644"/>
                <a:gd name="connsiteY8" fmla="*/ 480346 h 611314"/>
                <a:gd name="connsiteX9" fmla="*/ 313373 w 582644"/>
                <a:gd name="connsiteY9" fmla="*/ 531781 h 611314"/>
                <a:gd name="connsiteX10" fmla="*/ 310991 w 582644"/>
                <a:gd name="connsiteY10" fmla="*/ 533495 h 611314"/>
                <a:gd name="connsiteX11" fmla="*/ 309944 w 582644"/>
                <a:gd name="connsiteY11" fmla="*/ 530638 h 611314"/>
                <a:gd name="connsiteX12" fmla="*/ 216979 w 582644"/>
                <a:gd name="connsiteY12" fmla="*/ 278511 h 611314"/>
                <a:gd name="connsiteX13" fmla="*/ 203645 w 582644"/>
                <a:gd name="connsiteY13" fmla="*/ 242221 h 611314"/>
                <a:gd name="connsiteX14" fmla="*/ 208121 w 582644"/>
                <a:gd name="connsiteY14" fmla="*/ 242221 h 611314"/>
                <a:gd name="connsiteX15" fmla="*/ 149447 w 582644"/>
                <a:gd name="connsiteY15" fmla="*/ 358807 h 611314"/>
                <a:gd name="connsiteX16" fmla="*/ 146876 w 582644"/>
                <a:gd name="connsiteY16" fmla="*/ 363855 h 611314"/>
                <a:gd name="connsiteX17" fmla="*/ 145066 w 582644"/>
                <a:gd name="connsiteY17" fmla="*/ 358521 h 611314"/>
                <a:gd name="connsiteX18" fmla="*/ 22384 w 582644"/>
                <a:gd name="connsiteY18" fmla="*/ 4858 h 611314"/>
                <a:gd name="connsiteX19" fmla="*/ 24956 w 582644"/>
                <a:gd name="connsiteY19" fmla="*/ 4858 h 611314"/>
                <a:gd name="connsiteX20" fmla="*/ 6953 w 582644"/>
                <a:gd name="connsiteY20" fmla="*/ 81058 h 611314"/>
                <a:gd name="connsiteX21" fmla="*/ 2000 w 582644"/>
                <a:gd name="connsiteY21" fmla="*/ 101060 h 611314"/>
                <a:gd name="connsiteX22" fmla="*/ 667 w 582644"/>
                <a:gd name="connsiteY22" fmla="*/ 106204 h 611314"/>
                <a:gd name="connsiteX23" fmla="*/ 0 w 582644"/>
                <a:gd name="connsiteY23" fmla="*/ 107918 h 611314"/>
                <a:gd name="connsiteX24" fmla="*/ 0 w 582644"/>
                <a:gd name="connsiteY24" fmla="*/ 106108 h 611314"/>
                <a:gd name="connsiteX25" fmla="*/ 952 w 582644"/>
                <a:gd name="connsiteY25" fmla="*/ 100965 h 611314"/>
                <a:gd name="connsiteX26" fmla="*/ 5239 w 582644"/>
                <a:gd name="connsiteY26" fmla="*/ 80772 h 611314"/>
                <a:gd name="connsiteX27" fmla="*/ 22003 w 582644"/>
                <a:gd name="connsiteY27" fmla="*/ 4572 h 611314"/>
                <a:gd name="connsiteX28" fmla="*/ 23051 w 582644"/>
                <a:gd name="connsiteY28" fmla="*/ 0 h 611314"/>
                <a:gd name="connsiteX29" fmla="*/ 24670 w 582644"/>
                <a:gd name="connsiteY29" fmla="*/ 4477 h 611314"/>
                <a:gd name="connsiteX30" fmla="*/ 149257 w 582644"/>
                <a:gd name="connsiteY30" fmla="*/ 357378 h 611314"/>
                <a:gd name="connsiteX31" fmla="*/ 144875 w 582644"/>
                <a:gd name="connsiteY31" fmla="*/ 357378 h 611314"/>
                <a:gd name="connsiteX32" fmla="*/ 203454 w 582644"/>
                <a:gd name="connsiteY32" fmla="*/ 240792 h 611314"/>
                <a:gd name="connsiteX33" fmla="*/ 206026 w 582644"/>
                <a:gd name="connsiteY33" fmla="*/ 235648 h 611314"/>
                <a:gd name="connsiteX34" fmla="*/ 208026 w 582644"/>
                <a:gd name="connsiteY34" fmla="*/ 240983 h 611314"/>
                <a:gd name="connsiteX35" fmla="*/ 221361 w 582644"/>
                <a:gd name="connsiteY35" fmla="*/ 277273 h 611314"/>
                <a:gd name="connsiteX36" fmla="*/ 313849 w 582644"/>
                <a:gd name="connsiteY36" fmla="*/ 529590 h 611314"/>
                <a:gd name="connsiteX37" fmla="*/ 310420 w 582644"/>
                <a:gd name="connsiteY37" fmla="*/ 528542 h 611314"/>
                <a:gd name="connsiteX38" fmla="*/ 382810 w 582644"/>
                <a:gd name="connsiteY38" fmla="*/ 477488 h 611314"/>
                <a:gd name="connsiteX39" fmla="*/ 384429 w 582644"/>
                <a:gd name="connsiteY39" fmla="*/ 476345 h 611314"/>
                <a:gd name="connsiteX40" fmla="*/ 385667 w 582644"/>
                <a:gd name="connsiteY40" fmla="*/ 477964 h 611314"/>
                <a:gd name="connsiteX41" fmla="*/ 478727 w 582644"/>
                <a:gd name="connsiteY41" fmla="*/ 608267 h 611314"/>
                <a:gd name="connsiteX42" fmla="*/ 476536 w 582644"/>
                <a:gd name="connsiteY42" fmla="*/ 608267 h 611314"/>
                <a:gd name="connsiteX43" fmla="*/ 554355 w 582644"/>
                <a:gd name="connsiteY43" fmla="*/ 550450 h 611314"/>
                <a:gd name="connsiteX44" fmla="*/ 575120 w 582644"/>
                <a:gd name="connsiteY44" fmla="*/ 535210 h 611314"/>
                <a:gd name="connsiteX45" fmla="*/ 580549 w 582644"/>
                <a:gd name="connsiteY45" fmla="*/ 531400 h 61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2644" h="611314">
                  <a:moveTo>
                    <a:pt x="582644" y="529876"/>
                  </a:moveTo>
                  <a:cubicBezTo>
                    <a:pt x="582644" y="529876"/>
                    <a:pt x="582644" y="530447"/>
                    <a:pt x="581025" y="531400"/>
                  </a:cubicBezTo>
                  <a:lnTo>
                    <a:pt x="575786" y="535591"/>
                  </a:lnTo>
                  <a:lnTo>
                    <a:pt x="555498" y="551402"/>
                  </a:lnTo>
                  <a:lnTo>
                    <a:pt x="478727" y="610362"/>
                  </a:lnTo>
                  <a:lnTo>
                    <a:pt x="477584" y="611314"/>
                  </a:lnTo>
                  <a:lnTo>
                    <a:pt x="476631" y="609981"/>
                  </a:lnTo>
                  <a:cubicBezTo>
                    <a:pt x="450723" y="574262"/>
                    <a:pt x="418814" y="530066"/>
                    <a:pt x="382619" y="479870"/>
                  </a:cubicBezTo>
                  <a:lnTo>
                    <a:pt x="385477" y="480346"/>
                  </a:lnTo>
                  <a:lnTo>
                    <a:pt x="313373" y="531781"/>
                  </a:lnTo>
                  <a:lnTo>
                    <a:pt x="310991" y="533495"/>
                  </a:lnTo>
                  <a:lnTo>
                    <a:pt x="309944" y="530638"/>
                  </a:lnTo>
                  <a:cubicBezTo>
                    <a:pt x="281369" y="454438"/>
                    <a:pt x="250222" y="368713"/>
                    <a:pt x="216979" y="278511"/>
                  </a:cubicBezTo>
                  <a:lnTo>
                    <a:pt x="203645" y="242221"/>
                  </a:lnTo>
                  <a:lnTo>
                    <a:pt x="208121" y="242221"/>
                  </a:lnTo>
                  <a:lnTo>
                    <a:pt x="149447" y="358807"/>
                  </a:lnTo>
                  <a:lnTo>
                    <a:pt x="146876" y="363855"/>
                  </a:lnTo>
                  <a:lnTo>
                    <a:pt x="145066" y="358521"/>
                  </a:lnTo>
                  <a:cubicBezTo>
                    <a:pt x="93917" y="211264"/>
                    <a:pt x="50578" y="86106"/>
                    <a:pt x="22384" y="4858"/>
                  </a:cubicBezTo>
                  <a:lnTo>
                    <a:pt x="24956" y="4858"/>
                  </a:lnTo>
                  <a:cubicBezTo>
                    <a:pt x="17240" y="37433"/>
                    <a:pt x="11144" y="63055"/>
                    <a:pt x="6953" y="81058"/>
                  </a:cubicBezTo>
                  <a:cubicBezTo>
                    <a:pt x="4858" y="89630"/>
                    <a:pt x="3143" y="96298"/>
                    <a:pt x="2000" y="101060"/>
                  </a:cubicBezTo>
                  <a:lnTo>
                    <a:pt x="667" y="106204"/>
                  </a:lnTo>
                  <a:cubicBezTo>
                    <a:pt x="535" y="106804"/>
                    <a:pt x="311" y="107385"/>
                    <a:pt x="0" y="107918"/>
                  </a:cubicBezTo>
                  <a:lnTo>
                    <a:pt x="0" y="106108"/>
                  </a:lnTo>
                  <a:cubicBezTo>
                    <a:pt x="0" y="104775"/>
                    <a:pt x="572" y="103060"/>
                    <a:pt x="952" y="100965"/>
                  </a:cubicBezTo>
                  <a:lnTo>
                    <a:pt x="5239" y="80772"/>
                  </a:lnTo>
                  <a:cubicBezTo>
                    <a:pt x="9144" y="62770"/>
                    <a:pt x="14764" y="37052"/>
                    <a:pt x="22003" y="4572"/>
                  </a:cubicBezTo>
                  <a:lnTo>
                    <a:pt x="23051" y="0"/>
                  </a:lnTo>
                  <a:lnTo>
                    <a:pt x="24670" y="4477"/>
                  </a:lnTo>
                  <a:cubicBezTo>
                    <a:pt x="53245" y="85534"/>
                    <a:pt x="97346" y="210407"/>
                    <a:pt x="149257" y="357378"/>
                  </a:cubicBezTo>
                  <a:lnTo>
                    <a:pt x="144875" y="357378"/>
                  </a:lnTo>
                  <a:lnTo>
                    <a:pt x="203454" y="240792"/>
                  </a:lnTo>
                  <a:lnTo>
                    <a:pt x="206026" y="235648"/>
                  </a:lnTo>
                  <a:lnTo>
                    <a:pt x="208026" y="240983"/>
                  </a:lnTo>
                  <a:lnTo>
                    <a:pt x="221361" y="277273"/>
                  </a:lnTo>
                  <a:cubicBezTo>
                    <a:pt x="254413" y="367570"/>
                    <a:pt x="285845" y="453200"/>
                    <a:pt x="313849" y="529590"/>
                  </a:cubicBezTo>
                  <a:lnTo>
                    <a:pt x="310420" y="528542"/>
                  </a:lnTo>
                  <a:lnTo>
                    <a:pt x="382810" y="477488"/>
                  </a:lnTo>
                  <a:lnTo>
                    <a:pt x="384429" y="476345"/>
                  </a:lnTo>
                  <a:lnTo>
                    <a:pt x="385667" y="477964"/>
                  </a:lnTo>
                  <a:lnTo>
                    <a:pt x="478727" y="608267"/>
                  </a:lnTo>
                  <a:lnTo>
                    <a:pt x="476536" y="608267"/>
                  </a:lnTo>
                  <a:lnTo>
                    <a:pt x="554355" y="550450"/>
                  </a:lnTo>
                  <a:lnTo>
                    <a:pt x="575120" y="535210"/>
                  </a:lnTo>
                  <a:lnTo>
                    <a:pt x="580549" y="531400"/>
                  </a:lnTo>
                  <a:close/>
                </a:path>
              </a:pathLst>
            </a:custGeom>
            <a:solidFill>
              <a:srgbClr val="FFD45E"/>
            </a:solid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7B7E4A54-6348-2246-49EE-82D0B77383DB}"/>
                </a:ext>
              </a:extLst>
            </p:cNvPr>
            <p:cNvSpPr/>
            <p:nvPr/>
          </p:nvSpPr>
          <p:spPr>
            <a:xfrm>
              <a:off x="3292983" y="1990032"/>
              <a:ext cx="242125" cy="109537"/>
            </a:xfrm>
            <a:custGeom>
              <a:avLst/>
              <a:gdLst>
                <a:gd name="connsiteX0" fmla="*/ 242125 w 242125"/>
                <a:gd name="connsiteY0" fmla="*/ 109538 h 109537"/>
                <a:gd name="connsiteX1" fmla="*/ 231838 w 242125"/>
                <a:gd name="connsiteY1" fmla="*/ 107251 h 109537"/>
                <a:gd name="connsiteX2" fmla="*/ 204502 w 242125"/>
                <a:gd name="connsiteY2" fmla="*/ 98774 h 109537"/>
                <a:gd name="connsiteX3" fmla="*/ 116967 w 242125"/>
                <a:gd name="connsiteY3" fmla="*/ 64294 h 109537"/>
                <a:gd name="connsiteX4" fmla="*/ 32861 w 242125"/>
                <a:gd name="connsiteY4" fmla="*/ 21146 h 109537"/>
                <a:gd name="connsiteX5" fmla="*/ 8477 w 242125"/>
                <a:gd name="connsiteY5" fmla="*/ 6191 h 109537"/>
                <a:gd name="connsiteX6" fmla="*/ 0 w 242125"/>
                <a:gd name="connsiteY6" fmla="*/ 0 h 109537"/>
                <a:gd name="connsiteX7" fmla="*/ 9525 w 242125"/>
                <a:gd name="connsiteY7" fmla="*/ 4572 h 109537"/>
                <a:gd name="connsiteX8" fmla="*/ 34671 w 242125"/>
                <a:gd name="connsiteY8" fmla="*/ 18097 h 109537"/>
                <a:gd name="connsiteX9" fmla="*/ 119063 w 242125"/>
                <a:gd name="connsiteY9" fmla="*/ 59817 h 109537"/>
                <a:gd name="connsiteX10" fmla="*/ 206121 w 242125"/>
                <a:gd name="connsiteY10" fmla="*/ 95536 h 109537"/>
                <a:gd name="connsiteX11" fmla="*/ 232886 w 242125"/>
                <a:gd name="connsiteY11" fmla="*/ 105061 h 109537"/>
                <a:gd name="connsiteX12" fmla="*/ 242125 w 242125"/>
                <a:gd name="connsiteY12" fmla="*/ 1095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5" h="109537">
                  <a:moveTo>
                    <a:pt x="242125" y="109538"/>
                  </a:moveTo>
                  <a:cubicBezTo>
                    <a:pt x="238620" y="109185"/>
                    <a:pt x="235163" y="108414"/>
                    <a:pt x="231838" y="107251"/>
                  </a:cubicBezTo>
                  <a:cubicBezTo>
                    <a:pt x="225362" y="105442"/>
                    <a:pt x="215932" y="102584"/>
                    <a:pt x="204502" y="98774"/>
                  </a:cubicBezTo>
                  <a:cubicBezTo>
                    <a:pt x="174736" y="88821"/>
                    <a:pt x="145523" y="77314"/>
                    <a:pt x="116967" y="64294"/>
                  </a:cubicBezTo>
                  <a:cubicBezTo>
                    <a:pt x="88221" y="51340"/>
                    <a:pt x="60150" y="36938"/>
                    <a:pt x="32861" y="21146"/>
                  </a:cubicBezTo>
                  <a:cubicBezTo>
                    <a:pt x="22479" y="15050"/>
                    <a:pt x="13811" y="9906"/>
                    <a:pt x="8477" y="6191"/>
                  </a:cubicBezTo>
                  <a:cubicBezTo>
                    <a:pt x="5410" y="4477"/>
                    <a:pt x="2562" y="2400"/>
                    <a:pt x="0" y="0"/>
                  </a:cubicBezTo>
                  <a:cubicBezTo>
                    <a:pt x="3343" y="1134"/>
                    <a:pt x="6544" y="2676"/>
                    <a:pt x="9525" y="4572"/>
                  </a:cubicBezTo>
                  <a:lnTo>
                    <a:pt x="34671" y="18097"/>
                  </a:lnTo>
                  <a:cubicBezTo>
                    <a:pt x="55912" y="29432"/>
                    <a:pt x="85534" y="44672"/>
                    <a:pt x="119063" y="59817"/>
                  </a:cubicBezTo>
                  <a:cubicBezTo>
                    <a:pt x="152591" y="74962"/>
                    <a:pt x="183547" y="87058"/>
                    <a:pt x="206121" y="95536"/>
                  </a:cubicBezTo>
                  <a:cubicBezTo>
                    <a:pt x="216694" y="99346"/>
                    <a:pt x="225171" y="102679"/>
                    <a:pt x="232886" y="105061"/>
                  </a:cubicBezTo>
                  <a:cubicBezTo>
                    <a:pt x="236153" y="106128"/>
                    <a:pt x="239259" y="107633"/>
                    <a:pt x="242125" y="109538"/>
                  </a:cubicBezTo>
                  <a:close/>
                </a:path>
              </a:pathLst>
            </a:custGeom>
            <a:solidFill>
              <a:srgbClr val="FFD45E"/>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C9D09BF0-B8AF-5343-2685-8C16318CD997}"/>
                </a:ext>
              </a:extLst>
            </p:cNvPr>
            <p:cNvSpPr/>
            <p:nvPr/>
          </p:nvSpPr>
          <p:spPr>
            <a:xfrm>
              <a:off x="3401091" y="2074995"/>
              <a:ext cx="153447" cy="54863"/>
            </a:xfrm>
            <a:custGeom>
              <a:avLst/>
              <a:gdLst>
                <a:gd name="connsiteX0" fmla="*/ 153448 w 153447"/>
                <a:gd name="connsiteY0" fmla="*/ 54864 h 54863"/>
                <a:gd name="connsiteX1" fmla="*/ 129826 w 153447"/>
                <a:gd name="connsiteY1" fmla="*/ 50673 h 54863"/>
                <a:gd name="connsiteX2" fmla="*/ 74295 w 153447"/>
                <a:gd name="connsiteY2" fmla="*/ 34100 h 54863"/>
                <a:gd name="connsiteX3" fmla="*/ 20860 w 153447"/>
                <a:gd name="connsiteY3" fmla="*/ 11716 h 54863"/>
                <a:gd name="connsiteX4" fmla="*/ 0 w 153447"/>
                <a:gd name="connsiteY4" fmla="*/ 0 h 54863"/>
                <a:gd name="connsiteX5" fmla="*/ 22384 w 153447"/>
                <a:gd name="connsiteY5" fmla="*/ 8572 h 54863"/>
                <a:gd name="connsiteX6" fmla="*/ 76010 w 153447"/>
                <a:gd name="connsiteY6" fmla="*/ 29432 h 54863"/>
                <a:gd name="connsiteX7" fmla="*/ 130778 w 153447"/>
                <a:gd name="connsiteY7" fmla="*/ 47339 h 54863"/>
                <a:gd name="connsiteX8" fmla="*/ 153448 w 153447"/>
                <a:gd name="connsiteY8" fmla="*/ 54864 h 5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47" h="54863">
                  <a:moveTo>
                    <a:pt x="153448" y="54864"/>
                  </a:moveTo>
                  <a:cubicBezTo>
                    <a:pt x="145437" y="54435"/>
                    <a:pt x="137503" y="53026"/>
                    <a:pt x="129826" y="50673"/>
                  </a:cubicBezTo>
                  <a:cubicBezTo>
                    <a:pt x="111033" y="46130"/>
                    <a:pt x="92497" y="40605"/>
                    <a:pt x="74295" y="34100"/>
                  </a:cubicBezTo>
                  <a:cubicBezTo>
                    <a:pt x="56102" y="27575"/>
                    <a:pt x="38271" y="20107"/>
                    <a:pt x="20860" y="11716"/>
                  </a:cubicBezTo>
                  <a:cubicBezTo>
                    <a:pt x="13468" y="8639"/>
                    <a:pt x="6467" y="4705"/>
                    <a:pt x="0" y="0"/>
                  </a:cubicBezTo>
                  <a:cubicBezTo>
                    <a:pt x="7706" y="2162"/>
                    <a:pt x="15202" y="5029"/>
                    <a:pt x="22384" y="8572"/>
                  </a:cubicBezTo>
                  <a:cubicBezTo>
                    <a:pt x="36005" y="14192"/>
                    <a:pt x="54864" y="21812"/>
                    <a:pt x="76010" y="29432"/>
                  </a:cubicBezTo>
                  <a:cubicBezTo>
                    <a:pt x="97155" y="37052"/>
                    <a:pt x="116586" y="43053"/>
                    <a:pt x="130778" y="47339"/>
                  </a:cubicBezTo>
                  <a:cubicBezTo>
                    <a:pt x="138551" y="49149"/>
                    <a:pt x="146142" y="51664"/>
                    <a:pt x="153448" y="54864"/>
                  </a:cubicBezTo>
                  <a:close/>
                </a:path>
              </a:pathLst>
            </a:custGeom>
            <a:solidFill>
              <a:srgbClr val="FFD45E"/>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74CD8E35-8CF3-49A4-5B9C-C136E7413640}"/>
                </a:ext>
              </a:extLst>
            </p:cNvPr>
            <p:cNvSpPr/>
            <p:nvPr/>
          </p:nvSpPr>
          <p:spPr>
            <a:xfrm>
              <a:off x="3345179" y="2389034"/>
              <a:ext cx="16478" cy="21907"/>
            </a:xfrm>
            <a:custGeom>
              <a:avLst/>
              <a:gdLst>
                <a:gd name="connsiteX0" fmla="*/ 16478 w 16478"/>
                <a:gd name="connsiteY0" fmla="*/ 10954 h 21907"/>
                <a:gd name="connsiteX1" fmla="*/ 8192 w 16478"/>
                <a:gd name="connsiteY1" fmla="*/ 21908 h 21907"/>
                <a:gd name="connsiteX2" fmla="*/ 0 w 16478"/>
                <a:gd name="connsiteY2" fmla="*/ 10954 h 21907"/>
                <a:gd name="connsiteX3" fmla="*/ 8192 w 16478"/>
                <a:gd name="connsiteY3" fmla="*/ 0 h 21907"/>
                <a:gd name="connsiteX4" fmla="*/ 16478 w 16478"/>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8" h="21907">
                  <a:moveTo>
                    <a:pt x="16478" y="10954"/>
                  </a:moveTo>
                  <a:cubicBezTo>
                    <a:pt x="16478" y="17050"/>
                    <a:pt x="12764" y="21908"/>
                    <a:pt x="8192" y="21908"/>
                  </a:cubicBezTo>
                  <a:cubicBezTo>
                    <a:pt x="3620" y="21908"/>
                    <a:pt x="0" y="17050"/>
                    <a:pt x="0" y="10954"/>
                  </a:cubicBezTo>
                  <a:cubicBezTo>
                    <a:pt x="0" y="4858"/>
                    <a:pt x="3715" y="0"/>
                    <a:pt x="8192" y="0"/>
                  </a:cubicBezTo>
                  <a:cubicBezTo>
                    <a:pt x="12668" y="0"/>
                    <a:pt x="16478" y="4953"/>
                    <a:pt x="16478" y="10954"/>
                  </a:cubicBezTo>
                  <a:close/>
                </a:path>
              </a:pathLst>
            </a:custGeom>
            <a:solidFill>
              <a:srgbClr val="FFD45E"/>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A780426C-DC31-7062-EF50-C3DB271A1837}"/>
                </a:ext>
              </a:extLst>
            </p:cNvPr>
            <p:cNvSpPr/>
            <p:nvPr/>
          </p:nvSpPr>
          <p:spPr>
            <a:xfrm>
              <a:off x="3166110" y="2158148"/>
              <a:ext cx="16382" cy="21907"/>
            </a:xfrm>
            <a:custGeom>
              <a:avLst/>
              <a:gdLst>
                <a:gd name="connsiteX0" fmla="*/ 16383 w 16382"/>
                <a:gd name="connsiteY0" fmla="*/ 10954 h 21907"/>
                <a:gd name="connsiteX1" fmla="*/ 8192 w 16382"/>
                <a:gd name="connsiteY1" fmla="*/ 21908 h 21907"/>
                <a:gd name="connsiteX2" fmla="*/ 0 w 16382"/>
                <a:gd name="connsiteY2" fmla="*/ 10954 h 21907"/>
                <a:gd name="connsiteX3" fmla="*/ 8192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7003"/>
                    <a:pt x="12716" y="21908"/>
                    <a:pt x="8192" y="21908"/>
                  </a:cubicBezTo>
                  <a:cubicBezTo>
                    <a:pt x="3667" y="21908"/>
                    <a:pt x="0" y="17003"/>
                    <a:pt x="0" y="10954"/>
                  </a:cubicBezTo>
                  <a:cubicBezTo>
                    <a:pt x="0" y="4904"/>
                    <a:pt x="3667" y="0"/>
                    <a:pt x="8192" y="0"/>
                  </a:cubicBezTo>
                  <a:cubicBezTo>
                    <a:pt x="12716" y="0"/>
                    <a:pt x="16383" y="4904"/>
                    <a:pt x="16383" y="10954"/>
                  </a:cubicBezTo>
                  <a:close/>
                </a:path>
              </a:pathLst>
            </a:custGeom>
            <a:solidFill>
              <a:srgbClr val="FFD45E"/>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F65179AB-4096-0947-DAB6-290256BB9401}"/>
                </a:ext>
              </a:extLst>
            </p:cNvPr>
            <p:cNvSpPr/>
            <p:nvPr/>
          </p:nvSpPr>
          <p:spPr>
            <a:xfrm>
              <a:off x="2985230" y="1917261"/>
              <a:ext cx="16382" cy="21907"/>
            </a:xfrm>
            <a:custGeom>
              <a:avLst/>
              <a:gdLst>
                <a:gd name="connsiteX0" fmla="*/ 16383 w 16382"/>
                <a:gd name="connsiteY0" fmla="*/ 10954 h 21907"/>
                <a:gd name="connsiteX1" fmla="*/ 8191 w 16382"/>
                <a:gd name="connsiteY1" fmla="*/ 21908 h 21907"/>
                <a:gd name="connsiteX2" fmla="*/ 0 w 16382"/>
                <a:gd name="connsiteY2" fmla="*/ 10954 h 21907"/>
                <a:gd name="connsiteX3" fmla="*/ 8191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6954"/>
                    <a:pt x="12668" y="21908"/>
                    <a:pt x="8191" y="21908"/>
                  </a:cubicBezTo>
                  <a:cubicBezTo>
                    <a:pt x="3715" y="21908"/>
                    <a:pt x="0" y="16954"/>
                    <a:pt x="0" y="10954"/>
                  </a:cubicBezTo>
                  <a:cubicBezTo>
                    <a:pt x="0" y="4953"/>
                    <a:pt x="3619" y="0"/>
                    <a:pt x="8191" y="0"/>
                  </a:cubicBezTo>
                  <a:cubicBezTo>
                    <a:pt x="12763" y="0"/>
                    <a:pt x="16383" y="4953"/>
                    <a:pt x="16383" y="10954"/>
                  </a:cubicBezTo>
                  <a:close/>
                </a:path>
              </a:pathLst>
            </a:custGeom>
            <a:solidFill>
              <a:srgbClr val="FFD45E"/>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188879DB-27B1-DCD0-5111-EDFDAB17E045}"/>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D45E"/>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4F94E79D-4CE9-966C-5F28-9A9B2681EABB}"/>
                </a:ext>
              </a:extLst>
            </p:cNvPr>
            <p:cNvSpPr/>
            <p:nvPr/>
          </p:nvSpPr>
          <p:spPr>
            <a:xfrm>
              <a:off x="5794819" y="1512353"/>
              <a:ext cx="261028" cy="998029"/>
            </a:xfrm>
            <a:custGeom>
              <a:avLst/>
              <a:gdLst>
                <a:gd name="connsiteX0" fmla="*/ 253555 w 261028"/>
                <a:gd name="connsiteY0" fmla="*/ 139827 h 998029"/>
                <a:gd name="connsiteX1" fmla="*/ 107823 w 261028"/>
                <a:gd name="connsiteY1" fmla="*/ 0 h 998029"/>
                <a:gd name="connsiteX2" fmla="*/ 0 w 261028"/>
                <a:gd name="connsiteY2" fmla="*/ 998030 h 998029"/>
                <a:gd name="connsiteX3" fmla="*/ 208407 w 261028"/>
                <a:gd name="connsiteY3" fmla="*/ 846296 h 998029"/>
                <a:gd name="connsiteX4" fmla="*/ 259652 w 261028"/>
                <a:gd name="connsiteY4" fmla="*/ 217646 h 998029"/>
                <a:gd name="connsiteX5" fmla="*/ 253555 w 261028"/>
                <a:gd name="connsiteY5" fmla="*/ 139827 h 99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028" h="998029">
                  <a:moveTo>
                    <a:pt x="253555" y="139827"/>
                  </a:moveTo>
                  <a:cubicBezTo>
                    <a:pt x="237744" y="88487"/>
                    <a:pt x="199263" y="15240"/>
                    <a:pt x="107823" y="0"/>
                  </a:cubicBezTo>
                  <a:lnTo>
                    <a:pt x="0" y="998030"/>
                  </a:lnTo>
                  <a:cubicBezTo>
                    <a:pt x="0" y="998030"/>
                    <a:pt x="202978" y="957548"/>
                    <a:pt x="208407" y="846296"/>
                  </a:cubicBezTo>
                  <a:cubicBezTo>
                    <a:pt x="208883" y="836771"/>
                    <a:pt x="249460" y="340614"/>
                    <a:pt x="259652" y="217646"/>
                  </a:cubicBezTo>
                  <a:cubicBezTo>
                    <a:pt x="262719" y="191557"/>
                    <a:pt x="260652" y="165116"/>
                    <a:pt x="253555" y="139827"/>
                  </a:cubicBezTo>
                  <a:close/>
                </a:path>
              </a:pathLst>
            </a:custGeom>
            <a:solidFill>
              <a:srgbClr val="FFD45E"/>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C0ADDE3-83FE-4D66-AA74-A75400832512}"/>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FFFF"/>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05D79C77-42BA-367B-D9B1-FE14EE89DECE}"/>
                </a:ext>
              </a:extLst>
            </p:cNvPr>
            <p:cNvSpPr/>
            <p:nvPr/>
          </p:nvSpPr>
          <p:spPr>
            <a:xfrm>
              <a:off x="5459634" y="1880018"/>
              <a:ext cx="583501" cy="720578"/>
            </a:xfrm>
            <a:custGeom>
              <a:avLst/>
              <a:gdLst>
                <a:gd name="connsiteX0" fmla="*/ 583502 w 583501"/>
                <a:gd name="connsiteY0" fmla="*/ 0 h 720578"/>
                <a:gd name="connsiteX1" fmla="*/ 506063 w 583501"/>
                <a:gd name="connsiteY1" fmla="*/ 239935 h 720578"/>
                <a:gd name="connsiteX2" fmla="*/ 497586 w 583501"/>
                <a:gd name="connsiteY2" fmla="*/ 312801 h 720578"/>
                <a:gd name="connsiteX3" fmla="*/ 440436 w 583501"/>
                <a:gd name="connsiteY3" fmla="*/ 348139 h 720578"/>
                <a:gd name="connsiteX4" fmla="*/ 382810 w 583501"/>
                <a:gd name="connsiteY4" fmla="*/ 298228 h 720578"/>
                <a:gd name="connsiteX5" fmla="*/ 317563 w 583501"/>
                <a:gd name="connsiteY5" fmla="*/ 299657 h 720578"/>
                <a:gd name="connsiteX6" fmla="*/ 274701 w 583501"/>
                <a:gd name="connsiteY6" fmla="*/ 351758 h 720578"/>
                <a:gd name="connsiteX7" fmla="*/ 242888 w 583501"/>
                <a:gd name="connsiteY7" fmla="*/ 480727 h 720578"/>
                <a:gd name="connsiteX8" fmla="*/ 153543 w 583501"/>
                <a:gd name="connsiteY8" fmla="*/ 567785 h 720578"/>
                <a:gd name="connsiteX9" fmla="*/ 105156 w 583501"/>
                <a:gd name="connsiteY9" fmla="*/ 564071 h 720578"/>
                <a:gd name="connsiteX10" fmla="*/ 25337 w 583501"/>
                <a:gd name="connsiteY10" fmla="*/ 621221 h 720578"/>
                <a:gd name="connsiteX11" fmla="*/ 0 w 583501"/>
                <a:gd name="connsiteY11" fmla="*/ 720185 h 720578"/>
                <a:gd name="connsiteX12" fmla="*/ 550259 w 583501"/>
                <a:gd name="connsiteY12" fmla="*/ 401288 h 72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501" h="720578">
                  <a:moveTo>
                    <a:pt x="583502" y="0"/>
                  </a:moveTo>
                  <a:cubicBezTo>
                    <a:pt x="534810" y="70695"/>
                    <a:pt x="507892" y="154114"/>
                    <a:pt x="506063" y="239935"/>
                  </a:cubicBezTo>
                  <a:cubicBezTo>
                    <a:pt x="505587" y="264605"/>
                    <a:pt x="507016" y="290036"/>
                    <a:pt x="497586" y="312801"/>
                  </a:cubicBezTo>
                  <a:cubicBezTo>
                    <a:pt x="488156" y="335566"/>
                    <a:pt x="463772" y="354616"/>
                    <a:pt x="440436" y="348139"/>
                  </a:cubicBezTo>
                  <a:cubicBezTo>
                    <a:pt x="417100" y="341662"/>
                    <a:pt x="404527" y="311944"/>
                    <a:pt x="382810" y="298228"/>
                  </a:cubicBezTo>
                  <a:cubicBezTo>
                    <a:pt x="362417" y="286807"/>
                    <a:pt x="337433" y="287360"/>
                    <a:pt x="317563" y="299657"/>
                  </a:cubicBezTo>
                  <a:cubicBezTo>
                    <a:pt x="298161" y="312096"/>
                    <a:pt x="283169" y="330327"/>
                    <a:pt x="274701" y="351758"/>
                  </a:cubicBezTo>
                  <a:cubicBezTo>
                    <a:pt x="257080" y="392430"/>
                    <a:pt x="255651" y="438341"/>
                    <a:pt x="242888" y="480727"/>
                  </a:cubicBezTo>
                  <a:cubicBezTo>
                    <a:pt x="230124" y="523113"/>
                    <a:pt x="197929" y="565880"/>
                    <a:pt x="153543" y="567785"/>
                  </a:cubicBezTo>
                  <a:cubicBezTo>
                    <a:pt x="137350" y="568452"/>
                    <a:pt x="121348" y="563594"/>
                    <a:pt x="105156" y="564071"/>
                  </a:cubicBezTo>
                  <a:cubicBezTo>
                    <a:pt x="70961" y="565118"/>
                    <a:pt x="41243" y="590550"/>
                    <a:pt x="25337" y="621221"/>
                  </a:cubicBezTo>
                  <a:cubicBezTo>
                    <a:pt x="9430" y="651891"/>
                    <a:pt x="4572" y="686276"/>
                    <a:pt x="0" y="720185"/>
                  </a:cubicBezTo>
                  <a:cubicBezTo>
                    <a:pt x="0" y="720185"/>
                    <a:pt x="259271" y="744950"/>
                    <a:pt x="550259" y="401288"/>
                  </a:cubicBezTo>
                  <a:close/>
                </a:path>
              </a:pathLst>
            </a:custGeom>
            <a:solidFill>
              <a:srgbClr val="FFD45E"/>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465C1103-8F38-EEF9-4F4E-73E0AB10398F}"/>
                </a:ext>
              </a:extLst>
            </p:cNvPr>
            <p:cNvSpPr/>
            <p:nvPr/>
          </p:nvSpPr>
          <p:spPr>
            <a:xfrm>
              <a:off x="5610701" y="231340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908"/>
                    <a:pt x="0" y="16669"/>
                  </a:cubicBezTo>
                  <a:cubicBezTo>
                    <a:pt x="0" y="7429"/>
                    <a:pt x="4477" y="0"/>
                    <a:pt x="10096" y="0"/>
                  </a:cubicBezTo>
                  <a:cubicBezTo>
                    <a:pt x="15716" y="0"/>
                    <a:pt x="20288" y="7525"/>
                    <a:pt x="20288" y="16669"/>
                  </a:cubicBezTo>
                  <a:close/>
                </a:path>
              </a:pathLst>
            </a:custGeom>
            <a:solidFill>
              <a:srgbClr val="FFD45E"/>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CA288A4B-F30F-44C1-72DB-DA7F668B25E8}"/>
                </a:ext>
              </a:extLst>
            </p:cNvPr>
            <p:cNvSpPr/>
            <p:nvPr/>
          </p:nvSpPr>
          <p:spPr>
            <a:xfrm>
              <a:off x="5732811" y="200498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813"/>
                    <a:pt x="0" y="16669"/>
                  </a:cubicBezTo>
                  <a:cubicBezTo>
                    <a:pt x="0" y="7525"/>
                    <a:pt x="4477" y="0"/>
                    <a:pt x="10096" y="0"/>
                  </a:cubicBezTo>
                  <a:cubicBezTo>
                    <a:pt x="15716" y="0"/>
                    <a:pt x="20288" y="7429"/>
                    <a:pt x="20288" y="16669"/>
                  </a:cubicBezTo>
                  <a:close/>
                </a:path>
              </a:pathLst>
            </a:custGeom>
            <a:solidFill>
              <a:srgbClr val="FFD45E"/>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DB56AE22-0108-1B44-9196-DAAD2BA5F5C9}"/>
                </a:ext>
              </a:extLst>
            </p:cNvPr>
            <p:cNvSpPr/>
            <p:nvPr/>
          </p:nvSpPr>
          <p:spPr>
            <a:xfrm>
              <a:off x="5470207" y="1915832"/>
              <a:ext cx="567118" cy="417004"/>
            </a:xfrm>
            <a:custGeom>
              <a:avLst/>
              <a:gdLst>
                <a:gd name="connsiteX0" fmla="*/ 567119 w 567118"/>
                <a:gd name="connsiteY0" fmla="*/ 0 h 417004"/>
                <a:gd name="connsiteX1" fmla="*/ 565500 w 567118"/>
                <a:gd name="connsiteY1" fmla="*/ 4191 h 417004"/>
                <a:gd name="connsiteX2" fmla="*/ 559975 w 567118"/>
                <a:gd name="connsiteY2" fmla="*/ 16288 h 417004"/>
                <a:gd name="connsiteX3" fmla="*/ 538639 w 567118"/>
                <a:gd name="connsiteY3" fmla="*/ 61532 h 417004"/>
                <a:gd name="connsiteX4" fmla="*/ 461296 w 567118"/>
                <a:gd name="connsiteY4" fmla="*/ 222599 h 417004"/>
                <a:gd name="connsiteX5" fmla="*/ 460248 w 567118"/>
                <a:gd name="connsiteY5" fmla="*/ 224790 h 417004"/>
                <a:gd name="connsiteX6" fmla="*/ 458153 w 567118"/>
                <a:gd name="connsiteY6" fmla="*/ 223457 h 417004"/>
                <a:gd name="connsiteX7" fmla="*/ 274796 w 567118"/>
                <a:gd name="connsiteY7" fmla="*/ 107442 h 417004"/>
                <a:gd name="connsiteX8" fmla="*/ 278416 w 567118"/>
                <a:gd name="connsiteY8" fmla="*/ 106299 h 417004"/>
                <a:gd name="connsiteX9" fmla="*/ 270796 w 567118"/>
                <a:gd name="connsiteY9" fmla="*/ 125349 h 417004"/>
                <a:gd name="connsiteX10" fmla="*/ 152400 w 567118"/>
                <a:gd name="connsiteY10" fmla="*/ 415004 h 417004"/>
                <a:gd name="connsiteX11" fmla="*/ 151543 w 567118"/>
                <a:gd name="connsiteY11" fmla="*/ 417005 h 417004"/>
                <a:gd name="connsiteX12" fmla="*/ 149733 w 567118"/>
                <a:gd name="connsiteY12" fmla="*/ 415957 h 417004"/>
                <a:gd name="connsiteX13" fmla="*/ 40767 w 567118"/>
                <a:gd name="connsiteY13" fmla="*/ 355473 h 417004"/>
                <a:gd name="connsiteX14" fmla="*/ 10668 w 567118"/>
                <a:gd name="connsiteY14" fmla="*/ 339471 h 417004"/>
                <a:gd name="connsiteX15" fmla="*/ 2762 w 567118"/>
                <a:gd name="connsiteY15" fmla="*/ 335661 h 417004"/>
                <a:gd name="connsiteX16" fmla="*/ 0 w 567118"/>
                <a:gd name="connsiteY16" fmla="*/ 334423 h 417004"/>
                <a:gd name="connsiteX17" fmla="*/ 41720 w 567118"/>
                <a:gd name="connsiteY17" fmla="*/ 353473 h 417004"/>
                <a:gd name="connsiteX18" fmla="*/ 151543 w 567118"/>
                <a:gd name="connsiteY18" fmla="*/ 412528 h 417004"/>
                <a:gd name="connsiteX19" fmla="*/ 148876 w 567118"/>
                <a:gd name="connsiteY19" fmla="*/ 413480 h 417004"/>
                <a:gd name="connsiteX20" fmla="*/ 266224 w 567118"/>
                <a:gd name="connsiteY20" fmla="*/ 123063 h 417004"/>
                <a:gd name="connsiteX21" fmla="*/ 273844 w 567118"/>
                <a:gd name="connsiteY21" fmla="*/ 104013 h 417004"/>
                <a:gd name="connsiteX22" fmla="*/ 274987 w 567118"/>
                <a:gd name="connsiteY22" fmla="*/ 101251 h 417004"/>
                <a:gd name="connsiteX23" fmla="*/ 277463 w 567118"/>
                <a:gd name="connsiteY23" fmla="*/ 102870 h 417004"/>
                <a:gd name="connsiteX24" fmla="*/ 460534 w 567118"/>
                <a:gd name="connsiteY24" fmla="*/ 219456 h 417004"/>
                <a:gd name="connsiteX25" fmla="*/ 457391 w 567118"/>
                <a:gd name="connsiteY25" fmla="*/ 220313 h 417004"/>
                <a:gd name="connsiteX26" fmla="*/ 536353 w 567118"/>
                <a:gd name="connsiteY26" fmla="*/ 60103 h 417004"/>
                <a:gd name="connsiteX27" fmla="*/ 559118 w 567118"/>
                <a:gd name="connsiteY27" fmla="*/ 15621 h 417004"/>
                <a:gd name="connsiteX28" fmla="*/ 565214 w 567118"/>
                <a:gd name="connsiteY28" fmla="*/ 3905 h 417004"/>
                <a:gd name="connsiteX29" fmla="*/ 567119 w 567118"/>
                <a:gd name="connsiteY29" fmla="*/ 0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7118" h="417004">
                  <a:moveTo>
                    <a:pt x="567119" y="0"/>
                  </a:moveTo>
                  <a:cubicBezTo>
                    <a:pt x="566719" y="1448"/>
                    <a:pt x="566176" y="2848"/>
                    <a:pt x="565500" y="4191"/>
                  </a:cubicBezTo>
                  <a:lnTo>
                    <a:pt x="559975" y="16288"/>
                  </a:lnTo>
                  <a:cubicBezTo>
                    <a:pt x="554831" y="27051"/>
                    <a:pt x="547688" y="42291"/>
                    <a:pt x="538639" y="61532"/>
                  </a:cubicBezTo>
                  <a:lnTo>
                    <a:pt x="461296" y="222599"/>
                  </a:lnTo>
                  <a:lnTo>
                    <a:pt x="460248" y="224790"/>
                  </a:lnTo>
                  <a:lnTo>
                    <a:pt x="458153" y="223457"/>
                  </a:lnTo>
                  <a:lnTo>
                    <a:pt x="274796" y="107442"/>
                  </a:lnTo>
                  <a:lnTo>
                    <a:pt x="278416" y="106299"/>
                  </a:lnTo>
                  <a:cubicBezTo>
                    <a:pt x="276035" y="112204"/>
                    <a:pt x="273368" y="118586"/>
                    <a:pt x="270796" y="125349"/>
                  </a:cubicBezTo>
                  <a:lnTo>
                    <a:pt x="152400" y="415004"/>
                  </a:lnTo>
                  <a:lnTo>
                    <a:pt x="151543" y="417005"/>
                  </a:lnTo>
                  <a:lnTo>
                    <a:pt x="149733" y="415957"/>
                  </a:lnTo>
                  <a:cubicBezTo>
                    <a:pt x="104013" y="390239"/>
                    <a:pt x="66675" y="369570"/>
                    <a:pt x="40767" y="355473"/>
                  </a:cubicBezTo>
                  <a:cubicBezTo>
                    <a:pt x="27718" y="348425"/>
                    <a:pt x="17621" y="342995"/>
                    <a:pt x="10668" y="339471"/>
                  </a:cubicBezTo>
                  <a:lnTo>
                    <a:pt x="2762" y="335661"/>
                  </a:lnTo>
                  <a:lnTo>
                    <a:pt x="0" y="334423"/>
                  </a:lnTo>
                  <a:cubicBezTo>
                    <a:pt x="14526" y="339309"/>
                    <a:pt x="28508" y="345691"/>
                    <a:pt x="41720" y="353473"/>
                  </a:cubicBezTo>
                  <a:cubicBezTo>
                    <a:pt x="68009" y="366998"/>
                    <a:pt x="105537" y="387191"/>
                    <a:pt x="151543" y="412528"/>
                  </a:cubicBezTo>
                  <a:lnTo>
                    <a:pt x="148876" y="413480"/>
                  </a:lnTo>
                  <a:lnTo>
                    <a:pt x="266224" y="123063"/>
                  </a:lnTo>
                  <a:cubicBezTo>
                    <a:pt x="268796" y="116681"/>
                    <a:pt x="271463" y="110300"/>
                    <a:pt x="273844" y="104013"/>
                  </a:cubicBezTo>
                  <a:lnTo>
                    <a:pt x="274987" y="101251"/>
                  </a:lnTo>
                  <a:lnTo>
                    <a:pt x="277463" y="102870"/>
                  </a:lnTo>
                  <a:lnTo>
                    <a:pt x="460534" y="219456"/>
                  </a:lnTo>
                  <a:lnTo>
                    <a:pt x="457391" y="220313"/>
                  </a:lnTo>
                  <a:cubicBezTo>
                    <a:pt x="489871" y="154305"/>
                    <a:pt x="517112" y="99155"/>
                    <a:pt x="536353" y="60103"/>
                  </a:cubicBezTo>
                  <a:lnTo>
                    <a:pt x="559118" y="15621"/>
                  </a:lnTo>
                  <a:lnTo>
                    <a:pt x="565214" y="3905"/>
                  </a:lnTo>
                  <a:cubicBezTo>
                    <a:pt x="565738" y="2553"/>
                    <a:pt x="566376" y="1248"/>
                    <a:pt x="567119" y="0"/>
                  </a:cubicBezTo>
                  <a:close/>
                </a:path>
              </a:pathLst>
            </a:custGeom>
            <a:solidFill>
              <a:srgbClr val="FFD45E"/>
            </a:solidFill>
            <a:ln w="9525" cap="flat">
              <a:noFill/>
              <a:prstDash val="solid"/>
              <a:miter/>
            </a:ln>
          </p:spPr>
          <p:txBody>
            <a:bodyPr rtlCol="0" anchor="ctr"/>
            <a:lstStyle/>
            <a:p>
              <a:endParaRPr lang="en-IN"/>
            </a:p>
          </p:txBody>
        </p:sp>
      </p:grpSp>
      <p:sp>
        <p:nvSpPr>
          <p:cNvPr id="11" name="TextBox 10">
            <a:extLst>
              <a:ext uri="{FF2B5EF4-FFF2-40B4-BE49-F238E27FC236}">
                <a16:creationId xmlns:a16="http://schemas.microsoft.com/office/drawing/2014/main" id="{12E03CD2-E58B-8055-70C2-FE2AB10A1554}"/>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rgbClr val="FFD700"/>
                </a:solidFill>
                <a:latin typeface="Avenir Next LT Pro" panose="020B0504020202020204" pitchFamily="34" charset="0"/>
              </a:rPr>
              <a:t>EVALUATION</a:t>
            </a:r>
            <a:endParaRPr lang="en-IN" sz="2800">
              <a:solidFill>
                <a:srgbClr val="FFD700"/>
              </a:solidFill>
              <a:latin typeface="Avenir Next LT Pro" panose="020B0504020202020204" pitchFamily="34" charset="0"/>
            </a:endParaRPr>
          </a:p>
        </p:txBody>
      </p:sp>
      <p:cxnSp>
        <p:nvCxnSpPr>
          <p:cNvPr id="12" name="Straight Connector 11">
            <a:extLst>
              <a:ext uri="{FF2B5EF4-FFF2-40B4-BE49-F238E27FC236}">
                <a16:creationId xmlns:a16="http://schemas.microsoft.com/office/drawing/2014/main" id="{24FBA8D7-6629-C1A4-4B86-B271E99025DE}"/>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9442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A989A3C-D03E-6E2C-645A-78196802F322}"/>
              </a:ext>
            </a:extLst>
          </p:cNvPr>
          <p:cNvGrpSpPr/>
          <p:nvPr/>
        </p:nvGrpSpPr>
        <p:grpSpPr>
          <a:xfrm>
            <a:off x="554916" y="1490212"/>
            <a:ext cx="1930400" cy="1891226"/>
            <a:chOff x="1317312" y="2167944"/>
            <a:chExt cx="1930400" cy="1891226"/>
          </a:xfrm>
        </p:grpSpPr>
        <p:sp>
          <p:nvSpPr>
            <p:cNvPr id="10" name="Circle: Hollow 9">
              <a:extLst>
                <a:ext uri="{FF2B5EF4-FFF2-40B4-BE49-F238E27FC236}">
                  <a16:creationId xmlns:a16="http://schemas.microsoft.com/office/drawing/2014/main" id="{3FC2297F-0A5C-A3AF-5F06-4559D255AEA7}"/>
                </a:ext>
              </a:extLst>
            </p:cNvPr>
            <p:cNvSpPr/>
            <p:nvPr/>
          </p:nvSpPr>
          <p:spPr>
            <a:xfrm>
              <a:off x="1317312" y="2167944"/>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Freeform: Shape 17">
              <a:extLst>
                <a:ext uri="{FF2B5EF4-FFF2-40B4-BE49-F238E27FC236}">
                  <a16:creationId xmlns:a16="http://schemas.microsoft.com/office/drawing/2014/main" id="{CD0BBFA1-0DB1-157B-4E8A-9CB063654A2F}"/>
                </a:ext>
              </a:extLst>
            </p:cNvPr>
            <p:cNvSpPr/>
            <p:nvPr/>
          </p:nvSpPr>
          <p:spPr>
            <a:xfrm>
              <a:off x="1317312" y="3113557"/>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6" name="Group 25">
            <a:extLst>
              <a:ext uri="{FF2B5EF4-FFF2-40B4-BE49-F238E27FC236}">
                <a16:creationId xmlns:a16="http://schemas.microsoft.com/office/drawing/2014/main" id="{9D3C0215-7C16-96FA-94E2-3D9040676340}"/>
              </a:ext>
            </a:extLst>
          </p:cNvPr>
          <p:cNvGrpSpPr/>
          <p:nvPr/>
        </p:nvGrpSpPr>
        <p:grpSpPr>
          <a:xfrm>
            <a:off x="3614425" y="1490212"/>
            <a:ext cx="1930400" cy="1891226"/>
            <a:chOff x="3606800" y="2147318"/>
            <a:chExt cx="1930400" cy="1891226"/>
          </a:xfrm>
        </p:grpSpPr>
        <p:sp>
          <p:nvSpPr>
            <p:cNvPr id="21" name="Circle: Hollow 20">
              <a:extLst>
                <a:ext uri="{FF2B5EF4-FFF2-40B4-BE49-F238E27FC236}">
                  <a16:creationId xmlns:a16="http://schemas.microsoft.com/office/drawing/2014/main" id="{6D692B94-09C9-5FE0-0206-B0E8AB93AE14}"/>
                </a:ext>
              </a:extLst>
            </p:cNvPr>
            <p:cNvSpPr/>
            <p:nvPr/>
          </p:nvSpPr>
          <p:spPr>
            <a:xfrm>
              <a:off x="3606800"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Freeform: Shape 21">
              <a:extLst>
                <a:ext uri="{FF2B5EF4-FFF2-40B4-BE49-F238E27FC236}">
                  <a16:creationId xmlns:a16="http://schemas.microsoft.com/office/drawing/2014/main" id="{DE63E9E7-A92D-F7DD-0BFD-9CF57C8D6245}"/>
                </a:ext>
              </a:extLst>
            </p:cNvPr>
            <p:cNvSpPr/>
            <p:nvPr/>
          </p:nvSpPr>
          <p:spPr>
            <a:xfrm>
              <a:off x="3606800"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7" name="Group 26">
            <a:extLst>
              <a:ext uri="{FF2B5EF4-FFF2-40B4-BE49-F238E27FC236}">
                <a16:creationId xmlns:a16="http://schemas.microsoft.com/office/drawing/2014/main" id="{5406EFE0-7E48-1242-F1E9-E6FC1DE2969F}"/>
              </a:ext>
            </a:extLst>
          </p:cNvPr>
          <p:cNvGrpSpPr/>
          <p:nvPr/>
        </p:nvGrpSpPr>
        <p:grpSpPr>
          <a:xfrm>
            <a:off x="6576510" y="1490212"/>
            <a:ext cx="1930400" cy="1891226"/>
            <a:chOff x="6568885" y="2147318"/>
            <a:chExt cx="1930400" cy="1891226"/>
          </a:xfrm>
        </p:grpSpPr>
        <p:sp>
          <p:nvSpPr>
            <p:cNvPr id="24" name="Circle: Hollow 23">
              <a:extLst>
                <a:ext uri="{FF2B5EF4-FFF2-40B4-BE49-F238E27FC236}">
                  <a16:creationId xmlns:a16="http://schemas.microsoft.com/office/drawing/2014/main" id="{2289305F-D33F-3032-5FA1-8E4775184288}"/>
                </a:ext>
              </a:extLst>
            </p:cNvPr>
            <p:cNvSpPr/>
            <p:nvPr/>
          </p:nvSpPr>
          <p:spPr>
            <a:xfrm>
              <a:off x="6568885"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Freeform: Shape 24">
              <a:extLst>
                <a:ext uri="{FF2B5EF4-FFF2-40B4-BE49-F238E27FC236}">
                  <a16:creationId xmlns:a16="http://schemas.microsoft.com/office/drawing/2014/main" id="{6A2B6B1B-DD9E-8216-400E-6DAC8172D9F8}"/>
                </a:ext>
              </a:extLst>
            </p:cNvPr>
            <p:cNvSpPr/>
            <p:nvPr/>
          </p:nvSpPr>
          <p:spPr>
            <a:xfrm>
              <a:off x="6568885"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28" name="Rectangle 27">
            <a:extLst>
              <a:ext uri="{FF2B5EF4-FFF2-40B4-BE49-F238E27FC236}">
                <a16:creationId xmlns:a16="http://schemas.microsoft.com/office/drawing/2014/main" id="{11C70469-227C-0A71-9E7A-AA671FD3D8CB}"/>
              </a:ext>
            </a:extLst>
          </p:cNvPr>
          <p:cNvSpPr/>
          <p:nvPr/>
        </p:nvSpPr>
        <p:spPr>
          <a:xfrm>
            <a:off x="165754" y="2435825"/>
            <a:ext cx="8834617" cy="108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757F3E84-108D-77DD-3BD6-20C5D6CB4F26}"/>
              </a:ext>
            </a:extLst>
          </p:cNvPr>
          <p:cNvGrpSpPr/>
          <p:nvPr/>
        </p:nvGrpSpPr>
        <p:grpSpPr>
          <a:xfrm>
            <a:off x="554915" y="1972577"/>
            <a:ext cx="1930400" cy="1732027"/>
            <a:chOff x="547290" y="2629683"/>
            <a:chExt cx="1930400" cy="1732027"/>
          </a:xfrm>
        </p:grpSpPr>
        <p:sp>
          <p:nvSpPr>
            <p:cNvPr id="29" name="TextBox 28">
              <a:extLst>
                <a:ext uri="{FF2B5EF4-FFF2-40B4-BE49-F238E27FC236}">
                  <a16:creationId xmlns:a16="http://schemas.microsoft.com/office/drawing/2014/main" id="{312849F1-DC22-B7FD-6E1C-B345BCCD0571}"/>
                </a:ext>
              </a:extLst>
            </p:cNvPr>
            <p:cNvSpPr txBox="1"/>
            <p:nvPr/>
          </p:nvSpPr>
          <p:spPr>
            <a:xfrm>
              <a:off x="909371" y="2629683"/>
              <a:ext cx="1210033" cy="615553"/>
            </a:xfrm>
            <a:prstGeom prst="rect">
              <a:avLst/>
            </a:prstGeom>
            <a:noFill/>
          </p:spPr>
          <p:txBody>
            <a:bodyPr wrap="square" rtlCol="0">
              <a:spAutoFit/>
            </a:bodyPr>
            <a:lstStyle/>
            <a:p>
              <a:pPr algn="ctr"/>
              <a:r>
                <a:rPr lang="en-US" sz="3400" b="1">
                  <a:solidFill>
                    <a:srgbClr val="00B0F0"/>
                  </a:solidFill>
                  <a:latin typeface="+mn-lt"/>
                  <a:ea typeface="Calibri" panose="020F0502020204030204" pitchFamily="34" charset="0"/>
                  <a:cs typeface="Calibri" panose="020F0502020204030204" pitchFamily="34" charset="0"/>
                </a:rPr>
                <a:t>93%</a:t>
              </a:r>
              <a:endParaRPr lang="en-IN" sz="3400" b="1">
                <a:solidFill>
                  <a:srgbClr val="00B0F0"/>
                </a:solidFill>
                <a:latin typeface="+mn-lt"/>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3CE0949-268F-C9A8-C998-C5427261FAE9}"/>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00B0F0"/>
                  </a:solidFill>
                  <a:latin typeface="+mn-lt"/>
                  <a:ea typeface="Calibri" panose="020F0502020204030204" pitchFamily="34" charset="0"/>
                  <a:cs typeface="Calibri" panose="020F0502020204030204" pitchFamily="34" charset="0"/>
                </a:rPr>
                <a:t>Accuracy</a:t>
              </a:r>
              <a:endParaRPr lang="en-IN" sz="2200" b="1">
                <a:solidFill>
                  <a:srgbClr val="00B0F0"/>
                </a:solidFill>
                <a:latin typeface="+mn-lt"/>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C19DCB70-9291-98C5-9425-777569E15EE2}"/>
                </a:ext>
              </a:extLst>
            </p:cNvPr>
            <p:cNvSpPr txBox="1"/>
            <p:nvPr/>
          </p:nvSpPr>
          <p:spPr>
            <a:xfrm>
              <a:off x="547290" y="3422991"/>
              <a:ext cx="1930400" cy="938719"/>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It represents the proportion of correctly classified instances over the total number of instances in the dataset.</a:t>
              </a:r>
            </a:p>
          </p:txBody>
        </p:sp>
      </p:grpSp>
      <p:grpSp>
        <p:nvGrpSpPr>
          <p:cNvPr id="33" name="Group 32">
            <a:extLst>
              <a:ext uri="{FF2B5EF4-FFF2-40B4-BE49-F238E27FC236}">
                <a16:creationId xmlns:a16="http://schemas.microsoft.com/office/drawing/2014/main" id="{3DAB8FB2-3D5E-2EDB-C1CE-8E459B11E292}"/>
              </a:ext>
            </a:extLst>
          </p:cNvPr>
          <p:cNvGrpSpPr/>
          <p:nvPr/>
        </p:nvGrpSpPr>
        <p:grpSpPr>
          <a:xfrm>
            <a:off x="6576510" y="1972577"/>
            <a:ext cx="1930400" cy="1732027"/>
            <a:chOff x="547290" y="2629683"/>
            <a:chExt cx="1930400" cy="1732027"/>
          </a:xfrm>
        </p:grpSpPr>
        <p:sp>
          <p:nvSpPr>
            <p:cNvPr id="34" name="TextBox 33">
              <a:extLst>
                <a:ext uri="{FF2B5EF4-FFF2-40B4-BE49-F238E27FC236}">
                  <a16:creationId xmlns:a16="http://schemas.microsoft.com/office/drawing/2014/main" id="{6F6DD005-9A03-CDB1-3706-575771EA6B09}"/>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chemeClr val="accent2">
                      <a:lumMod val="40000"/>
                      <a:lumOff val="60000"/>
                    </a:schemeClr>
                  </a:solidFill>
                  <a:latin typeface="+mn-lt"/>
                  <a:ea typeface="Calibri" panose="020F0502020204030204" pitchFamily="34" charset="0"/>
                  <a:cs typeface="Calibri" panose="020F0502020204030204" pitchFamily="34" charset="0"/>
                </a:rPr>
                <a:t>86%</a:t>
              </a:r>
              <a:endParaRPr lang="en-IN" sz="34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400429BB-3B30-AA44-6DB5-043D10F424FD}"/>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chemeClr val="accent2">
                      <a:lumMod val="40000"/>
                      <a:lumOff val="60000"/>
                    </a:schemeClr>
                  </a:solidFill>
                  <a:latin typeface="+mn-lt"/>
                  <a:ea typeface="Calibri" panose="020F0502020204030204" pitchFamily="34" charset="0"/>
                  <a:cs typeface="Calibri" panose="020F0502020204030204" pitchFamily="34" charset="0"/>
                </a:rPr>
                <a:t>Recall</a:t>
              </a:r>
              <a:endParaRPr lang="en-IN" sz="22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7F64A2B3-F95F-2C87-EF98-1B2A7A4D77E6}"/>
                </a:ext>
              </a:extLst>
            </p:cNvPr>
            <p:cNvSpPr txBox="1"/>
            <p:nvPr/>
          </p:nvSpPr>
          <p:spPr>
            <a:xfrm>
              <a:off x="547290" y="3422991"/>
              <a:ext cx="1930400" cy="938719"/>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The percentage of actual ‘Cost’ category reviews that were correctly identified as the ‘Cost’ category by the model.</a:t>
              </a:r>
            </a:p>
          </p:txBody>
        </p:sp>
      </p:grpSp>
      <p:grpSp>
        <p:nvGrpSpPr>
          <p:cNvPr id="37" name="Group 36">
            <a:extLst>
              <a:ext uri="{FF2B5EF4-FFF2-40B4-BE49-F238E27FC236}">
                <a16:creationId xmlns:a16="http://schemas.microsoft.com/office/drawing/2014/main" id="{8F229813-9245-E9B6-F4CD-2F7A7B9A7F81}"/>
              </a:ext>
            </a:extLst>
          </p:cNvPr>
          <p:cNvGrpSpPr/>
          <p:nvPr/>
        </p:nvGrpSpPr>
        <p:grpSpPr>
          <a:xfrm>
            <a:off x="3599457" y="1952948"/>
            <a:ext cx="1930400" cy="2070581"/>
            <a:chOff x="547290" y="2629683"/>
            <a:chExt cx="1930400" cy="2070581"/>
          </a:xfrm>
        </p:grpSpPr>
        <p:sp>
          <p:nvSpPr>
            <p:cNvPr id="38" name="TextBox 37">
              <a:extLst>
                <a:ext uri="{FF2B5EF4-FFF2-40B4-BE49-F238E27FC236}">
                  <a16:creationId xmlns:a16="http://schemas.microsoft.com/office/drawing/2014/main" id="{6B54C3E0-8956-10E1-0A1D-ACA2ED68844A}"/>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rgbClr val="FFC000"/>
                  </a:solidFill>
                  <a:latin typeface="+mn-lt"/>
                  <a:ea typeface="Calibri" panose="020F0502020204030204" pitchFamily="34" charset="0"/>
                  <a:cs typeface="Calibri" panose="020F0502020204030204" pitchFamily="34" charset="0"/>
                </a:rPr>
                <a:t>86%</a:t>
              </a:r>
              <a:endParaRPr lang="en-IN" sz="3400" b="1">
                <a:solidFill>
                  <a:srgbClr val="FFC000"/>
                </a:solidFill>
                <a:latin typeface="+mn-lt"/>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043E267C-3A3B-EEFB-46AD-BEACB04D5C5F}"/>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FFC000"/>
                  </a:solidFill>
                  <a:latin typeface="+mn-lt"/>
                  <a:ea typeface="Calibri" panose="020F0502020204030204" pitchFamily="34" charset="0"/>
                  <a:cs typeface="Calibri" panose="020F0502020204030204" pitchFamily="34" charset="0"/>
                </a:rPr>
                <a:t>Precision</a:t>
              </a:r>
              <a:endParaRPr lang="en-IN" sz="2200" b="1">
                <a:solidFill>
                  <a:srgbClr val="FFC000"/>
                </a:solidFill>
                <a:latin typeface="+mn-lt"/>
                <a:ea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1B694059-6332-B676-F142-23C8E1E8147A}"/>
                </a:ext>
              </a:extLst>
            </p:cNvPr>
            <p:cNvSpPr txBox="1"/>
            <p:nvPr/>
          </p:nvSpPr>
          <p:spPr>
            <a:xfrm>
              <a:off x="547290" y="3422991"/>
              <a:ext cx="1930400" cy="1277273"/>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The probability of making a correct category class classification. It's computed as the number of True Positives divided by the total number of positive calls.</a:t>
              </a:r>
            </a:p>
          </p:txBody>
        </p:sp>
      </p:grpSp>
      <p:sp>
        <p:nvSpPr>
          <p:cNvPr id="6" name="Graphic 2">
            <a:extLst>
              <a:ext uri="{FF2B5EF4-FFF2-40B4-BE49-F238E27FC236}">
                <a16:creationId xmlns:a16="http://schemas.microsoft.com/office/drawing/2014/main" id="{8F1D6710-8C55-9ECC-B67D-A1F399894AD4}"/>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A7E65B3A-BDD4-0EA6-5123-D64CBCBD79C6}"/>
              </a:ext>
            </a:extLst>
          </p:cNvPr>
          <p:cNvSpPr txBox="1"/>
          <p:nvPr/>
        </p:nvSpPr>
        <p:spPr>
          <a:xfrm>
            <a:off x="290675" y="79085"/>
            <a:ext cx="628583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chemeClr val="tx1"/>
                </a:solidFill>
                <a:latin typeface="Avenir Next LT Pro" panose="020B0504020202020204" pitchFamily="34" charset="0"/>
              </a:rPr>
              <a:t>EVALUATION</a:t>
            </a:r>
            <a:r>
              <a:rPr lang="en-IN" sz="2800">
                <a:solidFill>
                  <a:srgbClr val="FFD700"/>
                </a:solidFill>
                <a:latin typeface="Avenir Next LT Pro" panose="020B0504020202020204" pitchFamily="34" charset="0"/>
              </a:rPr>
              <a:t> : </a:t>
            </a:r>
            <a:r>
              <a:rPr lang="en-US" sz="2800" b="1">
                <a:solidFill>
                  <a:srgbClr val="FFC000"/>
                </a:solidFill>
                <a:latin typeface="Avenir Next LT Pro" panose="020B0504020202020204" pitchFamily="34" charset="0"/>
              </a:rPr>
              <a:t>COST</a:t>
            </a:r>
            <a:endParaRPr lang="en-IN" sz="2800">
              <a:solidFill>
                <a:srgbClr val="FFC000"/>
              </a:solidFill>
              <a:latin typeface="Avenir Next LT Pro" panose="020B0504020202020204" pitchFamily="34" charset="0"/>
            </a:endParaRPr>
          </a:p>
        </p:txBody>
      </p:sp>
      <p:cxnSp>
        <p:nvCxnSpPr>
          <p:cNvPr id="5" name="Straight Connector 4">
            <a:extLst>
              <a:ext uri="{FF2B5EF4-FFF2-40B4-BE49-F238E27FC236}">
                <a16:creationId xmlns:a16="http://schemas.microsoft.com/office/drawing/2014/main" id="{0A3B04E7-5C81-52DE-F60F-1B4C75C31818}"/>
              </a:ext>
            </a:extLst>
          </p:cNvPr>
          <p:cNvCxnSpPr>
            <a:cxnSpLocks/>
          </p:cNvCxnSpPr>
          <p:nvPr/>
        </p:nvCxnSpPr>
        <p:spPr>
          <a:xfrm>
            <a:off x="0" y="570852"/>
            <a:ext cx="5346290" cy="837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3D47E549-692E-9B5C-325A-6BF508318450}"/>
              </a:ext>
            </a:extLst>
          </p:cNvPr>
          <p:cNvPicPr>
            <a:picLocks noChangeAspect="1"/>
          </p:cNvPicPr>
          <p:nvPr/>
        </p:nvPicPr>
        <p:blipFill>
          <a:blip r:embed="rId2"/>
          <a:stretch>
            <a:fillRect/>
          </a:stretch>
        </p:blipFill>
        <p:spPr>
          <a:xfrm>
            <a:off x="8086870" y="0"/>
            <a:ext cx="1057130" cy="1269619"/>
          </a:xfrm>
          <a:prstGeom prst="rect">
            <a:avLst/>
          </a:prstGeom>
        </p:spPr>
      </p:pic>
      <p:sp>
        <p:nvSpPr>
          <p:cNvPr id="2" name="Rectangle 1">
            <a:extLst>
              <a:ext uri="{FF2B5EF4-FFF2-40B4-BE49-F238E27FC236}">
                <a16:creationId xmlns:a16="http://schemas.microsoft.com/office/drawing/2014/main" id="{591DB636-42DC-3B08-990E-7B1C12188E52}"/>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0469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withEffect">
                                  <p:stCondLst>
                                    <p:cond delay="0"/>
                                  </p:stCondLst>
                                  <p:childTnLst>
                                    <p:animRot by="10080000">
                                      <p:cBhvr>
                                        <p:cTn id="6" dur="500" fill="hold"/>
                                        <p:tgtEl>
                                          <p:spTgt spid="19"/>
                                        </p:tgtEl>
                                        <p:attrNameLst>
                                          <p:attrName>r</p:attrName>
                                        </p:attrNameLst>
                                      </p:cBhvr>
                                    </p:animRot>
                                  </p:childTnLst>
                                </p:cTn>
                              </p:par>
                            </p:childTnLst>
                          </p:cTn>
                        </p:par>
                        <p:par>
                          <p:cTn id="7" fill="hold">
                            <p:stCondLst>
                              <p:cond delay="500"/>
                            </p:stCondLst>
                            <p:childTnLst>
                              <p:par>
                                <p:cTn id="8" presetID="53" presetClass="entr" presetSubtype="16"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250" fill="hold"/>
                                        <p:tgtEl>
                                          <p:spTgt spid="32"/>
                                        </p:tgtEl>
                                        <p:attrNameLst>
                                          <p:attrName>ppt_w</p:attrName>
                                        </p:attrNameLst>
                                      </p:cBhvr>
                                      <p:tavLst>
                                        <p:tav tm="0">
                                          <p:val>
                                            <p:fltVal val="0"/>
                                          </p:val>
                                        </p:tav>
                                        <p:tav tm="100000">
                                          <p:val>
                                            <p:strVal val="#ppt_w"/>
                                          </p:val>
                                        </p:tav>
                                      </p:tavLst>
                                    </p:anim>
                                    <p:anim calcmode="lin" valueType="num">
                                      <p:cBhvr>
                                        <p:cTn id="11" dur="250" fill="hold"/>
                                        <p:tgtEl>
                                          <p:spTgt spid="32"/>
                                        </p:tgtEl>
                                        <p:attrNameLst>
                                          <p:attrName>ppt_h</p:attrName>
                                        </p:attrNameLst>
                                      </p:cBhvr>
                                      <p:tavLst>
                                        <p:tav tm="0">
                                          <p:val>
                                            <p:fltVal val="0"/>
                                          </p:val>
                                        </p:tav>
                                        <p:tav tm="100000">
                                          <p:val>
                                            <p:strVal val="#ppt_h"/>
                                          </p:val>
                                        </p:tav>
                                      </p:tavLst>
                                    </p:anim>
                                    <p:animEffect transition="in" filter="fade">
                                      <p:cBhvr>
                                        <p:cTn id="12" dur="250"/>
                                        <p:tgtEl>
                                          <p:spTgt spid="32"/>
                                        </p:tgtEl>
                                      </p:cBhvr>
                                    </p:animEffect>
                                  </p:childTnLst>
                                </p:cTn>
                              </p:par>
                            </p:childTnLst>
                          </p:cTn>
                        </p:par>
                        <p:par>
                          <p:cTn id="13" fill="hold">
                            <p:stCondLst>
                              <p:cond delay="750"/>
                            </p:stCondLst>
                            <p:childTnLst>
                              <p:par>
                                <p:cTn id="14" presetID="8" presetClass="emph" presetSubtype="0" fill="hold" nodeType="afterEffect">
                                  <p:stCondLst>
                                    <p:cond delay="0"/>
                                  </p:stCondLst>
                                  <p:childTnLst>
                                    <p:animRot by="8532000">
                                      <p:cBhvr>
                                        <p:cTn id="15" dur="500" fill="hold"/>
                                        <p:tgtEl>
                                          <p:spTgt spid="26"/>
                                        </p:tgtEl>
                                        <p:attrNameLst>
                                          <p:attrName>r</p:attrName>
                                        </p:attrNameLst>
                                      </p:cBhvr>
                                    </p:animRot>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250" fill="hold"/>
                                        <p:tgtEl>
                                          <p:spTgt spid="37"/>
                                        </p:tgtEl>
                                        <p:attrNameLst>
                                          <p:attrName>ppt_w</p:attrName>
                                        </p:attrNameLst>
                                      </p:cBhvr>
                                      <p:tavLst>
                                        <p:tav tm="0">
                                          <p:val>
                                            <p:fltVal val="0"/>
                                          </p:val>
                                        </p:tav>
                                        <p:tav tm="100000">
                                          <p:val>
                                            <p:strVal val="#ppt_w"/>
                                          </p:val>
                                        </p:tav>
                                      </p:tavLst>
                                    </p:anim>
                                    <p:anim calcmode="lin" valueType="num">
                                      <p:cBhvr>
                                        <p:cTn id="20" dur="250" fill="hold"/>
                                        <p:tgtEl>
                                          <p:spTgt spid="37"/>
                                        </p:tgtEl>
                                        <p:attrNameLst>
                                          <p:attrName>ppt_h</p:attrName>
                                        </p:attrNameLst>
                                      </p:cBhvr>
                                      <p:tavLst>
                                        <p:tav tm="0">
                                          <p:val>
                                            <p:fltVal val="0"/>
                                          </p:val>
                                        </p:tav>
                                        <p:tav tm="100000">
                                          <p:val>
                                            <p:strVal val="#ppt_h"/>
                                          </p:val>
                                        </p:tav>
                                      </p:tavLst>
                                    </p:anim>
                                    <p:animEffect transition="in" filter="fade">
                                      <p:cBhvr>
                                        <p:cTn id="21" dur="250"/>
                                        <p:tgtEl>
                                          <p:spTgt spid="37"/>
                                        </p:tgtEl>
                                      </p:cBhvr>
                                    </p:animEffect>
                                  </p:childTnLst>
                                </p:cTn>
                              </p:par>
                            </p:childTnLst>
                          </p:cTn>
                        </p:par>
                        <p:par>
                          <p:cTn id="22" fill="hold">
                            <p:stCondLst>
                              <p:cond delay="1500"/>
                            </p:stCondLst>
                            <p:childTnLst>
                              <p:par>
                                <p:cTn id="23" presetID="8" presetClass="emph" presetSubtype="0" fill="hold" nodeType="afterEffect">
                                  <p:stCondLst>
                                    <p:cond delay="0"/>
                                  </p:stCondLst>
                                  <p:childTnLst>
                                    <p:animRot by="9300000">
                                      <p:cBhvr>
                                        <p:cTn id="24" dur="500" fill="hold"/>
                                        <p:tgtEl>
                                          <p:spTgt spid="27"/>
                                        </p:tgtEl>
                                        <p:attrNameLst>
                                          <p:attrName>r</p:attrName>
                                        </p:attrNameLst>
                                      </p:cBhvr>
                                    </p:animRo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250" fill="hold"/>
                                        <p:tgtEl>
                                          <p:spTgt spid="33"/>
                                        </p:tgtEl>
                                        <p:attrNameLst>
                                          <p:attrName>ppt_w</p:attrName>
                                        </p:attrNameLst>
                                      </p:cBhvr>
                                      <p:tavLst>
                                        <p:tav tm="0">
                                          <p:val>
                                            <p:fltVal val="0"/>
                                          </p:val>
                                        </p:tav>
                                        <p:tav tm="100000">
                                          <p:val>
                                            <p:strVal val="#ppt_w"/>
                                          </p:val>
                                        </p:tav>
                                      </p:tavLst>
                                    </p:anim>
                                    <p:anim calcmode="lin" valueType="num">
                                      <p:cBhvr>
                                        <p:cTn id="29" dur="250" fill="hold"/>
                                        <p:tgtEl>
                                          <p:spTgt spid="33"/>
                                        </p:tgtEl>
                                        <p:attrNameLst>
                                          <p:attrName>ppt_h</p:attrName>
                                        </p:attrNameLst>
                                      </p:cBhvr>
                                      <p:tavLst>
                                        <p:tav tm="0">
                                          <p:val>
                                            <p:fltVal val="0"/>
                                          </p:val>
                                        </p:tav>
                                        <p:tav tm="100000">
                                          <p:val>
                                            <p:strVal val="#ppt_h"/>
                                          </p:val>
                                        </p:tav>
                                      </p:tavLst>
                                    </p:anim>
                                    <p:animEffect transition="in" filter="fade">
                                      <p:cBhvr>
                                        <p:cTn id="30" dur="25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7FD489-A2B6-D9BA-8E5E-6D78A09C9366}"/>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A469A3-2111-5CAB-3B23-0C385BBF4911}"/>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00CF80-0A18-D300-3E7E-221C3741C9FF}"/>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xagon 1">
            <a:extLst>
              <a:ext uri="{FF2B5EF4-FFF2-40B4-BE49-F238E27FC236}">
                <a16:creationId xmlns:a16="http://schemas.microsoft.com/office/drawing/2014/main" id="{CC55185C-0D51-98ED-5189-7C3695152F71}"/>
              </a:ext>
            </a:extLst>
          </p:cNvPr>
          <p:cNvSpPr/>
          <p:nvPr/>
        </p:nvSpPr>
        <p:spPr>
          <a:xfrm>
            <a:off x="6105508" y="389489"/>
            <a:ext cx="2894072" cy="773992"/>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CUSTOMER</a:t>
            </a:r>
            <a:r>
              <a:rPr lang="en-US" b="1">
                <a:solidFill>
                  <a:schemeClr val="tx1"/>
                </a:solidFill>
              </a:rPr>
              <a:t> </a:t>
            </a:r>
            <a:r>
              <a:rPr lang="en-US" sz="2000" b="1">
                <a:solidFill>
                  <a:schemeClr val="tx1"/>
                </a:solidFill>
              </a:rPr>
              <a:t>SERVICE</a:t>
            </a:r>
          </a:p>
        </p:txBody>
      </p:sp>
      <p:sp>
        <p:nvSpPr>
          <p:cNvPr id="3" name="Hexagon 2">
            <a:extLst>
              <a:ext uri="{FF2B5EF4-FFF2-40B4-BE49-F238E27FC236}">
                <a16:creationId xmlns:a16="http://schemas.microsoft.com/office/drawing/2014/main" id="{8B8DD6E3-4596-CDF4-43DF-8CE5C72E710B}"/>
              </a:ext>
            </a:extLst>
          </p:cNvPr>
          <p:cNvSpPr/>
          <p:nvPr/>
        </p:nvSpPr>
        <p:spPr>
          <a:xfrm>
            <a:off x="6134912" y="2415190"/>
            <a:ext cx="2894072" cy="773994"/>
          </a:xfrm>
          <a:prstGeom prst="hexagon">
            <a:avLst/>
          </a:prstGeom>
          <a:solidFill>
            <a:srgbClr val="FFD50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SALES</a:t>
            </a:r>
          </a:p>
        </p:txBody>
      </p:sp>
      <p:sp>
        <p:nvSpPr>
          <p:cNvPr id="4" name="Hexagon 3">
            <a:extLst>
              <a:ext uri="{FF2B5EF4-FFF2-40B4-BE49-F238E27FC236}">
                <a16:creationId xmlns:a16="http://schemas.microsoft.com/office/drawing/2014/main" id="{35A91B7F-6A9A-C46A-C374-4F8483916D43}"/>
              </a:ext>
            </a:extLst>
          </p:cNvPr>
          <p:cNvSpPr/>
          <p:nvPr/>
        </p:nvSpPr>
        <p:spPr>
          <a:xfrm>
            <a:off x="112918" y="3225146"/>
            <a:ext cx="2677973"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TRAINING</a:t>
            </a:r>
          </a:p>
        </p:txBody>
      </p:sp>
      <p:sp>
        <p:nvSpPr>
          <p:cNvPr id="9" name="Hexagon 8">
            <a:hlinkClick r:id="rId3" action="ppaction://hlinksldjump"/>
            <a:extLst>
              <a:ext uri="{FF2B5EF4-FFF2-40B4-BE49-F238E27FC236}">
                <a16:creationId xmlns:a16="http://schemas.microsoft.com/office/drawing/2014/main" id="{DF6DF066-E603-F2E2-9DFD-47D03A5661ED}"/>
              </a:ext>
            </a:extLst>
          </p:cNvPr>
          <p:cNvSpPr/>
          <p:nvPr/>
        </p:nvSpPr>
        <p:spPr>
          <a:xfrm>
            <a:off x="12177" y="1345197"/>
            <a:ext cx="2791301"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PRODUCT</a:t>
            </a:r>
          </a:p>
        </p:txBody>
      </p:sp>
      <p:sp>
        <p:nvSpPr>
          <p:cNvPr id="10" name="Hexagon 9">
            <a:extLst>
              <a:ext uri="{FF2B5EF4-FFF2-40B4-BE49-F238E27FC236}">
                <a16:creationId xmlns:a16="http://schemas.microsoft.com/office/drawing/2014/main" id="{B7E22823-626B-E848-32FB-877AD58C1FDA}"/>
              </a:ext>
            </a:extLst>
          </p:cNvPr>
          <p:cNvSpPr/>
          <p:nvPr/>
        </p:nvSpPr>
        <p:spPr>
          <a:xfrm>
            <a:off x="5044820" y="4095435"/>
            <a:ext cx="2972225"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COST</a:t>
            </a:r>
          </a:p>
        </p:txBody>
      </p:sp>
      <p:grpSp>
        <p:nvGrpSpPr>
          <p:cNvPr id="35" name="Graphic 32">
            <a:extLst>
              <a:ext uri="{FF2B5EF4-FFF2-40B4-BE49-F238E27FC236}">
                <a16:creationId xmlns:a16="http://schemas.microsoft.com/office/drawing/2014/main" id="{D4D4F7B9-0940-7D7C-C168-D331A311BCAF}"/>
              </a:ext>
            </a:extLst>
          </p:cNvPr>
          <p:cNvGrpSpPr/>
          <p:nvPr/>
        </p:nvGrpSpPr>
        <p:grpSpPr>
          <a:xfrm>
            <a:off x="2527077" y="372564"/>
            <a:ext cx="3948386" cy="4458358"/>
            <a:chOff x="2527077" y="372564"/>
            <a:chExt cx="3948386" cy="4458358"/>
          </a:xfrm>
        </p:grpSpPr>
        <p:sp>
          <p:nvSpPr>
            <p:cNvPr id="36" name="Freeform: Shape 35">
              <a:extLst>
                <a:ext uri="{FF2B5EF4-FFF2-40B4-BE49-F238E27FC236}">
                  <a16:creationId xmlns:a16="http://schemas.microsoft.com/office/drawing/2014/main" id="{85DB14FA-04C8-A05A-9B6E-CB287D7851BB}"/>
                </a:ext>
              </a:extLst>
            </p:cNvPr>
            <p:cNvSpPr/>
            <p:nvPr/>
          </p:nvSpPr>
          <p:spPr>
            <a:xfrm>
              <a:off x="2703737" y="2847267"/>
              <a:ext cx="691429" cy="871694"/>
            </a:xfrm>
            <a:custGeom>
              <a:avLst/>
              <a:gdLst>
                <a:gd name="connsiteX0" fmla="*/ 676209 w 691429"/>
                <a:gd name="connsiteY0" fmla="*/ 793352 h 871694"/>
                <a:gd name="connsiteX1" fmla="*/ 603152 w 691429"/>
                <a:gd name="connsiteY1" fmla="*/ 756204 h 871694"/>
                <a:gd name="connsiteX2" fmla="*/ 370545 w 691429"/>
                <a:gd name="connsiteY2" fmla="*/ 252170 h 871694"/>
                <a:gd name="connsiteX3" fmla="*/ 423320 w 691429"/>
                <a:gd name="connsiteY3" fmla="*/ 154415 h 871694"/>
                <a:gd name="connsiteX4" fmla="*/ 419415 w 691429"/>
                <a:gd name="connsiteY4" fmla="*/ 134317 h 871694"/>
                <a:gd name="connsiteX5" fmla="*/ 210532 w 691429"/>
                <a:gd name="connsiteY5" fmla="*/ 10492 h 871694"/>
                <a:gd name="connsiteX6" fmla="*/ 156430 w 691429"/>
                <a:gd name="connsiteY6" fmla="*/ 247188 h 871694"/>
                <a:gd name="connsiteX7" fmla="*/ 1934 w 691429"/>
                <a:gd name="connsiteY7" fmla="*/ 472454 h 871694"/>
                <a:gd name="connsiteX8" fmla="*/ 172432 w 691429"/>
                <a:gd name="connsiteY8" fmla="*/ 716580 h 871694"/>
                <a:gd name="connsiteX9" fmla="*/ 641157 w 691429"/>
                <a:gd name="connsiteY9" fmla="*/ 871457 h 871694"/>
                <a:gd name="connsiteX10" fmla="*/ 674494 w 691429"/>
                <a:gd name="connsiteY10" fmla="*/ 865456 h 871694"/>
                <a:gd name="connsiteX11" fmla="*/ 676209 w 691429"/>
                <a:gd name="connsiteY11" fmla="*/ 793352 h 87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29" h="871694">
                  <a:moveTo>
                    <a:pt x="676209" y="793352"/>
                  </a:moveTo>
                  <a:cubicBezTo>
                    <a:pt x="657159" y="773349"/>
                    <a:pt x="629060" y="765729"/>
                    <a:pt x="603152" y="756204"/>
                  </a:cubicBezTo>
                  <a:cubicBezTo>
                    <a:pt x="399735" y="681252"/>
                    <a:pt x="295594" y="455595"/>
                    <a:pt x="370545" y="252170"/>
                  </a:cubicBezTo>
                  <a:cubicBezTo>
                    <a:pt x="383412" y="217251"/>
                    <a:pt x="401182" y="184333"/>
                    <a:pt x="423320" y="154415"/>
                  </a:cubicBezTo>
                  <a:lnTo>
                    <a:pt x="419415" y="134317"/>
                  </a:lnTo>
                  <a:cubicBezTo>
                    <a:pt x="410557" y="40401"/>
                    <a:pt x="297209" y="-26846"/>
                    <a:pt x="210532" y="10492"/>
                  </a:cubicBezTo>
                  <a:cubicBezTo>
                    <a:pt x="123854" y="47830"/>
                    <a:pt x="94517" y="175941"/>
                    <a:pt x="156430" y="247188"/>
                  </a:cubicBezTo>
                  <a:cubicBezTo>
                    <a:pt x="54798" y="255570"/>
                    <a:pt x="-12449" y="371013"/>
                    <a:pt x="1934" y="472454"/>
                  </a:cubicBezTo>
                  <a:cubicBezTo>
                    <a:pt x="16317" y="573896"/>
                    <a:pt x="90136" y="656287"/>
                    <a:pt x="172432" y="716580"/>
                  </a:cubicBezTo>
                  <a:cubicBezTo>
                    <a:pt x="308665" y="815888"/>
                    <a:pt x="472574" y="870047"/>
                    <a:pt x="641157" y="871457"/>
                  </a:cubicBezTo>
                  <a:cubicBezTo>
                    <a:pt x="652606" y="872438"/>
                    <a:pt x="664112" y="870371"/>
                    <a:pt x="674494" y="865456"/>
                  </a:cubicBezTo>
                  <a:cubicBezTo>
                    <a:pt x="698307" y="851454"/>
                    <a:pt x="695259" y="813450"/>
                    <a:pt x="676209" y="793352"/>
                  </a:cubicBezTo>
                  <a:close/>
                </a:path>
              </a:pathLst>
            </a:custGeom>
            <a:solidFill>
              <a:srgbClr val="E0E0E0"/>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870F024-C0DB-3073-AAA0-CD73E9AA9298}"/>
                </a:ext>
              </a:extLst>
            </p:cNvPr>
            <p:cNvSpPr/>
            <p:nvPr/>
          </p:nvSpPr>
          <p:spPr>
            <a:xfrm>
              <a:off x="5868828" y="2934832"/>
              <a:ext cx="362576" cy="586116"/>
            </a:xfrm>
            <a:custGeom>
              <a:avLst/>
              <a:gdLst>
                <a:gd name="connsiteX0" fmla="*/ 343376 w 362576"/>
                <a:gd name="connsiteY0" fmla="*/ 294974 h 586116"/>
                <a:gd name="connsiteX1" fmla="*/ 346329 w 362576"/>
                <a:gd name="connsiteY1" fmla="*/ 168196 h 586116"/>
                <a:gd name="connsiteX2" fmla="*/ 230124 w 362576"/>
                <a:gd name="connsiteY2" fmla="*/ 130096 h 586116"/>
                <a:gd name="connsiteX3" fmla="*/ 202930 w 362576"/>
                <a:gd name="connsiteY3" fmla="*/ 12891 h 586116"/>
                <a:gd name="connsiteX4" fmla="*/ 85725 w 362576"/>
                <a:gd name="connsiteY4" fmla="*/ 40085 h 586116"/>
                <a:gd name="connsiteX5" fmla="*/ 96203 w 362576"/>
                <a:gd name="connsiteY5" fmla="*/ 182103 h 586116"/>
                <a:gd name="connsiteX6" fmla="*/ 158972 w 362576"/>
                <a:gd name="connsiteY6" fmla="*/ 316691 h 586116"/>
                <a:gd name="connsiteX7" fmla="*/ 117443 w 362576"/>
                <a:gd name="connsiteY7" fmla="*/ 459566 h 586116"/>
                <a:gd name="connsiteX8" fmla="*/ 7525 w 362576"/>
                <a:gd name="connsiteY8" fmla="*/ 564341 h 586116"/>
                <a:gd name="connsiteX9" fmla="*/ 0 w 362576"/>
                <a:gd name="connsiteY9" fmla="*/ 571580 h 586116"/>
                <a:gd name="connsiteX10" fmla="*/ 219075 w 362576"/>
                <a:gd name="connsiteY10" fmla="*/ 552530 h 586116"/>
                <a:gd name="connsiteX11" fmla="*/ 293465 w 362576"/>
                <a:gd name="connsiteY11" fmla="*/ 455089 h 586116"/>
                <a:gd name="connsiteX12" fmla="*/ 289560 w 362576"/>
                <a:gd name="connsiteY12" fmla="*/ 383842 h 586116"/>
                <a:gd name="connsiteX13" fmla="*/ 343376 w 362576"/>
                <a:gd name="connsiteY13" fmla="*/ 294974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576" h="586116">
                  <a:moveTo>
                    <a:pt x="343376" y="294974"/>
                  </a:moveTo>
                  <a:cubicBezTo>
                    <a:pt x="366713" y="256874"/>
                    <a:pt x="370046" y="205915"/>
                    <a:pt x="346329" y="168196"/>
                  </a:cubicBezTo>
                  <a:cubicBezTo>
                    <a:pt x="322612" y="130477"/>
                    <a:pt x="270605" y="111523"/>
                    <a:pt x="230124" y="130096"/>
                  </a:cubicBezTo>
                  <a:cubicBezTo>
                    <a:pt x="254984" y="90225"/>
                    <a:pt x="242802" y="37751"/>
                    <a:pt x="202930" y="12891"/>
                  </a:cubicBezTo>
                  <a:cubicBezTo>
                    <a:pt x="163059" y="-11969"/>
                    <a:pt x="110585" y="214"/>
                    <a:pt x="85725" y="40085"/>
                  </a:cubicBezTo>
                  <a:cubicBezTo>
                    <a:pt x="58674" y="81900"/>
                    <a:pt x="72962" y="138002"/>
                    <a:pt x="96203" y="182103"/>
                  </a:cubicBezTo>
                  <a:cubicBezTo>
                    <a:pt x="119444" y="226204"/>
                    <a:pt x="151352" y="267828"/>
                    <a:pt x="158972" y="316691"/>
                  </a:cubicBezTo>
                  <a:cubicBezTo>
                    <a:pt x="166592" y="365554"/>
                    <a:pt x="147542" y="418418"/>
                    <a:pt x="117443" y="459566"/>
                  </a:cubicBezTo>
                  <a:cubicBezTo>
                    <a:pt x="87344" y="500714"/>
                    <a:pt x="47244" y="532909"/>
                    <a:pt x="7525" y="564341"/>
                  </a:cubicBezTo>
                  <a:lnTo>
                    <a:pt x="0" y="571580"/>
                  </a:lnTo>
                  <a:cubicBezTo>
                    <a:pt x="72466" y="596221"/>
                    <a:pt x="151952" y="589316"/>
                    <a:pt x="219075" y="552530"/>
                  </a:cubicBezTo>
                  <a:cubicBezTo>
                    <a:pt x="256413" y="531861"/>
                    <a:pt x="290989" y="497666"/>
                    <a:pt x="293465" y="455089"/>
                  </a:cubicBezTo>
                  <a:cubicBezTo>
                    <a:pt x="294799" y="431277"/>
                    <a:pt x="285941" y="407464"/>
                    <a:pt x="289560" y="383842"/>
                  </a:cubicBezTo>
                  <a:cubicBezTo>
                    <a:pt x="294418" y="350124"/>
                    <a:pt x="324898" y="324978"/>
                    <a:pt x="343376" y="294974"/>
                  </a:cubicBezTo>
                  <a:close/>
                </a:path>
              </a:pathLst>
            </a:custGeom>
            <a:solidFill>
              <a:srgbClr val="E0E0E0"/>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A57D41B-E9C3-AFCE-53E0-1FC2ACA189E2}"/>
                </a:ext>
              </a:extLst>
            </p:cNvPr>
            <p:cNvSpPr/>
            <p:nvPr/>
          </p:nvSpPr>
          <p:spPr>
            <a:xfrm>
              <a:off x="3516915" y="4482432"/>
              <a:ext cx="758094" cy="348490"/>
            </a:xfrm>
            <a:custGeom>
              <a:avLst/>
              <a:gdLst>
                <a:gd name="connsiteX0" fmla="*/ 646938 w 758094"/>
                <a:gd name="connsiteY0" fmla="*/ 304521 h 348490"/>
                <a:gd name="connsiteX1" fmla="*/ 550926 w 758094"/>
                <a:gd name="connsiteY1" fmla="*/ 253467 h 348490"/>
                <a:gd name="connsiteX2" fmla="*/ 518160 w 758094"/>
                <a:gd name="connsiteY2" fmla="*/ 189840 h 348490"/>
                <a:gd name="connsiteX3" fmla="*/ 461010 w 758094"/>
                <a:gd name="connsiteY3" fmla="*/ 152978 h 348490"/>
                <a:gd name="connsiteX4" fmla="*/ 363474 w 758094"/>
                <a:gd name="connsiteY4" fmla="*/ 198508 h 348490"/>
                <a:gd name="connsiteX5" fmla="*/ 331565 w 758094"/>
                <a:gd name="connsiteY5" fmla="*/ 145549 h 348490"/>
                <a:gd name="connsiteX6" fmla="*/ 335090 w 758094"/>
                <a:gd name="connsiteY6" fmla="*/ 78874 h 348490"/>
                <a:gd name="connsiteX7" fmla="*/ 188309 w 758094"/>
                <a:gd name="connsiteY7" fmla="*/ 5817 h 348490"/>
                <a:gd name="connsiteX8" fmla="*/ 0 w 758094"/>
                <a:gd name="connsiteY8" fmla="*/ 145835 h 348490"/>
                <a:gd name="connsiteX9" fmla="*/ 200882 w 758094"/>
                <a:gd name="connsiteY9" fmla="*/ 259087 h 348490"/>
                <a:gd name="connsiteX10" fmla="*/ 589979 w 758094"/>
                <a:gd name="connsiteY10" fmla="*/ 341097 h 348490"/>
                <a:gd name="connsiteX11" fmla="*/ 682657 w 758094"/>
                <a:gd name="connsiteY11" fmla="*/ 346526 h 348490"/>
                <a:gd name="connsiteX12" fmla="*/ 758095 w 758094"/>
                <a:gd name="connsiteY12" fmla="*/ 297758 h 348490"/>
                <a:gd name="connsiteX13" fmla="*/ 646938 w 758094"/>
                <a:gd name="connsiteY13" fmla="*/ 304521 h 3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094" h="348490">
                  <a:moveTo>
                    <a:pt x="646938" y="304521"/>
                  </a:moveTo>
                  <a:cubicBezTo>
                    <a:pt x="609886" y="299949"/>
                    <a:pt x="572738" y="283757"/>
                    <a:pt x="550926" y="253467"/>
                  </a:cubicBezTo>
                  <a:cubicBezTo>
                    <a:pt x="537020" y="234417"/>
                    <a:pt x="530257" y="210414"/>
                    <a:pt x="518160" y="189840"/>
                  </a:cubicBezTo>
                  <a:cubicBezTo>
                    <a:pt x="506063" y="169266"/>
                    <a:pt x="485013" y="150692"/>
                    <a:pt x="461010" y="152978"/>
                  </a:cubicBezTo>
                  <a:cubicBezTo>
                    <a:pt x="424244" y="156598"/>
                    <a:pt x="399383" y="207461"/>
                    <a:pt x="363474" y="198508"/>
                  </a:cubicBezTo>
                  <a:cubicBezTo>
                    <a:pt x="341948" y="193078"/>
                    <a:pt x="331661" y="167742"/>
                    <a:pt x="331565" y="145549"/>
                  </a:cubicBezTo>
                  <a:cubicBezTo>
                    <a:pt x="331470" y="123356"/>
                    <a:pt x="337852" y="101162"/>
                    <a:pt x="335090" y="78874"/>
                  </a:cubicBezTo>
                  <a:cubicBezTo>
                    <a:pt x="327374" y="16866"/>
                    <a:pt x="247745" y="-13614"/>
                    <a:pt x="188309" y="5817"/>
                  </a:cubicBezTo>
                  <a:cubicBezTo>
                    <a:pt x="128873" y="25248"/>
                    <a:pt x="38767" y="96781"/>
                    <a:pt x="0" y="145835"/>
                  </a:cubicBezTo>
                  <a:cubicBezTo>
                    <a:pt x="40767" y="213557"/>
                    <a:pt x="124301" y="239846"/>
                    <a:pt x="200882" y="259087"/>
                  </a:cubicBezTo>
                  <a:cubicBezTo>
                    <a:pt x="329470" y="291281"/>
                    <a:pt x="459172" y="318618"/>
                    <a:pt x="589979" y="341097"/>
                  </a:cubicBezTo>
                  <a:cubicBezTo>
                    <a:pt x="620649" y="346336"/>
                    <a:pt x="651986" y="351384"/>
                    <a:pt x="682657" y="346526"/>
                  </a:cubicBezTo>
                  <a:cubicBezTo>
                    <a:pt x="713327" y="341669"/>
                    <a:pt x="743903" y="325381"/>
                    <a:pt x="758095" y="297758"/>
                  </a:cubicBezTo>
                  <a:cubicBezTo>
                    <a:pt x="721709" y="303569"/>
                    <a:pt x="683609" y="309188"/>
                    <a:pt x="646938" y="304521"/>
                  </a:cubicBezTo>
                  <a:close/>
                </a:path>
              </a:pathLst>
            </a:custGeom>
            <a:solidFill>
              <a:srgbClr val="E0E0E0"/>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42E58D0-0B74-C3AB-4985-08D231AEB50C}"/>
                </a:ext>
              </a:extLst>
            </p:cNvPr>
            <p:cNvSpPr/>
            <p:nvPr/>
          </p:nvSpPr>
          <p:spPr>
            <a:xfrm>
              <a:off x="4942617" y="3963851"/>
              <a:ext cx="698265" cy="635013"/>
            </a:xfrm>
            <a:custGeom>
              <a:avLst/>
              <a:gdLst>
                <a:gd name="connsiteX0" fmla="*/ 696182 w 698265"/>
                <a:gd name="connsiteY0" fmla="*/ 345518 h 635013"/>
                <a:gd name="connsiteX1" fmla="*/ 581882 w 698265"/>
                <a:gd name="connsiteY1" fmla="*/ 258078 h 635013"/>
                <a:gd name="connsiteX2" fmla="*/ 591407 w 698265"/>
                <a:gd name="connsiteY2" fmla="*/ 105678 h 635013"/>
                <a:gd name="connsiteX3" fmla="*/ 441007 w 698265"/>
                <a:gd name="connsiteY3" fmla="*/ 43480 h 635013"/>
                <a:gd name="connsiteX4" fmla="*/ 278511 w 698265"/>
                <a:gd name="connsiteY4" fmla="*/ 85867 h 635013"/>
                <a:gd name="connsiteX5" fmla="*/ 225266 w 698265"/>
                <a:gd name="connsiteY5" fmla="*/ 142 h 635013"/>
                <a:gd name="connsiteX6" fmla="*/ 113252 w 698265"/>
                <a:gd name="connsiteY6" fmla="*/ 47767 h 635013"/>
                <a:gd name="connsiteX7" fmla="*/ 0 w 698265"/>
                <a:gd name="connsiteY7" fmla="*/ 90534 h 635013"/>
                <a:gd name="connsiteX8" fmla="*/ 38100 w 698265"/>
                <a:gd name="connsiteY8" fmla="*/ 105964 h 635013"/>
                <a:gd name="connsiteX9" fmla="*/ 302228 w 698265"/>
                <a:gd name="connsiteY9" fmla="*/ 189308 h 635013"/>
                <a:gd name="connsiteX10" fmla="*/ 461105 w 698265"/>
                <a:gd name="connsiteY10" fmla="*/ 407526 h 635013"/>
                <a:gd name="connsiteX11" fmla="*/ 339280 w 698265"/>
                <a:gd name="connsiteY11" fmla="*/ 634507 h 635013"/>
                <a:gd name="connsiteX12" fmla="*/ 648557 w 698265"/>
                <a:gd name="connsiteY12" fmla="*/ 494679 h 635013"/>
                <a:gd name="connsiteX13" fmla="*/ 696182 w 698265"/>
                <a:gd name="connsiteY13" fmla="*/ 345518 h 63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8265" h="635013">
                  <a:moveTo>
                    <a:pt x="696182" y="345518"/>
                  </a:moveTo>
                  <a:cubicBezTo>
                    <a:pt x="686657" y="292559"/>
                    <a:pt x="633889" y="245886"/>
                    <a:pt x="581882" y="258078"/>
                  </a:cubicBezTo>
                  <a:cubicBezTo>
                    <a:pt x="625316" y="222264"/>
                    <a:pt x="625602" y="150255"/>
                    <a:pt x="591407" y="105678"/>
                  </a:cubicBezTo>
                  <a:cubicBezTo>
                    <a:pt x="557213" y="61102"/>
                    <a:pt x="497300" y="41766"/>
                    <a:pt x="441007" y="43480"/>
                  </a:cubicBezTo>
                  <a:cubicBezTo>
                    <a:pt x="384715" y="45195"/>
                    <a:pt x="330708" y="64911"/>
                    <a:pt x="278511" y="85867"/>
                  </a:cubicBezTo>
                  <a:cubicBezTo>
                    <a:pt x="304133" y="53291"/>
                    <a:pt x="266605" y="2427"/>
                    <a:pt x="225266" y="142"/>
                  </a:cubicBezTo>
                  <a:cubicBezTo>
                    <a:pt x="183928" y="-2145"/>
                    <a:pt x="146875" y="23668"/>
                    <a:pt x="113252" y="47767"/>
                  </a:cubicBezTo>
                  <a:cubicBezTo>
                    <a:pt x="79629" y="71865"/>
                    <a:pt x="40957" y="96916"/>
                    <a:pt x="0" y="90534"/>
                  </a:cubicBezTo>
                  <a:lnTo>
                    <a:pt x="38100" y="105964"/>
                  </a:lnTo>
                  <a:cubicBezTo>
                    <a:pt x="130016" y="119871"/>
                    <a:pt x="222695" y="141302"/>
                    <a:pt x="302228" y="189308"/>
                  </a:cubicBezTo>
                  <a:cubicBezTo>
                    <a:pt x="381762" y="237314"/>
                    <a:pt x="447389" y="315610"/>
                    <a:pt x="461105" y="407526"/>
                  </a:cubicBezTo>
                  <a:cubicBezTo>
                    <a:pt x="474821" y="499442"/>
                    <a:pt x="426434" y="602312"/>
                    <a:pt x="339280" y="634507"/>
                  </a:cubicBezTo>
                  <a:cubicBezTo>
                    <a:pt x="458943" y="640774"/>
                    <a:pt x="574224" y="588663"/>
                    <a:pt x="648557" y="494679"/>
                  </a:cubicBezTo>
                  <a:cubicBezTo>
                    <a:pt x="681323" y="452198"/>
                    <a:pt x="705707" y="398382"/>
                    <a:pt x="696182" y="345518"/>
                  </a:cubicBezTo>
                  <a:close/>
                </a:path>
              </a:pathLst>
            </a:custGeom>
            <a:solidFill>
              <a:srgbClr val="E0E0E0"/>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48E9881-BEE6-AC58-ADBA-3390B72529D0}"/>
                </a:ext>
              </a:extLst>
            </p:cNvPr>
            <p:cNvSpPr/>
            <p:nvPr/>
          </p:nvSpPr>
          <p:spPr>
            <a:xfrm>
              <a:off x="2615934" y="2758414"/>
              <a:ext cx="5579" cy="177450"/>
            </a:xfrm>
            <a:custGeom>
              <a:avLst/>
              <a:gdLst>
                <a:gd name="connsiteX0" fmla="*/ 2774 w 5579"/>
                <a:gd name="connsiteY0" fmla="*/ 177451 h 177450"/>
                <a:gd name="connsiteX1" fmla="*/ 297 w 5579"/>
                <a:gd name="connsiteY1" fmla="*/ 88773 h 177450"/>
                <a:gd name="connsiteX2" fmla="*/ 2774 w 5579"/>
                <a:gd name="connsiteY2" fmla="*/ 0 h 177450"/>
                <a:gd name="connsiteX3" fmla="*/ 5250 w 5579"/>
                <a:gd name="connsiteY3" fmla="*/ 88773 h 177450"/>
                <a:gd name="connsiteX4" fmla="*/ 2774 w 5579"/>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 h="177450">
                  <a:moveTo>
                    <a:pt x="2774" y="177451"/>
                  </a:moveTo>
                  <a:cubicBezTo>
                    <a:pt x="321" y="147961"/>
                    <a:pt x="-505" y="118358"/>
                    <a:pt x="297" y="88773"/>
                  </a:cubicBezTo>
                  <a:cubicBezTo>
                    <a:pt x="-507" y="59160"/>
                    <a:pt x="320" y="29528"/>
                    <a:pt x="2774" y="0"/>
                  </a:cubicBezTo>
                  <a:cubicBezTo>
                    <a:pt x="5285" y="29518"/>
                    <a:pt x="6111" y="59160"/>
                    <a:pt x="5250" y="88773"/>
                  </a:cubicBezTo>
                  <a:cubicBezTo>
                    <a:pt x="6110" y="118358"/>
                    <a:pt x="5284" y="147961"/>
                    <a:pt x="2774" y="177451"/>
                  </a:cubicBezTo>
                  <a:close/>
                </a:path>
              </a:pathLst>
            </a:custGeom>
            <a:solidFill>
              <a:srgbClr val="E0E0E0"/>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B0B0F20-5A4B-0447-A4F5-63D3E019ABE6}"/>
                </a:ext>
              </a:extLst>
            </p:cNvPr>
            <p:cNvSpPr/>
            <p:nvPr/>
          </p:nvSpPr>
          <p:spPr>
            <a:xfrm>
              <a:off x="2527077" y="2844000"/>
              <a:ext cx="183356" cy="5577"/>
            </a:xfrm>
            <a:custGeom>
              <a:avLst/>
              <a:gdLst>
                <a:gd name="connsiteX0" fmla="*/ 183356 w 183356"/>
                <a:gd name="connsiteY0" fmla="*/ 2805 h 5577"/>
                <a:gd name="connsiteX1" fmla="*/ 91630 w 183356"/>
                <a:gd name="connsiteY1" fmla="*/ 5282 h 5577"/>
                <a:gd name="connsiteX2" fmla="*/ 0 w 183356"/>
                <a:gd name="connsiteY2" fmla="*/ 2805 h 5577"/>
                <a:gd name="connsiteX3" fmla="*/ 91630 w 183356"/>
                <a:gd name="connsiteY3" fmla="*/ 328 h 5577"/>
                <a:gd name="connsiteX4" fmla="*/ 183356 w 183356"/>
                <a:gd name="connsiteY4" fmla="*/ 2805 h 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56" h="5577">
                  <a:moveTo>
                    <a:pt x="183356" y="2805"/>
                  </a:moveTo>
                  <a:cubicBezTo>
                    <a:pt x="152847" y="5262"/>
                    <a:pt x="122228" y="6082"/>
                    <a:pt x="91630" y="5282"/>
                  </a:cubicBezTo>
                  <a:cubicBezTo>
                    <a:pt x="61065" y="6082"/>
                    <a:pt x="30478" y="5253"/>
                    <a:pt x="0" y="2805"/>
                  </a:cubicBezTo>
                  <a:cubicBezTo>
                    <a:pt x="30474" y="300"/>
                    <a:pt x="61065" y="-529"/>
                    <a:pt x="91630" y="328"/>
                  </a:cubicBezTo>
                  <a:cubicBezTo>
                    <a:pt x="122228" y="-529"/>
                    <a:pt x="152850" y="290"/>
                    <a:pt x="183356" y="2805"/>
                  </a:cubicBezTo>
                  <a:close/>
                </a:path>
              </a:pathLst>
            </a:custGeom>
            <a:solidFill>
              <a:srgbClr val="E0E0E0"/>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9A5823E-C129-100D-76CB-1E8A94216893}"/>
                </a:ext>
              </a:extLst>
            </p:cNvPr>
            <p:cNvSpPr/>
            <p:nvPr/>
          </p:nvSpPr>
          <p:spPr>
            <a:xfrm>
              <a:off x="6154345" y="3670337"/>
              <a:ext cx="5577" cy="177450"/>
            </a:xfrm>
            <a:custGeom>
              <a:avLst/>
              <a:gdLst>
                <a:gd name="connsiteX0" fmla="*/ 2805 w 5577"/>
                <a:gd name="connsiteY0" fmla="*/ 177451 h 177450"/>
                <a:gd name="connsiteX1" fmla="*/ 328 w 5577"/>
                <a:gd name="connsiteY1" fmla="*/ 88773 h 177450"/>
                <a:gd name="connsiteX2" fmla="*/ 2805 w 5577"/>
                <a:gd name="connsiteY2" fmla="*/ 0 h 177450"/>
                <a:gd name="connsiteX3" fmla="*/ 5281 w 5577"/>
                <a:gd name="connsiteY3" fmla="*/ 88773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300" y="147961"/>
                    <a:pt x="-529" y="118358"/>
                    <a:pt x="328" y="88773"/>
                  </a:cubicBezTo>
                  <a:cubicBezTo>
                    <a:pt x="-529" y="59160"/>
                    <a:pt x="290" y="29518"/>
                    <a:pt x="2805" y="0"/>
                  </a:cubicBezTo>
                  <a:cubicBezTo>
                    <a:pt x="5262" y="29528"/>
                    <a:pt x="6082" y="59160"/>
                    <a:pt x="5281" y="88773"/>
                  </a:cubicBezTo>
                  <a:cubicBezTo>
                    <a:pt x="6082" y="118358"/>
                    <a:pt x="5253" y="147961"/>
                    <a:pt x="2805" y="177451"/>
                  </a:cubicBezTo>
                  <a:close/>
                </a:path>
              </a:pathLst>
            </a:custGeom>
            <a:solidFill>
              <a:srgbClr val="E0E0E0"/>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C050CC5-F915-2F4B-0D73-EC7766761FBD}"/>
                </a:ext>
              </a:extLst>
            </p:cNvPr>
            <p:cNvSpPr/>
            <p:nvPr/>
          </p:nvSpPr>
          <p:spPr>
            <a:xfrm>
              <a:off x="6065424" y="3756242"/>
              <a:ext cx="183451" cy="5665"/>
            </a:xfrm>
            <a:custGeom>
              <a:avLst/>
              <a:gdLst>
                <a:gd name="connsiteX0" fmla="*/ 183451 w 183451"/>
                <a:gd name="connsiteY0" fmla="*/ 2773 h 5665"/>
                <a:gd name="connsiteX1" fmla="*/ 91726 w 183451"/>
                <a:gd name="connsiteY1" fmla="*/ 5345 h 5665"/>
                <a:gd name="connsiteX2" fmla="*/ 0 w 183451"/>
                <a:gd name="connsiteY2" fmla="*/ 2773 h 5665"/>
                <a:gd name="connsiteX3" fmla="*/ 91726 w 183451"/>
                <a:gd name="connsiteY3" fmla="*/ 296 h 5665"/>
                <a:gd name="connsiteX4" fmla="*/ 183451 w 183451"/>
                <a:gd name="connsiteY4" fmla="*/ 2773 h 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665">
                  <a:moveTo>
                    <a:pt x="183451" y="2773"/>
                  </a:moveTo>
                  <a:cubicBezTo>
                    <a:pt x="152952" y="5345"/>
                    <a:pt x="122329" y="6202"/>
                    <a:pt x="91726" y="5345"/>
                  </a:cubicBezTo>
                  <a:cubicBezTo>
                    <a:pt x="61122" y="6202"/>
                    <a:pt x="30499" y="5345"/>
                    <a:pt x="0" y="2773"/>
                  </a:cubicBezTo>
                  <a:cubicBezTo>
                    <a:pt x="30509" y="315"/>
                    <a:pt x="61131" y="-504"/>
                    <a:pt x="91726" y="296"/>
                  </a:cubicBezTo>
                  <a:cubicBezTo>
                    <a:pt x="122320" y="-504"/>
                    <a:pt x="152943" y="325"/>
                    <a:pt x="183451" y="2773"/>
                  </a:cubicBezTo>
                  <a:close/>
                </a:path>
              </a:pathLst>
            </a:custGeom>
            <a:solidFill>
              <a:srgbClr val="E0E0E0"/>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F911C24-4D20-31F5-B6CC-5F632F050886}"/>
                </a:ext>
              </a:extLst>
            </p:cNvPr>
            <p:cNvSpPr/>
            <p:nvPr/>
          </p:nvSpPr>
          <p:spPr>
            <a:xfrm>
              <a:off x="5616087" y="625766"/>
              <a:ext cx="5577" cy="177450"/>
            </a:xfrm>
            <a:custGeom>
              <a:avLst/>
              <a:gdLst>
                <a:gd name="connsiteX0" fmla="*/ 2805 w 5577"/>
                <a:gd name="connsiteY0" fmla="*/ 177451 h 177450"/>
                <a:gd name="connsiteX1" fmla="*/ 328 w 5577"/>
                <a:gd name="connsiteY1" fmla="*/ 88678 h 177450"/>
                <a:gd name="connsiteX2" fmla="*/ 2805 w 5577"/>
                <a:gd name="connsiteY2" fmla="*/ 0 h 177450"/>
                <a:gd name="connsiteX3" fmla="*/ 5282 w 5577"/>
                <a:gd name="connsiteY3" fmla="*/ 88678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290" y="147931"/>
                    <a:pt x="-529" y="118292"/>
                    <a:pt x="328" y="88678"/>
                  </a:cubicBezTo>
                  <a:cubicBezTo>
                    <a:pt x="-529" y="59096"/>
                    <a:pt x="300" y="29488"/>
                    <a:pt x="2805" y="0"/>
                  </a:cubicBezTo>
                  <a:cubicBezTo>
                    <a:pt x="5253" y="29491"/>
                    <a:pt x="6082" y="59095"/>
                    <a:pt x="5282" y="88678"/>
                  </a:cubicBezTo>
                  <a:cubicBezTo>
                    <a:pt x="6082" y="118292"/>
                    <a:pt x="5262" y="147928"/>
                    <a:pt x="2805" y="177451"/>
                  </a:cubicBezTo>
                  <a:close/>
                </a:path>
              </a:pathLst>
            </a:custGeom>
            <a:solidFill>
              <a:srgbClr val="E0E0E0"/>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587BDF0-DEB9-61F0-CE68-90D4B5B54517}"/>
                </a:ext>
              </a:extLst>
            </p:cNvPr>
            <p:cNvSpPr/>
            <p:nvPr/>
          </p:nvSpPr>
          <p:spPr>
            <a:xfrm>
              <a:off x="5527166" y="711670"/>
              <a:ext cx="183451" cy="5579"/>
            </a:xfrm>
            <a:custGeom>
              <a:avLst/>
              <a:gdLst>
                <a:gd name="connsiteX0" fmla="*/ 183452 w 183451"/>
                <a:gd name="connsiteY0" fmla="*/ 2774 h 5579"/>
                <a:gd name="connsiteX1" fmla="*/ 91726 w 183451"/>
                <a:gd name="connsiteY1" fmla="*/ 5250 h 5579"/>
                <a:gd name="connsiteX2" fmla="*/ 0 w 183451"/>
                <a:gd name="connsiteY2" fmla="*/ 2774 h 5579"/>
                <a:gd name="connsiteX3" fmla="*/ 91726 w 183451"/>
                <a:gd name="connsiteY3" fmla="*/ 297 h 5579"/>
                <a:gd name="connsiteX4" fmla="*/ 183452 w 183451"/>
                <a:gd name="connsiteY4" fmla="*/ 2774 h 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579">
                  <a:moveTo>
                    <a:pt x="183452" y="2774"/>
                  </a:moveTo>
                  <a:cubicBezTo>
                    <a:pt x="152943" y="5285"/>
                    <a:pt x="122320" y="6111"/>
                    <a:pt x="91726" y="5250"/>
                  </a:cubicBezTo>
                  <a:cubicBezTo>
                    <a:pt x="61131" y="6111"/>
                    <a:pt x="30509" y="5285"/>
                    <a:pt x="0" y="2774"/>
                  </a:cubicBezTo>
                  <a:cubicBezTo>
                    <a:pt x="30509" y="320"/>
                    <a:pt x="61131" y="-507"/>
                    <a:pt x="91726" y="297"/>
                  </a:cubicBezTo>
                  <a:cubicBezTo>
                    <a:pt x="122320" y="-507"/>
                    <a:pt x="152943" y="320"/>
                    <a:pt x="183452" y="2774"/>
                  </a:cubicBezTo>
                  <a:close/>
                </a:path>
              </a:pathLst>
            </a:custGeom>
            <a:solidFill>
              <a:srgbClr val="E0E0E0"/>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007FF47-7C2E-8DDC-A647-D5FBB4C02748}"/>
                </a:ext>
              </a:extLst>
            </p:cNvPr>
            <p:cNvSpPr/>
            <p:nvPr/>
          </p:nvSpPr>
          <p:spPr>
            <a:xfrm>
              <a:off x="2666619" y="204823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30" y="108395"/>
                    <a:pt x="54197" y="108395"/>
                  </a:cubicBezTo>
                  <a:cubicBezTo>
                    <a:pt x="24265" y="108395"/>
                    <a:pt x="0" y="84130"/>
                    <a:pt x="0" y="54197"/>
                  </a:cubicBezTo>
                  <a:cubicBezTo>
                    <a:pt x="0" y="24265"/>
                    <a:pt x="24265" y="0"/>
                    <a:pt x="54197" y="0"/>
                  </a:cubicBezTo>
                  <a:cubicBezTo>
                    <a:pt x="84130"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135B3BDD-FF01-CC9F-C6D0-D335EAA59A8B}"/>
                </a:ext>
              </a:extLst>
            </p:cNvPr>
            <p:cNvSpPr/>
            <p:nvPr/>
          </p:nvSpPr>
          <p:spPr>
            <a:xfrm>
              <a:off x="4775453" y="4356994"/>
              <a:ext cx="108585" cy="108585"/>
            </a:xfrm>
            <a:custGeom>
              <a:avLst/>
              <a:gdLst>
                <a:gd name="connsiteX0" fmla="*/ 108585 w 108585"/>
                <a:gd name="connsiteY0" fmla="*/ 54197 h 108585"/>
                <a:gd name="connsiteX1" fmla="*/ 54388 w 108585"/>
                <a:gd name="connsiteY1" fmla="*/ 108585 h 108585"/>
                <a:gd name="connsiteX2" fmla="*/ 0 w 108585"/>
                <a:gd name="connsiteY2" fmla="*/ 54388 h 108585"/>
                <a:gd name="connsiteX3" fmla="*/ 54197 w 108585"/>
                <a:gd name="connsiteY3" fmla="*/ 0 h 108585"/>
                <a:gd name="connsiteX4" fmla="*/ 54293 w 108585"/>
                <a:gd name="connsiteY4" fmla="*/ 0 h 108585"/>
                <a:gd name="connsiteX5" fmla="*/ 108585 w 108585"/>
                <a:gd name="connsiteY5" fmla="*/ 54102 h 108585"/>
                <a:gd name="connsiteX6" fmla="*/ 108585 w 108585"/>
                <a:gd name="connsiteY6" fmla="*/ 54197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 h="108585">
                  <a:moveTo>
                    <a:pt x="108585" y="54197"/>
                  </a:moveTo>
                  <a:cubicBezTo>
                    <a:pt x="108642" y="84182"/>
                    <a:pt x="84373" y="108528"/>
                    <a:pt x="54388" y="108585"/>
                  </a:cubicBezTo>
                  <a:cubicBezTo>
                    <a:pt x="24403" y="108642"/>
                    <a:pt x="57" y="84373"/>
                    <a:pt x="0" y="54388"/>
                  </a:cubicBezTo>
                  <a:cubicBezTo>
                    <a:pt x="-57" y="24403"/>
                    <a:pt x="24213" y="57"/>
                    <a:pt x="54197" y="0"/>
                  </a:cubicBezTo>
                  <a:cubicBezTo>
                    <a:pt x="54226" y="0"/>
                    <a:pt x="54264" y="0"/>
                    <a:pt x="54293" y="0"/>
                  </a:cubicBezTo>
                  <a:cubicBezTo>
                    <a:pt x="84220" y="-57"/>
                    <a:pt x="108528" y="24165"/>
                    <a:pt x="108585" y="54102"/>
                  </a:cubicBezTo>
                  <a:cubicBezTo>
                    <a:pt x="108585" y="54131"/>
                    <a:pt x="108585" y="54169"/>
                    <a:pt x="108585" y="54197"/>
                  </a:cubicBezTo>
                  <a:close/>
                </a:path>
              </a:pathLst>
            </a:custGeom>
            <a:solidFill>
              <a:srgbClr val="E0E0E0"/>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22E59AF-0DE2-3CD3-7ED9-FBD2955D30D2}"/>
                </a:ext>
              </a:extLst>
            </p:cNvPr>
            <p:cNvSpPr/>
            <p:nvPr/>
          </p:nvSpPr>
          <p:spPr>
            <a:xfrm>
              <a:off x="5280088" y="3332580"/>
              <a:ext cx="108394" cy="108395"/>
            </a:xfrm>
            <a:custGeom>
              <a:avLst/>
              <a:gdLst>
                <a:gd name="connsiteX0" fmla="*/ 108395 w 108394"/>
                <a:gd name="connsiteY0" fmla="*/ 54103 h 108395"/>
                <a:gd name="connsiteX1" fmla="*/ 54293 w 108394"/>
                <a:gd name="connsiteY1" fmla="*/ 108395 h 108395"/>
                <a:gd name="connsiteX2" fmla="*/ 0 w 108394"/>
                <a:gd name="connsiteY2" fmla="*/ 54293 h 108395"/>
                <a:gd name="connsiteX3" fmla="*/ 53912 w 108394"/>
                <a:gd name="connsiteY3" fmla="*/ 1 h 108395"/>
                <a:gd name="connsiteX4" fmla="*/ 108395 w 108394"/>
                <a:gd name="connsiteY4" fmla="*/ 53912 h 108395"/>
                <a:gd name="connsiteX5" fmla="*/ 108395 w 108394"/>
                <a:gd name="connsiteY5" fmla="*/ 54103 h 1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94" h="108395">
                  <a:moveTo>
                    <a:pt x="108395" y="54103"/>
                  </a:moveTo>
                  <a:cubicBezTo>
                    <a:pt x="108442" y="84030"/>
                    <a:pt x="84220" y="108338"/>
                    <a:pt x="54293" y="108395"/>
                  </a:cubicBezTo>
                  <a:cubicBezTo>
                    <a:pt x="24356" y="108443"/>
                    <a:pt x="48" y="84221"/>
                    <a:pt x="0" y="54293"/>
                  </a:cubicBezTo>
                  <a:cubicBezTo>
                    <a:pt x="-48" y="24432"/>
                    <a:pt x="24051" y="163"/>
                    <a:pt x="53912" y="1"/>
                  </a:cubicBezTo>
                  <a:cubicBezTo>
                    <a:pt x="83839" y="-161"/>
                    <a:pt x="108233" y="23975"/>
                    <a:pt x="108395" y="53912"/>
                  </a:cubicBezTo>
                  <a:cubicBezTo>
                    <a:pt x="108395" y="53979"/>
                    <a:pt x="108395" y="54036"/>
                    <a:pt x="108395" y="54103"/>
                  </a:cubicBezTo>
                  <a:close/>
                </a:path>
              </a:pathLst>
            </a:custGeom>
            <a:solidFill>
              <a:srgbClr val="E0E0E0"/>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CDD2C2B-CF64-53B4-7531-CAE665C0136C}"/>
                </a:ext>
              </a:extLst>
            </p:cNvPr>
            <p:cNvSpPr/>
            <p:nvPr/>
          </p:nvSpPr>
          <p:spPr>
            <a:xfrm>
              <a:off x="3669315" y="63291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25" y="108395"/>
                    <a:pt x="54197" y="108395"/>
                  </a:cubicBezTo>
                  <a:cubicBezTo>
                    <a:pt x="24260" y="108395"/>
                    <a:pt x="0" y="84130"/>
                    <a:pt x="0" y="54197"/>
                  </a:cubicBezTo>
                  <a:cubicBezTo>
                    <a:pt x="0" y="24265"/>
                    <a:pt x="24260" y="0"/>
                    <a:pt x="54197" y="0"/>
                  </a:cubicBezTo>
                  <a:cubicBezTo>
                    <a:pt x="84125"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EBD1D45E-9C8A-FB43-ADFC-0FC8988E371A}"/>
                </a:ext>
              </a:extLst>
            </p:cNvPr>
            <p:cNvSpPr/>
            <p:nvPr/>
          </p:nvSpPr>
          <p:spPr>
            <a:xfrm>
              <a:off x="3980307" y="3867124"/>
              <a:ext cx="54292" cy="54292"/>
            </a:xfrm>
            <a:custGeom>
              <a:avLst/>
              <a:gdLst>
                <a:gd name="connsiteX0" fmla="*/ 54293 w 54292"/>
                <a:gd name="connsiteY0" fmla="*/ 27146 h 54292"/>
                <a:gd name="connsiteX1" fmla="*/ 27146 w 54292"/>
                <a:gd name="connsiteY1" fmla="*/ 54293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3"/>
                    <a:pt x="27146" y="54293"/>
                  </a:cubicBezTo>
                  <a:cubicBezTo>
                    <a:pt x="12154" y="54293"/>
                    <a:pt x="0" y="42139"/>
                    <a:pt x="0" y="27146"/>
                  </a:cubicBezTo>
                  <a:cubicBezTo>
                    <a:pt x="0" y="12154"/>
                    <a:pt x="12154" y="0"/>
                    <a:pt x="27146" y="0"/>
                  </a:cubicBezTo>
                  <a:cubicBezTo>
                    <a:pt x="42139" y="0"/>
                    <a:pt x="54293" y="12154"/>
                    <a:pt x="54293" y="27146"/>
                  </a:cubicBezTo>
                  <a:close/>
                </a:path>
              </a:pathLst>
            </a:custGeom>
            <a:solidFill>
              <a:srgbClr val="E0E0E0"/>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6F802B7-BF94-7F25-ADC5-1511503F037B}"/>
                </a:ext>
              </a:extLst>
            </p:cNvPr>
            <p:cNvSpPr/>
            <p:nvPr/>
          </p:nvSpPr>
          <p:spPr>
            <a:xfrm>
              <a:off x="3326225" y="3731963"/>
              <a:ext cx="54292" cy="54292"/>
            </a:xfrm>
            <a:custGeom>
              <a:avLst/>
              <a:gdLst>
                <a:gd name="connsiteX0" fmla="*/ 54293 w 54292"/>
                <a:gd name="connsiteY0" fmla="*/ 27051 h 54292"/>
                <a:gd name="connsiteX1" fmla="*/ 27242 w 54292"/>
                <a:gd name="connsiteY1" fmla="*/ 54293 h 54292"/>
                <a:gd name="connsiteX2" fmla="*/ 0 w 54292"/>
                <a:gd name="connsiteY2" fmla="*/ 27242 h 54292"/>
                <a:gd name="connsiteX3" fmla="*/ 27051 w 54292"/>
                <a:gd name="connsiteY3" fmla="*/ 0 h 54292"/>
                <a:gd name="connsiteX4" fmla="*/ 27146 w 54292"/>
                <a:gd name="connsiteY4" fmla="*/ 0 h 54292"/>
                <a:gd name="connsiteX5" fmla="*/ 54293 w 54292"/>
                <a:gd name="connsiteY5" fmla="*/ 26956 h 54292"/>
                <a:gd name="connsiteX6" fmla="*/ 54293 w 54292"/>
                <a:gd name="connsiteY6" fmla="*/ 27051 h 5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92" h="54292">
                  <a:moveTo>
                    <a:pt x="54293" y="27051"/>
                  </a:moveTo>
                  <a:cubicBezTo>
                    <a:pt x="54350" y="42044"/>
                    <a:pt x="42234" y="54236"/>
                    <a:pt x="27242" y="54293"/>
                  </a:cubicBezTo>
                  <a:cubicBezTo>
                    <a:pt x="12249" y="54340"/>
                    <a:pt x="57" y="42234"/>
                    <a:pt x="0" y="27242"/>
                  </a:cubicBezTo>
                  <a:cubicBezTo>
                    <a:pt x="-47" y="12249"/>
                    <a:pt x="12059" y="57"/>
                    <a:pt x="27051" y="0"/>
                  </a:cubicBezTo>
                  <a:cubicBezTo>
                    <a:pt x="27080" y="0"/>
                    <a:pt x="27118" y="0"/>
                    <a:pt x="27146" y="0"/>
                  </a:cubicBezTo>
                  <a:cubicBezTo>
                    <a:pt x="42082" y="-57"/>
                    <a:pt x="54235" y="12011"/>
                    <a:pt x="54293" y="26956"/>
                  </a:cubicBezTo>
                  <a:cubicBezTo>
                    <a:pt x="54293" y="26985"/>
                    <a:pt x="54293" y="27023"/>
                    <a:pt x="54293" y="27051"/>
                  </a:cubicBezTo>
                  <a:close/>
                </a:path>
              </a:pathLst>
            </a:custGeom>
            <a:solidFill>
              <a:srgbClr val="E0E0E0"/>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7DA0E3E-C263-E02D-48FD-C3CA73BD104D}"/>
                </a:ext>
              </a:extLst>
            </p:cNvPr>
            <p:cNvSpPr/>
            <p:nvPr/>
          </p:nvSpPr>
          <p:spPr>
            <a:xfrm>
              <a:off x="3994499" y="714634"/>
              <a:ext cx="54292" cy="54292"/>
            </a:xfrm>
            <a:custGeom>
              <a:avLst/>
              <a:gdLst>
                <a:gd name="connsiteX0" fmla="*/ 54293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2"/>
                    <a:pt x="27146" y="54292"/>
                  </a:cubicBezTo>
                  <a:cubicBezTo>
                    <a:pt x="12154" y="54292"/>
                    <a:pt x="0" y="42139"/>
                    <a:pt x="0" y="27146"/>
                  </a:cubicBezTo>
                  <a:cubicBezTo>
                    <a:pt x="0" y="12154"/>
                    <a:pt x="12154" y="0"/>
                    <a:pt x="27146" y="0"/>
                  </a:cubicBezTo>
                  <a:cubicBezTo>
                    <a:pt x="42120" y="52"/>
                    <a:pt x="54245" y="12176"/>
                    <a:pt x="54293" y="27146"/>
                  </a:cubicBezTo>
                  <a:close/>
                </a:path>
              </a:pathLst>
            </a:custGeom>
            <a:solidFill>
              <a:srgbClr val="E0E0E0"/>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862B0AA-3499-0AA6-D13F-7788695216A6}"/>
                </a:ext>
              </a:extLst>
            </p:cNvPr>
            <p:cNvSpPr/>
            <p:nvPr/>
          </p:nvSpPr>
          <p:spPr>
            <a:xfrm>
              <a:off x="5188553" y="2180913"/>
              <a:ext cx="54292" cy="54292"/>
            </a:xfrm>
            <a:custGeom>
              <a:avLst/>
              <a:gdLst>
                <a:gd name="connsiteX0" fmla="*/ 54292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2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2" y="27146"/>
                  </a:moveTo>
                  <a:cubicBezTo>
                    <a:pt x="54292" y="42139"/>
                    <a:pt x="42138" y="54292"/>
                    <a:pt x="27146" y="54292"/>
                  </a:cubicBezTo>
                  <a:cubicBezTo>
                    <a:pt x="12154" y="54292"/>
                    <a:pt x="0" y="42139"/>
                    <a:pt x="0" y="27146"/>
                  </a:cubicBezTo>
                  <a:cubicBezTo>
                    <a:pt x="0" y="12154"/>
                    <a:pt x="12154" y="0"/>
                    <a:pt x="27146" y="0"/>
                  </a:cubicBezTo>
                  <a:cubicBezTo>
                    <a:pt x="42138" y="0"/>
                    <a:pt x="54292" y="12154"/>
                    <a:pt x="54292" y="27146"/>
                  </a:cubicBezTo>
                  <a:close/>
                </a:path>
              </a:pathLst>
            </a:custGeom>
            <a:solidFill>
              <a:srgbClr val="E0E0E0"/>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5A1188E-63E7-91B6-1B6E-BEF07F88CB8B}"/>
                </a:ext>
              </a:extLst>
            </p:cNvPr>
            <p:cNvSpPr/>
            <p:nvPr/>
          </p:nvSpPr>
          <p:spPr>
            <a:xfrm>
              <a:off x="2618775" y="653226"/>
              <a:ext cx="806141" cy="1016792"/>
            </a:xfrm>
            <a:custGeom>
              <a:avLst/>
              <a:gdLst>
                <a:gd name="connsiteX0" fmla="*/ 20888 w 806141"/>
                <a:gd name="connsiteY0" fmla="*/ 7592 h 1016792"/>
                <a:gd name="connsiteX1" fmla="*/ 45081 w 806141"/>
                <a:gd name="connsiteY1" fmla="*/ 165231 h 1016792"/>
                <a:gd name="connsiteX2" fmla="*/ 185099 w 806141"/>
                <a:gd name="connsiteY2" fmla="*/ 352683 h 1016792"/>
                <a:gd name="connsiteX3" fmla="*/ 175574 w 806141"/>
                <a:gd name="connsiteY3" fmla="*/ 390783 h 1016792"/>
                <a:gd name="connsiteX4" fmla="*/ 82991 w 806141"/>
                <a:gd name="connsiteY4" fmla="*/ 429931 h 1016792"/>
                <a:gd name="connsiteX5" fmla="*/ 155190 w 806141"/>
                <a:gd name="connsiteY5" fmla="*/ 515656 h 1016792"/>
                <a:gd name="connsiteX6" fmla="*/ 330546 w 806141"/>
                <a:gd name="connsiteY6" fmla="*/ 593380 h 1016792"/>
                <a:gd name="connsiteX7" fmla="*/ 334927 w 806141"/>
                <a:gd name="connsiteY7" fmla="*/ 619669 h 1016792"/>
                <a:gd name="connsiteX8" fmla="*/ 207102 w 806141"/>
                <a:gd name="connsiteY8" fmla="*/ 717205 h 1016792"/>
                <a:gd name="connsiteX9" fmla="*/ 397602 w 806141"/>
                <a:gd name="connsiteY9" fmla="*/ 818551 h 1016792"/>
                <a:gd name="connsiteX10" fmla="*/ 419033 w 806141"/>
                <a:gd name="connsiteY10" fmla="*/ 838363 h 1016792"/>
                <a:gd name="connsiteX11" fmla="*/ 338356 w 806141"/>
                <a:gd name="connsiteY11" fmla="*/ 862842 h 1016792"/>
                <a:gd name="connsiteX12" fmla="*/ 274729 w 806141"/>
                <a:gd name="connsiteY12" fmla="*/ 924183 h 1016792"/>
                <a:gd name="connsiteX13" fmla="*/ 602580 w 806141"/>
                <a:gd name="connsiteY13" fmla="*/ 1016575 h 1016792"/>
                <a:gd name="connsiteX14" fmla="*/ 703259 w 806141"/>
                <a:gd name="connsiteY14" fmla="*/ 1008003 h 1016792"/>
                <a:gd name="connsiteX15" fmla="*/ 747836 w 806141"/>
                <a:gd name="connsiteY15" fmla="*/ 916753 h 1016792"/>
                <a:gd name="connsiteX16" fmla="*/ 781459 w 806141"/>
                <a:gd name="connsiteY16" fmla="*/ 577759 h 1016792"/>
                <a:gd name="connsiteX17" fmla="*/ 701163 w 806141"/>
                <a:gd name="connsiteY17" fmla="*/ 614620 h 1016792"/>
                <a:gd name="connsiteX18" fmla="*/ 648871 w 806141"/>
                <a:gd name="connsiteY18" fmla="*/ 681295 h 1016792"/>
                <a:gd name="connsiteX19" fmla="*/ 638298 w 806141"/>
                <a:gd name="connsiteY19" fmla="*/ 654054 h 1016792"/>
                <a:gd name="connsiteX20" fmla="*/ 613438 w 806141"/>
                <a:gd name="connsiteY20" fmla="*/ 439837 h 1016792"/>
                <a:gd name="connsiteX21" fmla="*/ 475992 w 806141"/>
                <a:gd name="connsiteY21" fmla="*/ 523371 h 1016792"/>
                <a:gd name="connsiteX22" fmla="*/ 453132 w 806141"/>
                <a:gd name="connsiteY22" fmla="*/ 509560 h 1016792"/>
                <a:gd name="connsiteX23" fmla="*/ 444084 w 806141"/>
                <a:gd name="connsiteY23" fmla="*/ 317155 h 1016792"/>
                <a:gd name="connsiteX24" fmla="*/ 391125 w 806141"/>
                <a:gd name="connsiteY24" fmla="*/ 218476 h 1016792"/>
                <a:gd name="connsiteX25" fmla="*/ 320830 w 806141"/>
                <a:gd name="connsiteY25" fmla="*/ 290389 h 1016792"/>
                <a:gd name="connsiteX26" fmla="*/ 282063 w 806141"/>
                <a:gd name="connsiteY26" fmla="*/ 285817 h 1016792"/>
                <a:gd name="connsiteX27" fmla="*/ 158238 w 806141"/>
                <a:gd name="connsiteY27" fmla="*/ 87031 h 1016792"/>
                <a:gd name="connsiteX28" fmla="*/ 19650 w 806141"/>
                <a:gd name="connsiteY28" fmla="*/ 8354 h 101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41" h="1016792">
                  <a:moveTo>
                    <a:pt x="20888" y="7592"/>
                  </a:moveTo>
                  <a:cubicBezTo>
                    <a:pt x="20888" y="7592"/>
                    <a:pt x="-39501" y="38739"/>
                    <a:pt x="45081" y="165231"/>
                  </a:cubicBezTo>
                  <a:cubicBezTo>
                    <a:pt x="129663" y="291723"/>
                    <a:pt x="185099" y="352683"/>
                    <a:pt x="185099" y="352683"/>
                  </a:cubicBezTo>
                  <a:cubicBezTo>
                    <a:pt x="185099" y="352683"/>
                    <a:pt x="201006" y="382496"/>
                    <a:pt x="175574" y="390783"/>
                  </a:cubicBezTo>
                  <a:cubicBezTo>
                    <a:pt x="150142" y="399070"/>
                    <a:pt x="90897" y="396403"/>
                    <a:pt x="82991" y="429931"/>
                  </a:cubicBezTo>
                  <a:cubicBezTo>
                    <a:pt x="75085" y="463459"/>
                    <a:pt x="102708" y="493367"/>
                    <a:pt x="155190" y="515656"/>
                  </a:cubicBezTo>
                  <a:cubicBezTo>
                    <a:pt x="207673" y="537944"/>
                    <a:pt x="320259" y="588617"/>
                    <a:pt x="330546" y="593380"/>
                  </a:cubicBezTo>
                  <a:cubicBezTo>
                    <a:pt x="340833" y="598142"/>
                    <a:pt x="351596" y="611382"/>
                    <a:pt x="334927" y="619669"/>
                  </a:cubicBezTo>
                  <a:cubicBezTo>
                    <a:pt x="318258" y="627955"/>
                    <a:pt x="189671" y="656911"/>
                    <a:pt x="207102" y="717205"/>
                  </a:cubicBezTo>
                  <a:cubicBezTo>
                    <a:pt x="224532" y="777498"/>
                    <a:pt x="380552" y="814169"/>
                    <a:pt x="397602" y="818551"/>
                  </a:cubicBezTo>
                  <a:cubicBezTo>
                    <a:pt x="414651" y="822932"/>
                    <a:pt x="419319" y="829314"/>
                    <a:pt x="419033" y="838363"/>
                  </a:cubicBezTo>
                  <a:cubicBezTo>
                    <a:pt x="418747" y="847411"/>
                    <a:pt x="374551" y="853126"/>
                    <a:pt x="338356" y="862842"/>
                  </a:cubicBezTo>
                  <a:cubicBezTo>
                    <a:pt x="302161" y="872557"/>
                    <a:pt x="262156" y="890274"/>
                    <a:pt x="274729" y="924183"/>
                  </a:cubicBezTo>
                  <a:cubicBezTo>
                    <a:pt x="287302" y="958092"/>
                    <a:pt x="384933" y="1020957"/>
                    <a:pt x="602580" y="1016575"/>
                  </a:cubicBezTo>
                  <a:lnTo>
                    <a:pt x="703259" y="1008003"/>
                  </a:lnTo>
                  <a:lnTo>
                    <a:pt x="747836" y="916753"/>
                  </a:lnTo>
                  <a:cubicBezTo>
                    <a:pt x="831370" y="715776"/>
                    <a:pt x="808320" y="602428"/>
                    <a:pt x="781459" y="577759"/>
                  </a:cubicBezTo>
                  <a:cubicBezTo>
                    <a:pt x="754599" y="553089"/>
                    <a:pt x="723452" y="584426"/>
                    <a:pt x="701163" y="614620"/>
                  </a:cubicBezTo>
                  <a:cubicBezTo>
                    <a:pt x="678875" y="644815"/>
                    <a:pt x="657444" y="683867"/>
                    <a:pt x="648871" y="681295"/>
                  </a:cubicBezTo>
                  <a:cubicBezTo>
                    <a:pt x="640299" y="678724"/>
                    <a:pt x="636108" y="671770"/>
                    <a:pt x="638298" y="654054"/>
                  </a:cubicBezTo>
                  <a:cubicBezTo>
                    <a:pt x="640489" y="636337"/>
                    <a:pt x="663159" y="478032"/>
                    <a:pt x="613438" y="439837"/>
                  </a:cubicBezTo>
                  <a:cubicBezTo>
                    <a:pt x="563718" y="401641"/>
                    <a:pt x="489613" y="510798"/>
                    <a:pt x="475992" y="523371"/>
                  </a:cubicBezTo>
                  <a:cubicBezTo>
                    <a:pt x="462372" y="535944"/>
                    <a:pt x="453799" y="520609"/>
                    <a:pt x="453132" y="509560"/>
                  </a:cubicBezTo>
                  <a:cubicBezTo>
                    <a:pt x="452466" y="498511"/>
                    <a:pt x="445227" y="373543"/>
                    <a:pt x="444084" y="317155"/>
                  </a:cubicBezTo>
                  <a:cubicBezTo>
                    <a:pt x="442941" y="260767"/>
                    <a:pt x="426462" y="223524"/>
                    <a:pt x="391125" y="218476"/>
                  </a:cubicBezTo>
                  <a:cubicBezTo>
                    <a:pt x="355787" y="213427"/>
                    <a:pt x="337594" y="269530"/>
                    <a:pt x="320830" y="290389"/>
                  </a:cubicBezTo>
                  <a:cubicBezTo>
                    <a:pt x="304066" y="311249"/>
                    <a:pt x="282063" y="285817"/>
                    <a:pt x="282063" y="285817"/>
                  </a:cubicBezTo>
                  <a:cubicBezTo>
                    <a:pt x="282063" y="285817"/>
                    <a:pt x="245487" y="211903"/>
                    <a:pt x="158238" y="87031"/>
                  </a:cubicBezTo>
                  <a:cubicBezTo>
                    <a:pt x="70989" y="-37842"/>
                    <a:pt x="19650" y="8354"/>
                    <a:pt x="19650" y="8354"/>
                  </a:cubicBezTo>
                </a:path>
              </a:pathLst>
            </a:custGeom>
            <a:solidFill>
              <a:srgbClr val="EBEBEB"/>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2E735B7-2F48-34A8-14BE-21B3EB3F8E44}"/>
                </a:ext>
              </a:extLst>
            </p:cNvPr>
            <p:cNvSpPr/>
            <p:nvPr/>
          </p:nvSpPr>
          <p:spPr>
            <a:xfrm>
              <a:off x="2715196" y="774166"/>
              <a:ext cx="616648" cy="909923"/>
            </a:xfrm>
            <a:custGeom>
              <a:avLst/>
              <a:gdLst>
                <a:gd name="connsiteX0" fmla="*/ 614744 w 616648"/>
                <a:gd name="connsiteY0" fmla="*/ 909923 h 909923"/>
                <a:gd name="connsiteX1" fmla="*/ 346139 w 616648"/>
                <a:gd name="connsiteY1" fmla="*/ 511111 h 909923"/>
                <a:gd name="connsiteX2" fmla="*/ 101822 w 616648"/>
                <a:gd name="connsiteY2" fmla="*/ 149161 h 909923"/>
                <a:gd name="connsiteX3" fmla="*/ 27146 w 616648"/>
                <a:gd name="connsiteY3" fmla="*/ 40195 h 909923"/>
                <a:gd name="connsiteX4" fmla="*/ 6858 w 616648"/>
                <a:gd name="connsiteY4" fmla="*/ 10573 h 909923"/>
                <a:gd name="connsiteX5" fmla="*/ 1619 w 616648"/>
                <a:gd name="connsiteY5" fmla="*/ 2762 h 909923"/>
                <a:gd name="connsiteX6" fmla="*/ 0 w 616648"/>
                <a:gd name="connsiteY6" fmla="*/ 0 h 909923"/>
                <a:gd name="connsiteX7" fmla="*/ 1905 w 616648"/>
                <a:gd name="connsiteY7" fmla="*/ 2572 h 909923"/>
                <a:gd name="connsiteX8" fmla="*/ 7429 w 616648"/>
                <a:gd name="connsiteY8" fmla="*/ 10192 h 909923"/>
                <a:gd name="connsiteX9" fmla="*/ 28003 w 616648"/>
                <a:gd name="connsiteY9" fmla="*/ 39529 h 909923"/>
                <a:gd name="connsiteX10" fmla="*/ 103441 w 616648"/>
                <a:gd name="connsiteY10" fmla="*/ 148209 h 909923"/>
                <a:gd name="connsiteX11" fmla="*/ 348806 w 616648"/>
                <a:gd name="connsiteY11" fmla="*/ 509397 h 909923"/>
                <a:gd name="connsiteX12" fmla="*/ 616649 w 616648"/>
                <a:gd name="connsiteY12" fmla="*/ 908685 h 90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648" h="909923">
                  <a:moveTo>
                    <a:pt x="614744" y="909923"/>
                  </a:moveTo>
                  <a:cubicBezTo>
                    <a:pt x="551307" y="818007"/>
                    <a:pt x="441389" y="652748"/>
                    <a:pt x="346139" y="511111"/>
                  </a:cubicBezTo>
                  <a:cubicBezTo>
                    <a:pt x="250889" y="369475"/>
                    <a:pt x="165164" y="241744"/>
                    <a:pt x="101822" y="149161"/>
                  </a:cubicBezTo>
                  <a:lnTo>
                    <a:pt x="27146" y="40195"/>
                  </a:lnTo>
                  <a:cubicBezTo>
                    <a:pt x="18383" y="27432"/>
                    <a:pt x="11620" y="17431"/>
                    <a:pt x="6858" y="10573"/>
                  </a:cubicBezTo>
                  <a:cubicBezTo>
                    <a:pt x="4667" y="7144"/>
                    <a:pt x="2857" y="4572"/>
                    <a:pt x="1619" y="2762"/>
                  </a:cubicBezTo>
                  <a:cubicBezTo>
                    <a:pt x="381" y="952"/>
                    <a:pt x="0" y="0"/>
                    <a:pt x="0" y="0"/>
                  </a:cubicBezTo>
                  <a:lnTo>
                    <a:pt x="1905" y="2572"/>
                  </a:lnTo>
                  <a:lnTo>
                    <a:pt x="7429" y="10192"/>
                  </a:lnTo>
                  <a:lnTo>
                    <a:pt x="28003" y="39529"/>
                  </a:lnTo>
                  <a:cubicBezTo>
                    <a:pt x="46006" y="65056"/>
                    <a:pt x="71723" y="102203"/>
                    <a:pt x="103441" y="148209"/>
                  </a:cubicBezTo>
                  <a:cubicBezTo>
                    <a:pt x="167068" y="240125"/>
                    <a:pt x="253651" y="367665"/>
                    <a:pt x="348806" y="509397"/>
                  </a:cubicBezTo>
                  <a:cubicBezTo>
                    <a:pt x="443960" y="651129"/>
                    <a:pt x="553688" y="816388"/>
                    <a:pt x="616649" y="908685"/>
                  </a:cubicBezTo>
                </a:path>
              </a:pathLst>
            </a:custGeom>
            <a:solidFill>
              <a:srgbClr val="E0E0E0"/>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BE8C776-D4ED-F47B-58CA-B3F7E72A7EAE}"/>
                </a:ext>
              </a:extLst>
            </p:cNvPr>
            <p:cNvSpPr/>
            <p:nvPr/>
          </p:nvSpPr>
          <p:spPr>
            <a:xfrm>
              <a:off x="2783776" y="1089443"/>
              <a:ext cx="178688" cy="48196"/>
            </a:xfrm>
            <a:custGeom>
              <a:avLst/>
              <a:gdLst>
                <a:gd name="connsiteX0" fmla="*/ 0 w 178688"/>
                <a:gd name="connsiteY0" fmla="*/ 0 h 48196"/>
                <a:gd name="connsiteX1" fmla="*/ 7239 w 178688"/>
                <a:gd name="connsiteY1" fmla="*/ 1143 h 48196"/>
                <a:gd name="connsiteX2" fmla="*/ 26289 w 178688"/>
                <a:gd name="connsiteY2" fmla="*/ 5525 h 48196"/>
                <a:gd name="connsiteX3" fmla="*/ 89630 w 178688"/>
                <a:gd name="connsiteY3" fmla="*/ 22288 h 48196"/>
                <a:gd name="connsiteX4" fmla="*/ 152686 w 178688"/>
                <a:gd name="connsiteY4" fmla="*/ 40481 h 48196"/>
                <a:gd name="connsiteX5" fmla="*/ 171736 w 178688"/>
                <a:gd name="connsiteY5" fmla="*/ 45910 h 48196"/>
                <a:gd name="connsiteX6" fmla="*/ 178689 w 178688"/>
                <a:gd name="connsiteY6" fmla="*/ 48196 h 48196"/>
                <a:gd name="connsiteX7" fmla="*/ 171450 w 178688"/>
                <a:gd name="connsiteY7" fmla="*/ 47054 h 48196"/>
                <a:gd name="connsiteX8" fmla="*/ 152400 w 178688"/>
                <a:gd name="connsiteY8" fmla="*/ 42672 h 48196"/>
                <a:gd name="connsiteX9" fmla="*/ 89059 w 178688"/>
                <a:gd name="connsiteY9" fmla="*/ 25337 h 48196"/>
                <a:gd name="connsiteX10" fmla="*/ 26099 w 178688"/>
                <a:gd name="connsiteY10" fmla="*/ 7620 h 48196"/>
                <a:gd name="connsiteX11" fmla="*/ 7049 w 178688"/>
                <a:gd name="connsiteY11" fmla="*/ 2286 h 48196"/>
                <a:gd name="connsiteX12" fmla="*/ 0 w 178688"/>
                <a:gd name="connsiteY12" fmla="*/ 0 h 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88" h="48196">
                  <a:moveTo>
                    <a:pt x="0" y="0"/>
                  </a:moveTo>
                  <a:cubicBezTo>
                    <a:pt x="2448" y="107"/>
                    <a:pt x="4877" y="491"/>
                    <a:pt x="7239" y="1143"/>
                  </a:cubicBezTo>
                  <a:cubicBezTo>
                    <a:pt x="11811" y="2000"/>
                    <a:pt x="18478" y="3524"/>
                    <a:pt x="26289" y="5525"/>
                  </a:cubicBezTo>
                  <a:cubicBezTo>
                    <a:pt x="42577" y="9335"/>
                    <a:pt x="65056" y="15050"/>
                    <a:pt x="89630" y="22288"/>
                  </a:cubicBezTo>
                  <a:lnTo>
                    <a:pt x="152686" y="40481"/>
                  </a:lnTo>
                  <a:lnTo>
                    <a:pt x="171736" y="45910"/>
                  </a:lnTo>
                  <a:cubicBezTo>
                    <a:pt x="174153" y="46325"/>
                    <a:pt x="176496" y="47095"/>
                    <a:pt x="178689" y="48196"/>
                  </a:cubicBezTo>
                  <a:cubicBezTo>
                    <a:pt x="176242" y="48077"/>
                    <a:pt x="173815" y="47695"/>
                    <a:pt x="171450" y="47054"/>
                  </a:cubicBezTo>
                  <a:cubicBezTo>
                    <a:pt x="166878" y="46196"/>
                    <a:pt x="160211" y="44672"/>
                    <a:pt x="152400" y="42672"/>
                  </a:cubicBezTo>
                  <a:cubicBezTo>
                    <a:pt x="136112" y="38576"/>
                    <a:pt x="113728" y="32385"/>
                    <a:pt x="89059" y="25337"/>
                  </a:cubicBezTo>
                  <a:lnTo>
                    <a:pt x="26099" y="7620"/>
                  </a:lnTo>
                  <a:lnTo>
                    <a:pt x="7049" y="2286"/>
                  </a:lnTo>
                  <a:cubicBezTo>
                    <a:pt x="4624" y="1778"/>
                    <a:pt x="2261" y="1012"/>
                    <a:pt x="0" y="0"/>
                  </a:cubicBezTo>
                  <a:close/>
                </a:path>
              </a:pathLst>
            </a:custGeom>
            <a:solidFill>
              <a:srgbClr val="E0E0E0"/>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0346B903-FBBA-D27A-DFBE-33A29D955760}"/>
                </a:ext>
              </a:extLst>
            </p:cNvPr>
            <p:cNvSpPr/>
            <p:nvPr/>
          </p:nvSpPr>
          <p:spPr>
            <a:xfrm>
              <a:off x="2968902" y="921802"/>
              <a:ext cx="48847" cy="208598"/>
            </a:xfrm>
            <a:custGeom>
              <a:avLst/>
              <a:gdLst>
                <a:gd name="connsiteX0" fmla="*/ 40 w 48847"/>
                <a:gd name="connsiteY0" fmla="*/ 208598 h 208598"/>
                <a:gd name="connsiteX1" fmla="*/ 22900 w 48847"/>
                <a:gd name="connsiteY1" fmla="*/ 103823 h 208598"/>
                <a:gd name="connsiteX2" fmla="*/ 48808 w 48847"/>
                <a:gd name="connsiteY2" fmla="*/ 1 h 208598"/>
                <a:gd name="connsiteX3" fmla="*/ 25948 w 48847"/>
                <a:gd name="connsiteY3" fmla="*/ 104776 h 208598"/>
                <a:gd name="connsiteX4" fmla="*/ 40 w 48847"/>
                <a:gd name="connsiteY4" fmla="*/ 208598 h 20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47" h="208598">
                  <a:moveTo>
                    <a:pt x="40" y="208598"/>
                  </a:moveTo>
                  <a:cubicBezTo>
                    <a:pt x="-722" y="208598"/>
                    <a:pt x="9565" y="161640"/>
                    <a:pt x="22900" y="103823"/>
                  </a:cubicBezTo>
                  <a:cubicBezTo>
                    <a:pt x="36235" y="46006"/>
                    <a:pt x="48046" y="-190"/>
                    <a:pt x="48808" y="1"/>
                  </a:cubicBezTo>
                  <a:cubicBezTo>
                    <a:pt x="49570" y="191"/>
                    <a:pt x="39283" y="47054"/>
                    <a:pt x="25948" y="104776"/>
                  </a:cubicBezTo>
                  <a:cubicBezTo>
                    <a:pt x="12613" y="162497"/>
                    <a:pt x="897" y="208789"/>
                    <a:pt x="40" y="208598"/>
                  </a:cubicBezTo>
                  <a:close/>
                </a:path>
              </a:pathLst>
            </a:custGeom>
            <a:solidFill>
              <a:srgbClr val="E0E0E0"/>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6D15FC0-2A82-F609-C47A-6C944716E3BA}"/>
                </a:ext>
              </a:extLst>
            </p:cNvPr>
            <p:cNvSpPr/>
            <p:nvPr/>
          </p:nvSpPr>
          <p:spPr>
            <a:xfrm>
              <a:off x="3105150" y="1185741"/>
              <a:ext cx="85153" cy="168497"/>
            </a:xfrm>
            <a:custGeom>
              <a:avLst/>
              <a:gdLst>
                <a:gd name="connsiteX0" fmla="*/ 0 w 85153"/>
                <a:gd name="connsiteY0" fmla="*/ 168497 h 168497"/>
                <a:gd name="connsiteX1" fmla="*/ 3334 w 85153"/>
                <a:gd name="connsiteY1" fmla="*/ 161830 h 168497"/>
                <a:gd name="connsiteX2" fmla="*/ 12859 w 85153"/>
                <a:gd name="connsiteY2" fmla="*/ 144113 h 168497"/>
                <a:gd name="connsiteX3" fmla="*/ 44672 w 85153"/>
                <a:gd name="connsiteY3" fmla="*/ 85249 h 168497"/>
                <a:gd name="connsiteX4" fmla="*/ 73247 w 85153"/>
                <a:gd name="connsiteY4" fmla="*/ 25051 h 168497"/>
                <a:gd name="connsiteX5" fmla="*/ 81725 w 85153"/>
                <a:gd name="connsiteY5" fmla="*/ 6572 h 168497"/>
                <a:gd name="connsiteX6" fmla="*/ 85154 w 85153"/>
                <a:gd name="connsiteY6" fmla="*/ 0 h 168497"/>
                <a:gd name="connsiteX7" fmla="*/ 82867 w 85153"/>
                <a:gd name="connsiteY7" fmla="*/ 7048 h 168497"/>
                <a:gd name="connsiteX8" fmla="*/ 75248 w 85153"/>
                <a:gd name="connsiteY8" fmla="*/ 26098 h 168497"/>
                <a:gd name="connsiteX9" fmla="*/ 46673 w 85153"/>
                <a:gd name="connsiteY9" fmla="*/ 86868 h 168497"/>
                <a:gd name="connsiteX10" fmla="*/ 14097 w 85153"/>
                <a:gd name="connsiteY10" fmla="*/ 145447 h 168497"/>
                <a:gd name="connsiteX11" fmla="*/ 3238 w 85153"/>
                <a:gd name="connsiteY11" fmla="*/ 162592 h 168497"/>
                <a:gd name="connsiteX12" fmla="*/ 0 w 85153"/>
                <a:gd name="connsiteY12" fmla="*/ 168497 h 16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153" h="168497">
                  <a:moveTo>
                    <a:pt x="0" y="168497"/>
                  </a:moveTo>
                  <a:cubicBezTo>
                    <a:pt x="815" y="166135"/>
                    <a:pt x="1936" y="163897"/>
                    <a:pt x="3334" y="161830"/>
                  </a:cubicBezTo>
                  <a:lnTo>
                    <a:pt x="12859" y="144113"/>
                  </a:lnTo>
                  <a:cubicBezTo>
                    <a:pt x="21241" y="129159"/>
                    <a:pt x="32766" y="108490"/>
                    <a:pt x="44672" y="85249"/>
                  </a:cubicBezTo>
                  <a:cubicBezTo>
                    <a:pt x="56579" y="62008"/>
                    <a:pt x="66580" y="40577"/>
                    <a:pt x="73247" y="25051"/>
                  </a:cubicBezTo>
                  <a:lnTo>
                    <a:pt x="81725" y="6572"/>
                  </a:lnTo>
                  <a:cubicBezTo>
                    <a:pt x="82620" y="4258"/>
                    <a:pt x="83772" y="2057"/>
                    <a:pt x="85154" y="0"/>
                  </a:cubicBezTo>
                  <a:cubicBezTo>
                    <a:pt x="84677" y="2429"/>
                    <a:pt x="83915" y="4801"/>
                    <a:pt x="82867" y="7048"/>
                  </a:cubicBezTo>
                  <a:cubicBezTo>
                    <a:pt x="81153" y="11621"/>
                    <a:pt x="78581" y="18002"/>
                    <a:pt x="75248" y="26098"/>
                  </a:cubicBezTo>
                  <a:cubicBezTo>
                    <a:pt x="68675" y="41910"/>
                    <a:pt x="58865" y="63532"/>
                    <a:pt x="46673" y="86868"/>
                  </a:cubicBezTo>
                  <a:cubicBezTo>
                    <a:pt x="34481" y="110204"/>
                    <a:pt x="22955" y="130778"/>
                    <a:pt x="14097" y="145447"/>
                  </a:cubicBezTo>
                  <a:cubicBezTo>
                    <a:pt x="9620" y="152781"/>
                    <a:pt x="5906" y="158591"/>
                    <a:pt x="3238" y="162592"/>
                  </a:cubicBezTo>
                  <a:cubicBezTo>
                    <a:pt x="2336" y="164649"/>
                    <a:pt x="1252" y="166630"/>
                    <a:pt x="0" y="168497"/>
                  </a:cubicBezTo>
                  <a:close/>
                </a:path>
              </a:pathLst>
            </a:custGeom>
            <a:solidFill>
              <a:srgbClr val="E0E0E0"/>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C8BE417-DBF3-C543-60E3-D61B5C32D87B}"/>
                </a:ext>
              </a:extLst>
            </p:cNvPr>
            <p:cNvSpPr/>
            <p:nvPr/>
          </p:nvSpPr>
          <p:spPr>
            <a:xfrm>
              <a:off x="2929699" y="1351276"/>
              <a:ext cx="175545" cy="3004"/>
            </a:xfrm>
            <a:custGeom>
              <a:avLst/>
              <a:gdLst>
                <a:gd name="connsiteX0" fmla="*/ 0 w 175545"/>
                <a:gd name="connsiteY0" fmla="*/ 2772 h 3004"/>
                <a:gd name="connsiteX1" fmla="*/ 6858 w 175545"/>
                <a:gd name="connsiteY1" fmla="*/ 2105 h 3004"/>
                <a:gd name="connsiteX2" fmla="*/ 25908 w 175545"/>
                <a:gd name="connsiteY2" fmla="*/ 1343 h 3004"/>
                <a:gd name="connsiteX3" fmla="*/ 87821 w 175545"/>
                <a:gd name="connsiteY3" fmla="*/ 200 h 3004"/>
                <a:gd name="connsiteX4" fmla="*/ 149638 w 175545"/>
                <a:gd name="connsiteY4" fmla="*/ 200 h 3004"/>
                <a:gd name="connsiteX5" fmla="*/ 168688 w 175545"/>
                <a:gd name="connsiteY5" fmla="*/ 200 h 3004"/>
                <a:gd name="connsiteX6" fmla="*/ 175546 w 175545"/>
                <a:gd name="connsiteY6" fmla="*/ 200 h 3004"/>
                <a:gd name="connsiteX7" fmla="*/ 168688 w 175545"/>
                <a:gd name="connsiteY7" fmla="*/ 867 h 3004"/>
                <a:gd name="connsiteX8" fmla="*/ 149638 w 175545"/>
                <a:gd name="connsiteY8" fmla="*/ 1629 h 3004"/>
                <a:gd name="connsiteX9" fmla="*/ 87725 w 175545"/>
                <a:gd name="connsiteY9" fmla="*/ 2867 h 3004"/>
                <a:gd name="connsiteX10" fmla="*/ 25908 w 175545"/>
                <a:gd name="connsiteY10" fmla="*/ 2867 h 3004"/>
                <a:gd name="connsiteX11" fmla="*/ 6858 w 175545"/>
                <a:gd name="connsiteY11" fmla="*/ 2867 h 3004"/>
                <a:gd name="connsiteX12" fmla="*/ 0 w 175545"/>
                <a:gd name="connsiteY12" fmla="*/ 2772 h 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545" h="3004">
                  <a:moveTo>
                    <a:pt x="0" y="2772"/>
                  </a:moveTo>
                  <a:cubicBezTo>
                    <a:pt x="2249" y="2257"/>
                    <a:pt x="4553" y="2038"/>
                    <a:pt x="6858" y="2105"/>
                  </a:cubicBezTo>
                  <a:lnTo>
                    <a:pt x="25908" y="1343"/>
                  </a:lnTo>
                  <a:cubicBezTo>
                    <a:pt x="41815" y="1343"/>
                    <a:pt x="64008" y="486"/>
                    <a:pt x="87821" y="200"/>
                  </a:cubicBezTo>
                  <a:cubicBezTo>
                    <a:pt x="111633" y="-86"/>
                    <a:pt x="133826" y="200"/>
                    <a:pt x="149638" y="200"/>
                  </a:cubicBezTo>
                  <a:lnTo>
                    <a:pt x="168688" y="200"/>
                  </a:lnTo>
                  <a:cubicBezTo>
                    <a:pt x="170966" y="-67"/>
                    <a:pt x="173267" y="-67"/>
                    <a:pt x="175546" y="200"/>
                  </a:cubicBezTo>
                  <a:cubicBezTo>
                    <a:pt x="173295" y="695"/>
                    <a:pt x="170992" y="924"/>
                    <a:pt x="168688" y="867"/>
                  </a:cubicBezTo>
                  <a:lnTo>
                    <a:pt x="149638" y="1629"/>
                  </a:lnTo>
                  <a:cubicBezTo>
                    <a:pt x="133731" y="2105"/>
                    <a:pt x="111538" y="2581"/>
                    <a:pt x="87725" y="2867"/>
                  </a:cubicBezTo>
                  <a:cubicBezTo>
                    <a:pt x="63913" y="3153"/>
                    <a:pt x="41719" y="2867"/>
                    <a:pt x="25908" y="2867"/>
                  </a:cubicBezTo>
                  <a:lnTo>
                    <a:pt x="6858" y="2867"/>
                  </a:lnTo>
                  <a:cubicBezTo>
                    <a:pt x="4575" y="3077"/>
                    <a:pt x="2276" y="3048"/>
                    <a:pt x="0" y="2772"/>
                  </a:cubicBezTo>
                  <a:close/>
                </a:path>
              </a:pathLst>
            </a:custGeom>
            <a:solidFill>
              <a:srgbClr val="E0E0E0"/>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7EFB291-299A-0FE3-962F-55205F835082}"/>
                </a:ext>
              </a:extLst>
            </p:cNvPr>
            <p:cNvSpPr/>
            <p:nvPr/>
          </p:nvSpPr>
          <p:spPr>
            <a:xfrm>
              <a:off x="3024949" y="1561528"/>
              <a:ext cx="224123" cy="5595"/>
            </a:xfrm>
            <a:custGeom>
              <a:avLst/>
              <a:gdLst>
                <a:gd name="connsiteX0" fmla="*/ 0 w 224123"/>
                <a:gd name="connsiteY0" fmla="*/ 5403 h 5595"/>
                <a:gd name="connsiteX1" fmla="*/ 8763 w 224123"/>
                <a:gd name="connsiteY1" fmla="*/ 4641 h 5595"/>
                <a:gd name="connsiteX2" fmla="*/ 32766 w 224123"/>
                <a:gd name="connsiteY2" fmla="*/ 3593 h 5595"/>
                <a:gd name="connsiteX3" fmla="*/ 112014 w 224123"/>
                <a:gd name="connsiteY3" fmla="*/ 1403 h 5595"/>
                <a:gd name="connsiteX4" fmla="*/ 191262 w 224123"/>
                <a:gd name="connsiteY4" fmla="*/ 164 h 5595"/>
                <a:gd name="connsiteX5" fmla="*/ 215360 w 224123"/>
                <a:gd name="connsiteY5" fmla="*/ 164 h 5595"/>
                <a:gd name="connsiteX6" fmla="*/ 224123 w 224123"/>
                <a:gd name="connsiteY6" fmla="*/ 164 h 5595"/>
                <a:gd name="connsiteX7" fmla="*/ 215360 w 224123"/>
                <a:gd name="connsiteY7" fmla="*/ 1021 h 5595"/>
                <a:gd name="connsiteX8" fmla="*/ 191357 w 224123"/>
                <a:gd name="connsiteY8" fmla="*/ 1974 h 5595"/>
                <a:gd name="connsiteX9" fmla="*/ 112109 w 224123"/>
                <a:gd name="connsiteY9" fmla="*/ 4165 h 5595"/>
                <a:gd name="connsiteX10" fmla="*/ 32766 w 224123"/>
                <a:gd name="connsiteY10" fmla="*/ 5403 h 5595"/>
                <a:gd name="connsiteX11" fmla="*/ 8763 w 224123"/>
                <a:gd name="connsiteY11" fmla="*/ 5403 h 5595"/>
                <a:gd name="connsiteX12" fmla="*/ 0 w 224123"/>
                <a:gd name="connsiteY12" fmla="*/ 5403 h 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123" h="5595">
                  <a:moveTo>
                    <a:pt x="0" y="5403"/>
                  </a:moveTo>
                  <a:cubicBezTo>
                    <a:pt x="2891" y="4879"/>
                    <a:pt x="5824" y="4622"/>
                    <a:pt x="8763" y="4641"/>
                  </a:cubicBezTo>
                  <a:lnTo>
                    <a:pt x="32766" y="3593"/>
                  </a:lnTo>
                  <a:cubicBezTo>
                    <a:pt x="53054" y="2831"/>
                    <a:pt x="81058" y="2069"/>
                    <a:pt x="112014" y="1403"/>
                  </a:cubicBezTo>
                  <a:cubicBezTo>
                    <a:pt x="142970" y="736"/>
                    <a:pt x="170974" y="355"/>
                    <a:pt x="191262" y="164"/>
                  </a:cubicBezTo>
                  <a:lnTo>
                    <a:pt x="215360" y="164"/>
                  </a:lnTo>
                  <a:cubicBezTo>
                    <a:pt x="218275" y="-55"/>
                    <a:pt x="221209" y="-55"/>
                    <a:pt x="224123" y="164"/>
                  </a:cubicBezTo>
                  <a:cubicBezTo>
                    <a:pt x="221247" y="821"/>
                    <a:pt x="218303" y="1107"/>
                    <a:pt x="215360" y="1021"/>
                  </a:cubicBezTo>
                  <a:lnTo>
                    <a:pt x="191357" y="1974"/>
                  </a:lnTo>
                  <a:cubicBezTo>
                    <a:pt x="171069" y="2736"/>
                    <a:pt x="143065" y="3498"/>
                    <a:pt x="112109" y="4165"/>
                  </a:cubicBezTo>
                  <a:cubicBezTo>
                    <a:pt x="81153" y="4832"/>
                    <a:pt x="53150" y="5308"/>
                    <a:pt x="32766" y="5403"/>
                  </a:cubicBezTo>
                  <a:lnTo>
                    <a:pt x="8763" y="5403"/>
                  </a:lnTo>
                  <a:cubicBezTo>
                    <a:pt x="5847" y="5660"/>
                    <a:pt x="2916" y="5660"/>
                    <a:pt x="0" y="5403"/>
                  </a:cubicBezTo>
                  <a:close/>
                </a:path>
              </a:pathLst>
            </a:custGeom>
            <a:solidFill>
              <a:srgbClr val="E0E0E0"/>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7764D7E2-0F7F-864D-4D7D-47D346EBA543}"/>
                </a:ext>
              </a:extLst>
            </p:cNvPr>
            <p:cNvSpPr/>
            <p:nvPr/>
          </p:nvSpPr>
          <p:spPr>
            <a:xfrm>
              <a:off x="3243738" y="1344046"/>
              <a:ext cx="103536" cy="216884"/>
            </a:xfrm>
            <a:custGeom>
              <a:avLst/>
              <a:gdLst>
                <a:gd name="connsiteX0" fmla="*/ 0 w 103536"/>
                <a:gd name="connsiteY0" fmla="*/ 216884 h 216884"/>
                <a:gd name="connsiteX1" fmla="*/ 4000 w 103536"/>
                <a:gd name="connsiteY1" fmla="*/ 208312 h 216884"/>
                <a:gd name="connsiteX2" fmla="*/ 15811 w 103536"/>
                <a:gd name="connsiteY2" fmla="*/ 185452 h 216884"/>
                <a:gd name="connsiteX3" fmla="*/ 53911 w 103536"/>
                <a:gd name="connsiteY3" fmla="*/ 109252 h 216884"/>
                <a:gd name="connsiteX4" fmla="*/ 89059 w 103536"/>
                <a:gd name="connsiteY4" fmla="*/ 32099 h 216884"/>
                <a:gd name="connsiteX5" fmla="*/ 99441 w 103536"/>
                <a:gd name="connsiteY5" fmla="*/ 8477 h 216884"/>
                <a:gd name="connsiteX6" fmla="*/ 103537 w 103536"/>
                <a:gd name="connsiteY6" fmla="*/ 0 h 216884"/>
                <a:gd name="connsiteX7" fmla="*/ 100584 w 103536"/>
                <a:gd name="connsiteY7" fmla="*/ 8953 h 216884"/>
                <a:gd name="connsiteX8" fmla="*/ 91059 w 103536"/>
                <a:gd name="connsiteY8" fmla="*/ 32956 h 216884"/>
                <a:gd name="connsiteX9" fmla="*/ 56578 w 103536"/>
                <a:gd name="connsiteY9" fmla="*/ 110681 h 216884"/>
                <a:gd name="connsiteX10" fmla="*/ 17907 w 103536"/>
                <a:gd name="connsiteY10" fmla="*/ 186309 h 216884"/>
                <a:gd name="connsiteX11" fmla="*/ 5143 w 103536"/>
                <a:gd name="connsiteY11" fmla="*/ 208693 h 216884"/>
                <a:gd name="connsiteX12" fmla="*/ 0 w 103536"/>
                <a:gd name="connsiteY12" fmla="*/ 216884 h 2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536" h="216884">
                  <a:moveTo>
                    <a:pt x="0" y="216884"/>
                  </a:moveTo>
                  <a:cubicBezTo>
                    <a:pt x="1086" y="213912"/>
                    <a:pt x="2419" y="211045"/>
                    <a:pt x="4000" y="208312"/>
                  </a:cubicBezTo>
                  <a:lnTo>
                    <a:pt x="15811" y="185452"/>
                  </a:lnTo>
                  <a:cubicBezTo>
                    <a:pt x="25813" y="166402"/>
                    <a:pt x="39433" y="139446"/>
                    <a:pt x="53911" y="109252"/>
                  </a:cubicBezTo>
                  <a:cubicBezTo>
                    <a:pt x="68390" y="79057"/>
                    <a:pt x="80391" y="52102"/>
                    <a:pt x="89059" y="32099"/>
                  </a:cubicBezTo>
                  <a:lnTo>
                    <a:pt x="99441" y="8477"/>
                  </a:lnTo>
                  <a:cubicBezTo>
                    <a:pt x="100574" y="5543"/>
                    <a:pt x="101946" y="2715"/>
                    <a:pt x="103537" y="0"/>
                  </a:cubicBezTo>
                  <a:cubicBezTo>
                    <a:pt x="102803" y="3067"/>
                    <a:pt x="101822" y="6058"/>
                    <a:pt x="100584" y="8953"/>
                  </a:cubicBezTo>
                  <a:cubicBezTo>
                    <a:pt x="98393" y="14668"/>
                    <a:pt x="95250" y="22860"/>
                    <a:pt x="91059" y="32956"/>
                  </a:cubicBezTo>
                  <a:cubicBezTo>
                    <a:pt x="82867" y="53054"/>
                    <a:pt x="70961" y="80581"/>
                    <a:pt x="56578" y="110681"/>
                  </a:cubicBezTo>
                  <a:cubicBezTo>
                    <a:pt x="42196" y="140779"/>
                    <a:pt x="28003" y="167259"/>
                    <a:pt x="17907" y="186309"/>
                  </a:cubicBezTo>
                  <a:cubicBezTo>
                    <a:pt x="12573" y="195834"/>
                    <a:pt x="8382" y="203454"/>
                    <a:pt x="5143" y="208693"/>
                  </a:cubicBezTo>
                  <a:cubicBezTo>
                    <a:pt x="3677" y="211569"/>
                    <a:pt x="1962" y="214312"/>
                    <a:pt x="0" y="216884"/>
                  </a:cubicBezTo>
                  <a:close/>
                </a:path>
              </a:pathLst>
            </a:custGeom>
            <a:solidFill>
              <a:srgbClr val="E0E0E0"/>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C386654F-663B-6035-0633-CF304A30DE1F}"/>
                </a:ext>
              </a:extLst>
            </p:cNvPr>
            <p:cNvSpPr/>
            <p:nvPr/>
          </p:nvSpPr>
          <p:spPr>
            <a:xfrm>
              <a:off x="5804109" y="1719126"/>
              <a:ext cx="671354" cy="784665"/>
            </a:xfrm>
            <a:custGeom>
              <a:avLst/>
              <a:gdLst>
                <a:gd name="connsiteX0" fmla="*/ 106153 w 671354"/>
                <a:gd name="connsiteY0" fmla="*/ 756204 h 784665"/>
                <a:gd name="connsiteX1" fmla="*/ 7855 w 671354"/>
                <a:gd name="connsiteY1" fmla="*/ 374347 h 784665"/>
                <a:gd name="connsiteX2" fmla="*/ 24048 w 671354"/>
                <a:gd name="connsiteY2" fmla="*/ 309006 h 784665"/>
                <a:gd name="connsiteX3" fmla="*/ 82626 w 671354"/>
                <a:gd name="connsiteY3" fmla="*/ 291194 h 784665"/>
                <a:gd name="connsiteX4" fmla="*/ 111201 w 671354"/>
                <a:gd name="connsiteY4" fmla="*/ 338819 h 784665"/>
                <a:gd name="connsiteX5" fmla="*/ 158826 w 671354"/>
                <a:gd name="connsiteY5" fmla="*/ 395112 h 784665"/>
                <a:gd name="connsiteX6" fmla="*/ 204832 w 671354"/>
                <a:gd name="connsiteY6" fmla="*/ 404637 h 784665"/>
                <a:gd name="connsiteX7" fmla="*/ 232931 w 671354"/>
                <a:gd name="connsiteY7" fmla="*/ 346820 h 784665"/>
                <a:gd name="connsiteX8" fmla="*/ 245694 w 671354"/>
                <a:gd name="connsiteY8" fmla="*/ 221090 h 784665"/>
                <a:gd name="connsiteX9" fmla="*/ 259696 w 671354"/>
                <a:gd name="connsiteY9" fmla="*/ 155082 h 784665"/>
                <a:gd name="connsiteX10" fmla="*/ 308559 w 671354"/>
                <a:gd name="connsiteY10" fmla="*/ 112695 h 784665"/>
                <a:gd name="connsiteX11" fmla="*/ 357804 w 671354"/>
                <a:gd name="connsiteY11" fmla="*/ 146700 h 784665"/>
                <a:gd name="connsiteX12" fmla="*/ 355422 w 671354"/>
                <a:gd name="connsiteY12" fmla="*/ 174703 h 784665"/>
                <a:gd name="connsiteX13" fmla="*/ 366852 w 671354"/>
                <a:gd name="connsiteY13" fmla="*/ 198420 h 784665"/>
                <a:gd name="connsiteX14" fmla="*/ 392665 w 671354"/>
                <a:gd name="connsiteY14" fmla="*/ 190800 h 784665"/>
                <a:gd name="connsiteX15" fmla="*/ 455054 w 671354"/>
                <a:gd name="connsiteY15" fmla="*/ 115553 h 784665"/>
                <a:gd name="connsiteX16" fmla="*/ 514109 w 671354"/>
                <a:gd name="connsiteY16" fmla="*/ 37448 h 784665"/>
                <a:gd name="connsiteX17" fmla="*/ 601453 w 671354"/>
                <a:gd name="connsiteY17" fmla="*/ 110 h 784665"/>
                <a:gd name="connsiteX18" fmla="*/ 670700 w 671354"/>
                <a:gd name="connsiteY18" fmla="*/ 57260 h 784665"/>
                <a:gd name="connsiteX19" fmla="*/ 630600 w 671354"/>
                <a:gd name="connsiteY19" fmla="*/ 143461 h 784665"/>
                <a:gd name="connsiteX20" fmla="*/ 515442 w 671354"/>
                <a:gd name="connsiteY20" fmla="*/ 231758 h 784665"/>
                <a:gd name="connsiteX21" fmla="*/ 495916 w 671354"/>
                <a:gd name="connsiteY21" fmla="*/ 248712 h 784665"/>
                <a:gd name="connsiteX22" fmla="*/ 516300 w 671354"/>
                <a:gd name="connsiteY22" fmla="*/ 286050 h 784665"/>
                <a:gd name="connsiteX23" fmla="*/ 568116 w 671354"/>
                <a:gd name="connsiteY23" fmla="*/ 297671 h 784665"/>
                <a:gd name="connsiteX24" fmla="*/ 608406 w 671354"/>
                <a:gd name="connsiteY24" fmla="*/ 328627 h 784665"/>
                <a:gd name="connsiteX25" fmla="*/ 572688 w 671354"/>
                <a:gd name="connsiteY25" fmla="*/ 388349 h 784665"/>
                <a:gd name="connsiteX26" fmla="*/ 437623 w 671354"/>
                <a:gd name="connsiteY26" fmla="*/ 448071 h 784665"/>
                <a:gd name="connsiteX27" fmla="*/ 387902 w 671354"/>
                <a:gd name="connsiteY27" fmla="*/ 465978 h 784665"/>
                <a:gd name="connsiteX28" fmla="*/ 369424 w 671354"/>
                <a:gd name="connsiteY28" fmla="*/ 512174 h 784665"/>
                <a:gd name="connsiteX29" fmla="*/ 413620 w 671354"/>
                <a:gd name="connsiteY29" fmla="*/ 534843 h 784665"/>
                <a:gd name="connsiteX30" fmla="*/ 464960 w 671354"/>
                <a:gd name="connsiteY30" fmla="*/ 521318 h 784665"/>
                <a:gd name="connsiteX31" fmla="*/ 553638 w 671354"/>
                <a:gd name="connsiteY31" fmla="*/ 548178 h 784665"/>
                <a:gd name="connsiteX32" fmla="*/ 554400 w 671354"/>
                <a:gd name="connsiteY32" fmla="*/ 611901 h 784665"/>
                <a:gd name="connsiteX33" fmla="*/ 514394 w 671354"/>
                <a:gd name="connsiteY33" fmla="*/ 663812 h 784665"/>
                <a:gd name="connsiteX34" fmla="*/ 315893 w 671354"/>
                <a:gd name="connsiteY34" fmla="*/ 773540 h 784665"/>
                <a:gd name="connsiteX35" fmla="*/ 106343 w 671354"/>
                <a:gd name="connsiteY35" fmla="*/ 756490 h 7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71354" h="784665">
                  <a:moveTo>
                    <a:pt x="106153" y="756204"/>
                  </a:moveTo>
                  <a:cubicBezTo>
                    <a:pt x="-1194" y="662574"/>
                    <a:pt x="-11385" y="509221"/>
                    <a:pt x="7855" y="374347"/>
                  </a:cubicBezTo>
                  <a:cubicBezTo>
                    <a:pt x="10998" y="351773"/>
                    <a:pt x="11093" y="327675"/>
                    <a:pt x="24048" y="309006"/>
                  </a:cubicBezTo>
                  <a:cubicBezTo>
                    <a:pt x="37001" y="290337"/>
                    <a:pt x="63481" y="279478"/>
                    <a:pt x="82626" y="291194"/>
                  </a:cubicBezTo>
                  <a:cubicBezTo>
                    <a:pt x="98533" y="300719"/>
                    <a:pt x="103772" y="321198"/>
                    <a:pt x="111201" y="338819"/>
                  </a:cubicBezTo>
                  <a:cubicBezTo>
                    <a:pt x="121469" y="361688"/>
                    <a:pt x="137976" y="381196"/>
                    <a:pt x="158826" y="395112"/>
                  </a:cubicBezTo>
                  <a:cubicBezTo>
                    <a:pt x="172447" y="404160"/>
                    <a:pt x="189783" y="410637"/>
                    <a:pt x="204832" y="404637"/>
                  </a:cubicBezTo>
                  <a:cubicBezTo>
                    <a:pt x="225501" y="396064"/>
                    <a:pt x="230645" y="369394"/>
                    <a:pt x="232931" y="346820"/>
                  </a:cubicBezTo>
                  <a:cubicBezTo>
                    <a:pt x="237246" y="304910"/>
                    <a:pt x="241503" y="263000"/>
                    <a:pt x="245694" y="221090"/>
                  </a:cubicBezTo>
                  <a:cubicBezTo>
                    <a:pt x="246761" y="198477"/>
                    <a:pt x="251495" y="176179"/>
                    <a:pt x="259696" y="155082"/>
                  </a:cubicBezTo>
                  <a:cubicBezTo>
                    <a:pt x="268088" y="133822"/>
                    <a:pt x="286328" y="118001"/>
                    <a:pt x="308559" y="112695"/>
                  </a:cubicBezTo>
                  <a:cubicBezTo>
                    <a:pt x="330562" y="108981"/>
                    <a:pt x="355708" y="124221"/>
                    <a:pt x="357804" y="146700"/>
                  </a:cubicBezTo>
                  <a:cubicBezTo>
                    <a:pt x="357670" y="156082"/>
                    <a:pt x="356880" y="165435"/>
                    <a:pt x="355422" y="174703"/>
                  </a:cubicBezTo>
                  <a:cubicBezTo>
                    <a:pt x="354089" y="184190"/>
                    <a:pt x="358604" y="193553"/>
                    <a:pt x="366852" y="198420"/>
                  </a:cubicBezTo>
                  <a:cubicBezTo>
                    <a:pt x="376196" y="200621"/>
                    <a:pt x="386016" y="197725"/>
                    <a:pt x="392665" y="190800"/>
                  </a:cubicBezTo>
                  <a:cubicBezTo>
                    <a:pt x="417440" y="169302"/>
                    <a:pt x="438509" y="143880"/>
                    <a:pt x="455054" y="115553"/>
                  </a:cubicBezTo>
                  <a:cubicBezTo>
                    <a:pt x="471599" y="87283"/>
                    <a:pt x="491420" y="61070"/>
                    <a:pt x="514109" y="37448"/>
                  </a:cubicBezTo>
                  <a:cubicBezTo>
                    <a:pt x="537826" y="14969"/>
                    <a:pt x="569068" y="-1509"/>
                    <a:pt x="601453" y="110"/>
                  </a:cubicBezTo>
                  <a:cubicBezTo>
                    <a:pt x="633838" y="1729"/>
                    <a:pt x="665937" y="25351"/>
                    <a:pt x="670700" y="57260"/>
                  </a:cubicBezTo>
                  <a:cubicBezTo>
                    <a:pt x="675462" y="89169"/>
                    <a:pt x="653459" y="120030"/>
                    <a:pt x="630600" y="143461"/>
                  </a:cubicBezTo>
                  <a:cubicBezTo>
                    <a:pt x="596681" y="178304"/>
                    <a:pt x="557895" y="208041"/>
                    <a:pt x="515442" y="231758"/>
                  </a:cubicBezTo>
                  <a:cubicBezTo>
                    <a:pt x="507318" y="235225"/>
                    <a:pt x="500488" y="241149"/>
                    <a:pt x="495916" y="248712"/>
                  </a:cubicBezTo>
                  <a:cubicBezTo>
                    <a:pt x="489439" y="263190"/>
                    <a:pt x="502012" y="279573"/>
                    <a:pt x="516300" y="286050"/>
                  </a:cubicBezTo>
                  <a:cubicBezTo>
                    <a:pt x="532397" y="293480"/>
                    <a:pt x="550780" y="293670"/>
                    <a:pt x="568116" y="297671"/>
                  </a:cubicBezTo>
                  <a:cubicBezTo>
                    <a:pt x="585451" y="301671"/>
                    <a:pt x="603549" y="311387"/>
                    <a:pt x="608406" y="328627"/>
                  </a:cubicBezTo>
                  <a:cubicBezTo>
                    <a:pt x="615169" y="352630"/>
                    <a:pt x="593357" y="374633"/>
                    <a:pt x="572688" y="388349"/>
                  </a:cubicBezTo>
                  <a:cubicBezTo>
                    <a:pt x="531435" y="415876"/>
                    <a:pt x="485743" y="436079"/>
                    <a:pt x="437623" y="448071"/>
                  </a:cubicBezTo>
                  <a:cubicBezTo>
                    <a:pt x="420097" y="450966"/>
                    <a:pt x="403247" y="457034"/>
                    <a:pt x="387902" y="465978"/>
                  </a:cubicBezTo>
                  <a:cubicBezTo>
                    <a:pt x="373329" y="476074"/>
                    <a:pt x="363042" y="495410"/>
                    <a:pt x="369424" y="512174"/>
                  </a:cubicBezTo>
                  <a:cubicBezTo>
                    <a:pt x="375806" y="528938"/>
                    <a:pt x="395904" y="536177"/>
                    <a:pt x="413620" y="534843"/>
                  </a:cubicBezTo>
                  <a:cubicBezTo>
                    <a:pt x="431079" y="531767"/>
                    <a:pt x="448253" y="527242"/>
                    <a:pt x="464960" y="521318"/>
                  </a:cubicBezTo>
                  <a:cubicBezTo>
                    <a:pt x="497059" y="512936"/>
                    <a:pt x="536683" y="519413"/>
                    <a:pt x="553638" y="548178"/>
                  </a:cubicBezTo>
                  <a:cubicBezTo>
                    <a:pt x="563829" y="568133"/>
                    <a:pt x="564115" y="591708"/>
                    <a:pt x="554400" y="611901"/>
                  </a:cubicBezTo>
                  <a:cubicBezTo>
                    <a:pt x="544655" y="631703"/>
                    <a:pt x="531054" y="649353"/>
                    <a:pt x="514394" y="663812"/>
                  </a:cubicBezTo>
                  <a:cubicBezTo>
                    <a:pt x="459073" y="717266"/>
                    <a:pt x="390589" y="755119"/>
                    <a:pt x="315893" y="773540"/>
                  </a:cubicBezTo>
                  <a:cubicBezTo>
                    <a:pt x="241599" y="790685"/>
                    <a:pt x="174447" y="790209"/>
                    <a:pt x="106343" y="756490"/>
                  </a:cubicBezTo>
                </a:path>
              </a:pathLst>
            </a:custGeom>
            <a:solidFill>
              <a:srgbClr val="F5F5F5"/>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AB29335-CEE6-047D-5B82-9A094C50BFFC}"/>
                </a:ext>
              </a:extLst>
            </p:cNvPr>
            <p:cNvSpPr/>
            <p:nvPr/>
          </p:nvSpPr>
          <p:spPr>
            <a:xfrm>
              <a:off x="5954363" y="1741620"/>
              <a:ext cx="492156" cy="653986"/>
            </a:xfrm>
            <a:custGeom>
              <a:avLst/>
              <a:gdLst>
                <a:gd name="connsiteX0" fmla="*/ 0 w 492156"/>
                <a:gd name="connsiteY0" fmla="*/ 652463 h 653986"/>
                <a:gd name="connsiteX1" fmla="*/ 103537 w 492156"/>
                <a:gd name="connsiteY1" fmla="*/ 444246 h 653986"/>
                <a:gd name="connsiteX2" fmla="*/ 133445 w 492156"/>
                <a:gd name="connsiteY2" fmla="*/ 391096 h 653986"/>
                <a:gd name="connsiteX3" fmla="*/ 163639 w 492156"/>
                <a:gd name="connsiteY3" fmla="*/ 340042 h 653986"/>
                <a:gd name="connsiteX4" fmla="*/ 230314 w 492156"/>
                <a:gd name="connsiteY4" fmla="*/ 249746 h 653986"/>
                <a:gd name="connsiteX5" fmla="*/ 296132 w 492156"/>
                <a:gd name="connsiteY5" fmla="*/ 172974 h 653986"/>
                <a:gd name="connsiteX6" fmla="*/ 356521 w 492156"/>
                <a:gd name="connsiteY6" fmla="*/ 108775 h 653986"/>
                <a:gd name="connsiteX7" fmla="*/ 453390 w 492156"/>
                <a:gd name="connsiteY7" fmla="*/ 26099 h 653986"/>
                <a:gd name="connsiteX8" fmla="*/ 481965 w 492156"/>
                <a:gd name="connsiteY8" fmla="*/ 6477 h 653986"/>
                <a:gd name="connsiteX9" fmla="*/ 489490 w 492156"/>
                <a:gd name="connsiteY9" fmla="*/ 1524 h 653986"/>
                <a:gd name="connsiteX10" fmla="*/ 492157 w 492156"/>
                <a:gd name="connsiteY10" fmla="*/ 0 h 653986"/>
                <a:gd name="connsiteX11" fmla="*/ 489775 w 492156"/>
                <a:gd name="connsiteY11" fmla="*/ 1905 h 653986"/>
                <a:gd name="connsiteX12" fmla="*/ 482441 w 492156"/>
                <a:gd name="connsiteY12" fmla="*/ 7144 h 653986"/>
                <a:gd name="connsiteX13" fmla="*/ 454438 w 492156"/>
                <a:gd name="connsiteY13" fmla="*/ 27432 h 653986"/>
                <a:gd name="connsiteX14" fmla="*/ 358616 w 492156"/>
                <a:gd name="connsiteY14" fmla="*/ 110871 h 653986"/>
                <a:gd name="connsiteX15" fmla="*/ 298799 w 492156"/>
                <a:gd name="connsiteY15" fmla="*/ 175260 h 653986"/>
                <a:gd name="connsiteX16" fmla="*/ 233363 w 492156"/>
                <a:gd name="connsiteY16" fmla="*/ 252222 h 653986"/>
                <a:gd name="connsiteX17" fmla="*/ 167545 w 492156"/>
                <a:gd name="connsiteY17" fmla="*/ 342329 h 653986"/>
                <a:gd name="connsiteX18" fmla="*/ 137541 w 492156"/>
                <a:gd name="connsiteY18" fmla="*/ 393192 h 653986"/>
                <a:gd name="connsiteX19" fmla="*/ 107632 w 492156"/>
                <a:gd name="connsiteY19" fmla="*/ 446342 h 653986"/>
                <a:gd name="connsiteX20" fmla="*/ 4286 w 492156"/>
                <a:gd name="connsiteY20" fmla="*/ 653987 h 65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2156" h="653986">
                  <a:moveTo>
                    <a:pt x="0" y="652463"/>
                  </a:moveTo>
                  <a:cubicBezTo>
                    <a:pt x="30471" y="581120"/>
                    <a:pt x="65046" y="511597"/>
                    <a:pt x="103537" y="444246"/>
                  </a:cubicBezTo>
                  <a:lnTo>
                    <a:pt x="133445" y="391096"/>
                  </a:lnTo>
                  <a:cubicBezTo>
                    <a:pt x="142970" y="373666"/>
                    <a:pt x="153067" y="356425"/>
                    <a:pt x="163639" y="340042"/>
                  </a:cubicBezTo>
                  <a:cubicBezTo>
                    <a:pt x="184194" y="308743"/>
                    <a:pt x="206454" y="278606"/>
                    <a:pt x="230314" y="249746"/>
                  </a:cubicBezTo>
                  <a:cubicBezTo>
                    <a:pt x="252794" y="222123"/>
                    <a:pt x="275082" y="196596"/>
                    <a:pt x="296132" y="172974"/>
                  </a:cubicBezTo>
                  <a:cubicBezTo>
                    <a:pt x="317182" y="149352"/>
                    <a:pt x="337375" y="127730"/>
                    <a:pt x="356521" y="108775"/>
                  </a:cubicBezTo>
                  <a:cubicBezTo>
                    <a:pt x="386591" y="78715"/>
                    <a:pt x="418986" y="51073"/>
                    <a:pt x="453390" y="26099"/>
                  </a:cubicBezTo>
                  <a:cubicBezTo>
                    <a:pt x="465582" y="17335"/>
                    <a:pt x="475297" y="10763"/>
                    <a:pt x="481965" y="6477"/>
                  </a:cubicBezTo>
                  <a:lnTo>
                    <a:pt x="489490" y="1524"/>
                  </a:lnTo>
                  <a:lnTo>
                    <a:pt x="492157" y="0"/>
                  </a:lnTo>
                  <a:cubicBezTo>
                    <a:pt x="491442" y="733"/>
                    <a:pt x="490642" y="1372"/>
                    <a:pt x="489775" y="1905"/>
                  </a:cubicBezTo>
                  <a:lnTo>
                    <a:pt x="482441" y="7144"/>
                  </a:lnTo>
                  <a:cubicBezTo>
                    <a:pt x="475964" y="11716"/>
                    <a:pt x="466439" y="18479"/>
                    <a:pt x="454438" y="27432"/>
                  </a:cubicBezTo>
                  <a:cubicBezTo>
                    <a:pt x="420481" y="52835"/>
                    <a:pt x="388448" y="80724"/>
                    <a:pt x="358616" y="110871"/>
                  </a:cubicBezTo>
                  <a:cubicBezTo>
                    <a:pt x="339566" y="129921"/>
                    <a:pt x="319754" y="151638"/>
                    <a:pt x="298799" y="175260"/>
                  </a:cubicBezTo>
                  <a:cubicBezTo>
                    <a:pt x="277844" y="198882"/>
                    <a:pt x="255651" y="224504"/>
                    <a:pt x="233363" y="252222"/>
                  </a:cubicBezTo>
                  <a:cubicBezTo>
                    <a:pt x="209788" y="281026"/>
                    <a:pt x="187814" y="311106"/>
                    <a:pt x="167545" y="342329"/>
                  </a:cubicBezTo>
                  <a:cubicBezTo>
                    <a:pt x="157067" y="358521"/>
                    <a:pt x="147352" y="375666"/>
                    <a:pt x="137541" y="393192"/>
                  </a:cubicBezTo>
                  <a:lnTo>
                    <a:pt x="107632" y="446342"/>
                  </a:lnTo>
                  <a:cubicBezTo>
                    <a:pt x="69361" y="513588"/>
                    <a:pt x="34862" y="582911"/>
                    <a:pt x="4286" y="653987"/>
                  </a:cubicBezTo>
                </a:path>
              </a:pathLst>
            </a:custGeom>
            <a:solidFill>
              <a:srgbClr val="E0E0E0"/>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307383D-55FF-8A51-ECF0-CA7FAAA68A83}"/>
                </a:ext>
              </a:extLst>
            </p:cNvPr>
            <p:cNvSpPr/>
            <p:nvPr/>
          </p:nvSpPr>
          <p:spPr>
            <a:xfrm>
              <a:off x="6112711" y="1831536"/>
              <a:ext cx="7505" cy="250126"/>
            </a:xfrm>
            <a:custGeom>
              <a:avLst/>
              <a:gdLst>
                <a:gd name="connsiteX0" fmla="*/ 6244 w 7505"/>
                <a:gd name="connsiteY0" fmla="*/ 250126 h 250126"/>
                <a:gd name="connsiteX1" fmla="*/ 5101 w 7505"/>
                <a:gd name="connsiteY1" fmla="*/ 240601 h 250126"/>
                <a:gd name="connsiteX2" fmla="*/ 3767 w 7505"/>
                <a:gd name="connsiteY2" fmla="*/ 213646 h 250126"/>
                <a:gd name="connsiteX3" fmla="*/ 3100 w 7505"/>
                <a:gd name="connsiteY3" fmla="*/ 124968 h 250126"/>
                <a:gd name="connsiteX4" fmla="*/ 1767 w 7505"/>
                <a:gd name="connsiteY4" fmla="*/ 36290 h 250126"/>
                <a:gd name="connsiteX5" fmla="*/ 243 w 7505"/>
                <a:gd name="connsiteY5" fmla="*/ 9525 h 250126"/>
                <a:gd name="connsiteX6" fmla="*/ 243 w 7505"/>
                <a:gd name="connsiteY6" fmla="*/ 0 h 250126"/>
                <a:gd name="connsiteX7" fmla="*/ 2053 w 7505"/>
                <a:gd name="connsiteY7" fmla="*/ 9525 h 250126"/>
                <a:gd name="connsiteX8" fmla="*/ 4815 w 7505"/>
                <a:gd name="connsiteY8" fmla="*/ 36290 h 250126"/>
                <a:gd name="connsiteX9" fmla="*/ 7482 w 7505"/>
                <a:gd name="connsiteY9" fmla="*/ 125158 h 250126"/>
                <a:gd name="connsiteX10" fmla="*/ 6910 w 7505"/>
                <a:gd name="connsiteY10" fmla="*/ 213836 h 250126"/>
                <a:gd name="connsiteX11" fmla="*/ 6910 w 7505"/>
                <a:gd name="connsiteY11" fmla="*/ 240697 h 250126"/>
                <a:gd name="connsiteX12" fmla="*/ 6244 w 7505"/>
                <a:gd name="connsiteY12" fmla="*/ 250126 h 25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5" h="250126">
                  <a:moveTo>
                    <a:pt x="6244" y="250126"/>
                  </a:moveTo>
                  <a:cubicBezTo>
                    <a:pt x="5539" y="247002"/>
                    <a:pt x="5158" y="243811"/>
                    <a:pt x="5101" y="240601"/>
                  </a:cubicBezTo>
                  <a:cubicBezTo>
                    <a:pt x="4529" y="234220"/>
                    <a:pt x="4148" y="225076"/>
                    <a:pt x="3767" y="213646"/>
                  </a:cubicBezTo>
                  <a:cubicBezTo>
                    <a:pt x="3005" y="190976"/>
                    <a:pt x="3005" y="159544"/>
                    <a:pt x="3100" y="124968"/>
                  </a:cubicBezTo>
                  <a:cubicBezTo>
                    <a:pt x="3196" y="90392"/>
                    <a:pt x="3100" y="58960"/>
                    <a:pt x="1767" y="36290"/>
                  </a:cubicBezTo>
                  <a:cubicBezTo>
                    <a:pt x="1195" y="24955"/>
                    <a:pt x="719" y="15812"/>
                    <a:pt x="243" y="9525"/>
                  </a:cubicBezTo>
                  <a:cubicBezTo>
                    <a:pt x="-81" y="6363"/>
                    <a:pt x="-81" y="3162"/>
                    <a:pt x="243" y="0"/>
                  </a:cubicBezTo>
                  <a:cubicBezTo>
                    <a:pt x="1205" y="3096"/>
                    <a:pt x="1815" y="6296"/>
                    <a:pt x="2053" y="9525"/>
                  </a:cubicBezTo>
                  <a:cubicBezTo>
                    <a:pt x="3005" y="15812"/>
                    <a:pt x="3958" y="24955"/>
                    <a:pt x="4815" y="36290"/>
                  </a:cubicBezTo>
                  <a:cubicBezTo>
                    <a:pt x="6720" y="58960"/>
                    <a:pt x="7672" y="90392"/>
                    <a:pt x="7482" y="125158"/>
                  </a:cubicBezTo>
                  <a:cubicBezTo>
                    <a:pt x="7291" y="159925"/>
                    <a:pt x="7482" y="190214"/>
                    <a:pt x="6910" y="213836"/>
                  </a:cubicBezTo>
                  <a:lnTo>
                    <a:pt x="6910" y="240697"/>
                  </a:lnTo>
                  <a:cubicBezTo>
                    <a:pt x="6977" y="243850"/>
                    <a:pt x="6758" y="247012"/>
                    <a:pt x="6244" y="250126"/>
                  </a:cubicBezTo>
                  <a:close/>
                </a:path>
              </a:pathLst>
            </a:custGeom>
            <a:solidFill>
              <a:srgbClr val="E0E0E0"/>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7993236E-CC66-0732-B820-7ED2C5A85665}"/>
                </a:ext>
              </a:extLst>
            </p:cNvPr>
            <p:cNvSpPr/>
            <p:nvPr/>
          </p:nvSpPr>
          <p:spPr>
            <a:xfrm>
              <a:off x="6118669" y="2055654"/>
              <a:ext cx="294989" cy="26199"/>
            </a:xfrm>
            <a:custGeom>
              <a:avLst/>
              <a:gdLst>
                <a:gd name="connsiteX0" fmla="*/ 294989 w 294989"/>
                <a:gd name="connsiteY0" fmla="*/ 3149 h 26199"/>
                <a:gd name="connsiteX1" fmla="*/ 283369 w 294989"/>
                <a:gd name="connsiteY1" fmla="*/ 3149 h 26199"/>
                <a:gd name="connsiteX2" fmla="*/ 251650 w 294989"/>
                <a:gd name="connsiteY2" fmla="*/ 3149 h 26199"/>
                <a:gd name="connsiteX3" fmla="*/ 146875 w 294989"/>
                <a:gd name="connsiteY3" fmla="*/ 7721 h 26199"/>
                <a:gd name="connsiteX4" fmla="*/ 42863 w 294989"/>
                <a:gd name="connsiteY4" fmla="*/ 19627 h 26199"/>
                <a:gd name="connsiteX5" fmla="*/ 11525 w 294989"/>
                <a:gd name="connsiteY5" fmla="*/ 24675 h 26199"/>
                <a:gd name="connsiteX6" fmla="*/ 0 w 294989"/>
                <a:gd name="connsiteY6" fmla="*/ 26199 h 26199"/>
                <a:gd name="connsiteX7" fmla="*/ 11239 w 294989"/>
                <a:gd name="connsiteY7" fmla="*/ 23056 h 26199"/>
                <a:gd name="connsiteX8" fmla="*/ 42481 w 294989"/>
                <a:gd name="connsiteY8" fmla="*/ 16674 h 26199"/>
                <a:gd name="connsiteX9" fmla="*/ 146590 w 294989"/>
                <a:gd name="connsiteY9" fmla="*/ 3530 h 26199"/>
                <a:gd name="connsiteX10" fmla="*/ 251365 w 294989"/>
                <a:gd name="connsiteY10" fmla="*/ 196 h 26199"/>
                <a:gd name="connsiteX11" fmla="*/ 283178 w 294989"/>
                <a:gd name="connsiteY11" fmla="*/ 1815 h 26199"/>
                <a:gd name="connsiteX12" fmla="*/ 294989 w 294989"/>
                <a:gd name="connsiteY12" fmla="*/ 3149 h 2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989" h="26199">
                  <a:moveTo>
                    <a:pt x="294989" y="3149"/>
                  </a:moveTo>
                  <a:cubicBezTo>
                    <a:pt x="291122" y="3501"/>
                    <a:pt x="287236" y="3501"/>
                    <a:pt x="283369" y="3149"/>
                  </a:cubicBezTo>
                  <a:cubicBezTo>
                    <a:pt x="275844" y="3149"/>
                    <a:pt x="264986" y="3149"/>
                    <a:pt x="251650" y="3149"/>
                  </a:cubicBezTo>
                  <a:cubicBezTo>
                    <a:pt x="224885" y="3149"/>
                    <a:pt x="187928" y="4482"/>
                    <a:pt x="146875" y="7721"/>
                  </a:cubicBezTo>
                  <a:cubicBezTo>
                    <a:pt x="105823" y="10959"/>
                    <a:pt x="69342" y="15531"/>
                    <a:pt x="42863" y="19627"/>
                  </a:cubicBezTo>
                  <a:cubicBezTo>
                    <a:pt x="29623" y="21532"/>
                    <a:pt x="18955" y="23437"/>
                    <a:pt x="11525" y="24675"/>
                  </a:cubicBezTo>
                  <a:cubicBezTo>
                    <a:pt x="7734" y="25532"/>
                    <a:pt x="3877" y="26047"/>
                    <a:pt x="0" y="26199"/>
                  </a:cubicBezTo>
                  <a:cubicBezTo>
                    <a:pt x="3629" y="24761"/>
                    <a:pt x="7391" y="23704"/>
                    <a:pt x="11239" y="23056"/>
                  </a:cubicBezTo>
                  <a:cubicBezTo>
                    <a:pt x="18574" y="21341"/>
                    <a:pt x="29242" y="18960"/>
                    <a:pt x="42481" y="16674"/>
                  </a:cubicBezTo>
                  <a:cubicBezTo>
                    <a:pt x="68866" y="11816"/>
                    <a:pt x="105728" y="7149"/>
                    <a:pt x="146590" y="3530"/>
                  </a:cubicBezTo>
                  <a:cubicBezTo>
                    <a:pt x="181432" y="625"/>
                    <a:pt x="216408" y="-490"/>
                    <a:pt x="251365" y="196"/>
                  </a:cubicBezTo>
                  <a:cubicBezTo>
                    <a:pt x="264795" y="196"/>
                    <a:pt x="275654" y="1148"/>
                    <a:pt x="283178" y="1815"/>
                  </a:cubicBezTo>
                  <a:cubicBezTo>
                    <a:pt x="287150" y="1844"/>
                    <a:pt x="291112" y="2291"/>
                    <a:pt x="294989" y="3149"/>
                  </a:cubicBezTo>
                  <a:close/>
                </a:path>
              </a:pathLst>
            </a:custGeom>
            <a:solidFill>
              <a:srgbClr val="E0E0E0"/>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CFEE7E2-ADE3-B031-E360-229D9DEF9C3A}"/>
                </a:ext>
              </a:extLst>
            </p:cNvPr>
            <p:cNvSpPr/>
            <p:nvPr/>
          </p:nvSpPr>
          <p:spPr>
            <a:xfrm>
              <a:off x="5852731" y="2004891"/>
              <a:ext cx="105727" cy="384714"/>
            </a:xfrm>
            <a:custGeom>
              <a:avLst/>
              <a:gdLst>
                <a:gd name="connsiteX0" fmla="*/ 105728 w 105727"/>
                <a:gd name="connsiteY0" fmla="*/ 384715 h 384714"/>
                <a:gd name="connsiteX1" fmla="*/ 104108 w 105727"/>
                <a:gd name="connsiteY1" fmla="*/ 381000 h 384714"/>
                <a:gd name="connsiteX2" fmla="*/ 100298 w 105727"/>
                <a:gd name="connsiteY2" fmla="*/ 370046 h 384714"/>
                <a:gd name="connsiteX3" fmla="*/ 87535 w 105727"/>
                <a:gd name="connsiteY3" fmla="*/ 329184 h 384714"/>
                <a:gd name="connsiteX4" fmla="*/ 50863 w 105727"/>
                <a:gd name="connsiteY4" fmla="*/ 192976 h 384714"/>
                <a:gd name="connsiteX5" fmla="*/ 15430 w 105727"/>
                <a:gd name="connsiteY5" fmla="*/ 56388 h 384714"/>
                <a:gd name="connsiteX6" fmla="*/ 3905 w 105727"/>
                <a:gd name="connsiteY6" fmla="*/ 15240 h 384714"/>
                <a:gd name="connsiteX7" fmla="*/ 857 w 105727"/>
                <a:gd name="connsiteY7" fmla="*/ 4000 h 384714"/>
                <a:gd name="connsiteX8" fmla="*/ 0 w 105727"/>
                <a:gd name="connsiteY8" fmla="*/ 0 h 384714"/>
                <a:gd name="connsiteX9" fmla="*/ 1619 w 105727"/>
                <a:gd name="connsiteY9" fmla="*/ 3810 h 384714"/>
                <a:gd name="connsiteX10" fmla="*/ 5429 w 105727"/>
                <a:gd name="connsiteY10" fmla="*/ 14764 h 384714"/>
                <a:gd name="connsiteX11" fmla="*/ 18288 w 105727"/>
                <a:gd name="connsiteY11" fmla="*/ 55531 h 384714"/>
                <a:gd name="connsiteX12" fmla="*/ 54864 w 105727"/>
                <a:gd name="connsiteY12" fmla="*/ 191834 h 384714"/>
                <a:gd name="connsiteX13" fmla="*/ 90297 w 105727"/>
                <a:gd name="connsiteY13" fmla="*/ 328422 h 384714"/>
                <a:gd name="connsiteX14" fmla="*/ 101822 w 105727"/>
                <a:gd name="connsiteY14" fmla="*/ 369570 h 384714"/>
                <a:gd name="connsiteX15" fmla="*/ 104966 w 105727"/>
                <a:gd name="connsiteY15" fmla="*/ 380714 h 384714"/>
                <a:gd name="connsiteX16" fmla="*/ 105728 w 105727"/>
                <a:gd name="connsiteY16" fmla="*/ 384715 h 3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727" h="384714">
                  <a:moveTo>
                    <a:pt x="105728" y="384715"/>
                  </a:moveTo>
                  <a:cubicBezTo>
                    <a:pt x="105042" y="383543"/>
                    <a:pt x="104499" y="382295"/>
                    <a:pt x="104108" y="381000"/>
                  </a:cubicBezTo>
                  <a:cubicBezTo>
                    <a:pt x="103156" y="378047"/>
                    <a:pt x="101822" y="374428"/>
                    <a:pt x="100298" y="370046"/>
                  </a:cubicBezTo>
                  <a:cubicBezTo>
                    <a:pt x="97060" y="360521"/>
                    <a:pt x="92678" y="346520"/>
                    <a:pt x="87535" y="329184"/>
                  </a:cubicBezTo>
                  <a:cubicBezTo>
                    <a:pt x="77153" y="294608"/>
                    <a:pt x="64294" y="246412"/>
                    <a:pt x="50863" y="192976"/>
                  </a:cubicBezTo>
                  <a:cubicBezTo>
                    <a:pt x="37433" y="139541"/>
                    <a:pt x="25051" y="91154"/>
                    <a:pt x="15430" y="56388"/>
                  </a:cubicBezTo>
                  <a:cubicBezTo>
                    <a:pt x="10763" y="39529"/>
                    <a:pt x="6858" y="25622"/>
                    <a:pt x="3905" y="15240"/>
                  </a:cubicBezTo>
                  <a:cubicBezTo>
                    <a:pt x="2667" y="10763"/>
                    <a:pt x="1715" y="7049"/>
                    <a:pt x="857" y="4000"/>
                  </a:cubicBezTo>
                  <a:cubicBezTo>
                    <a:pt x="429" y="2705"/>
                    <a:pt x="143" y="1362"/>
                    <a:pt x="0" y="0"/>
                  </a:cubicBezTo>
                  <a:cubicBezTo>
                    <a:pt x="743" y="1172"/>
                    <a:pt x="1286" y="2457"/>
                    <a:pt x="1619" y="3810"/>
                  </a:cubicBezTo>
                  <a:lnTo>
                    <a:pt x="5429" y="14764"/>
                  </a:lnTo>
                  <a:cubicBezTo>
                    <a:pt x="8763" y="24289"/>
                    <a:pt x="13145" y="38291"/>
                    <a:pt x="18288" y="55531"/>
                  </a:cubicBezTo>
                  <a:cubicBezTo>
                    <a:pt x="28670" y="90202"/>
                    <a:pt x="41434" y="138398"/>
                    <a:pt x="54864" y="191834"/>
                  </a:cubicBezTo>
                  <a:cubicBezTo>
                    <a:pt x="68294" y="245269"/>
                    <a:pt x="80677" y="293560"/>
                    <a:pt x="90297" y="328422"/>
                  </a:cubicBezTo>
                  <a:cubicBezTo>
                    <a:pt x="95060" y="345281"/>
                    <a:pt x="98965" y="359188"/>
                    <a:pt x="101822" y="369570"/>
                  </a:cubicBezTo>
                  <a:lnTo>
                    <a:pt x="104966" y="380714"/>
                  </a:lnTo>
                  <a:cubicBezTo>
                    <a:pt x="105451" y="381991"/>
                    <a:pt x="105709" y="383343"/>
                    <a:pt x="105728" y="384715"/>
                  </a:cubicBezTo>
                  <a:close/>
                </a:path>
              </a:pathLst>
            </a:custGeom>
            <a:solidFill>
              <a:srgbClr val="E0E0E0"/>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FFEBDB6-2CB3-49A8-A1E5-D22C4BAC95EA}"/>
                </a:ext>
              </a:extLst>
            </p:cNvPr>
            <p:cNvSpPr/>
            <p:nvPr/>
          </p:nvSpPr>
          <p:spPr>
            <a:xfrm>
              <a:off x="5958458" y="2306640"/>
              <a:ext cx="397287" cy="82396"/>
            </a:xfrm>
            <a:custGeom>
              <a:avLst/>
              <a:gdLst>
                <a:gd name="connsiteX0" fmla="*/ 397288 w 397287"/>
                <a:gd name="connsiteY0" fmla="*/ 193 h 82396"/>
                <a:gd name="connsiteX1" fmla="*/ 393287 w 397287"/>
                <a:gd name="connsiteY1" fmla="*/ 1336 h 82396"/>
                <a:gd name="connsiteX2" fmla="*/ 381762 w 397287"/>
                <a:gd name="connsiteY2" fmla="*/ 3812 h 82396"/>
                <a:gd name="connsiteX3" fmla="*/ 339185 w 397287"/>
                <a:gd name="connsiteY3" fmla="*/ 12766 h 82396"/>
                <a:gd name="connsiteX4" fmla="*/ 199072 w 397287"/>
                <a:gd name="connsiteY4" fmla="*/ 43341 h 82396"/>
                <a:gd name="connsiteX5" fmla="*/ 58674 w 397287"/>
                <a:gd name="connsiteY5" fmla="*/ 72869 h 82396"/>
                <a:gd name="connsiteX6" fmla="*/ 15812 w 397287"/>
                <a:gd name="connsiteY6" fmla="*/ 80393 h 82396"/>
                <a:gd name="connsiteX7" fmla="*/ 4096 w 397287"/>
                <a:gd name="connsiteY7" fmla="*/ 82203 h 82396"/>
                <a:gd name="connsiteX8" fmla="*/ 0 w 397287"/>
                <a:gd name="connsiteY8" fmla="*/ 82203 h 82396"/>
                <a:gd name="connsiteX9" fmla="*/ 4001 w 397287"/>
                <a:gd name="connsiteY9" fmla="*/ 81060 h 82396"/>
                <a:gd name="connsiteX10" fmla="*/ 15526 w 397287"/>
                <a:gd name="connsiteY10" fmla="*/ 78584 h 82396"/>
                <a:gd name="connsiteX11" fmla="*/ 58103 w 397287"/>
                <a:gd name="connsiteY11" fmla="*/ 69630 h 82396"/>
                <a:gd name="connsiteX12" fmla="*/ 198215 w 397287"/>
                <a:gd name="connsiteY12" fmla="*/ 38960 h 82396"/>
                <a:gd name="connsiteX13" fmla="*/ 338614 w 397287"/>
                <a:gd name="connsiteY13" fmla="*/ 9527 h 82396"/>
                <a:gd name="connsiteX14" fmla="*/ 381476 w 397287"/>
                <a:gd name="connsiteY14" fmla="*/ 2003 h 82396"/>
                <a:gd name="connsiteX15" fmla="*/ 393192 w 397287"/>
                <a:gd name="connsiteY15" fmla="*/ 193 h 82396"/>
                <a:gd name="connsiteX16" fmla="*/ 397288 w 397287"/>
                <a:gd name="connsiteY16" fmla="*/ 193 h 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7287" h="82396">
                  <a:moveTo>
                    <a:pt x="397288" y="193"/>
                  </a:moveTo>
                  <a:cubicBezTo>
                    <a:pt x="395992" y="688"/>
                    <a:pt x="394649" y="1069"/>
                    <a:pt x="393287" y="1336"/>
                  </a:cubicBezTo>
                  <a:lnTo>
                    <a:pt x="381762" y="3812"/>
                  </a:lnTo>
                  <a:lnTo>
                    <a:pt x="339185" y="12766"/>
                  </a:lnTo>
                  <a:cubicBezTo>
                    <a:pt x="303276" y="20291"/>
                    <a:pt x="253460" y="31244"/>
                    <a:pt x="199072" y="43341"/>
                  </a:cubicBezTo>
                  <a:cubicBezTo>
                    <a:pt x="144685" y="55438"/>
                    <a:pt x="94774" y="66106"/>
                    <a:pt x="58674" y="72869"/>
                  </a:cubicBezTo>
                  <a:cubicBezTo>
                    <a:pt x="40577" y="76202"/>
                    <a:pt x="26003" y="78869"/>
                    <a:pt x="15812" y="80393"/>
                  </a:cubicBezTo>
                  <a:lnTo>
                    <a:pt x="4096" y="82203"/>
                  </a:lnTo>
                  <a:cubicBezTo>
                    <a:pt x="2743" y="82460"/>
                    <a:pt x="1353" y="82460"/>
                    <a:pt x="0" y="82203"/>
                  </a:cubicBezTo>
                  <a:lnTo>
                    <a:pt x="4001" y="81060"/>
                  </a:lnTo>
                  <a:lnTo>
                    <a:pt x="15526" y="78584"/>
                  </a:lnTo>
                  <a:lnTo>
                    <a:pt x="58103" y="69630"/>
                  </a:lnTo>
                  <a:cubicBezTo>
                    <a:pt x="94012" y="62105"/>
                    <a:pt x="143828" y="51152"/>
                    <a:pt x="198215" y="38960"/>
                  </a:cubicBezTo>
                  <a:cubicBezTo>
                    <a:pt x="252603" y="26768"/>
                    <a:pt x="302514" y="16290"/>
                    <a:pt x="338614" y="9527"/>
                  </a:cubicBezTo>
                  <a:cubicBezTo>
                    <a:pt x="356711" y="6098"/>
                    <a:pt x="371285" y="3527"/>
                    <a:pt x="381476" y="2003"/>
                  </a:cubicBezTo>
                  <a:lnTo>
                    <a:pt x="393192" y="193"/>
                  </a:lnTo>
                  <a:cubicBezTo>
                    <a:pt x="394545" y="-64"/>
                    <a:pt x="395935" y="-64"/>
                    <a:pt x="397288" y="193"/>
                  </a:cubicBezTo>
                  <a:close/>
                </a:path>
              </a:pathLst>
            </a:custGeom>
            <a:solidFill>
              <a:srgbClr val="E0E0E0"/>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84E99757-A223-85B8-7311-F01C7DE07059}"/>
                </a:ext>
              </a:extLst>
            </p:cNvPr>
            <p:cNvSpPr/>
            <p:nvPr/>
          </p:nvSpPr>
          <p:spPr>
            <a:xfrm>
              <a:off x="5082825" y="372564"/>
              <a:ext cx="1284199" cy="1371627"/>
            </a:xfrm>
            <a:custGeom>
              <a:avLst/>
              <a:gdLst>
                <a:gd name="connsiteX0" fmla="*/ 0 w 1284199"/>
                <a:gd name="connsiteY0" fmla="*/ 493042 h 1371627"/>
                <a:gd name="connsiteX1" fmla="*/ 121253 w 1284199"/>
                <a:gd name="connsiteY1" fmla="*/ 165477 h 1371627"/>
                <a:gd name="connsiteX2" fmla="*/ 365474 w 1284199"/>
                <a:gd name="connsiteY2" fmla="*/ 2504 h 1371627"/>
                <a:gd name="connsiteX3" fmla="*/ 619792 w 1284199"/>
                <a:gd name="connsiteY3" fmla="*/ 125662 h 1371627"/>
                <a:gd name="connsiteX4" fmla="*/ 665893 w 1284199"/>
                <a:gd name="connsiteY4" fmla="*/ 280539 h 1371627"/>
                <a:gd name="connsiteX5" fmla="*/ 775716 w 1284199"/>
                <a:gd name="connsiteY5" fmla="*/ 386743 h 1371627"/>
                <a:gd name="connsiteX6" fmla="*/ 916210 w 1284199"/>
                <a:gd name="connsiteY6" fmla="*/ 365216 h 1371627"/>
                <a:gd name="connsiteX7" fmla="*/ 1001268 w 1284199"/>
                <a:gd name="connsiteY7" fmla="*/ 514568 h 1371627"/>
                <a:gd name="connsiteX8" fmla="*/ 1030986 w 1284199"/>
                <a:gd name="connsiteY8" fmla="*/ 694971 h 1371627"/>
                <a:gd name="connsiteX9" fmla="*/ 1159002 w 1284199"/>
                <a:gd name="connsiteY9" fmla="*/ 775934 h 1371627"/>
                <a:gd name="connsiteX10" fmla="*/ 1282827 w 1284199"/>
                <a:gd name="connsiteY10" fmla="*/ 1064256 h 1371627"/>
                <a:gd name="connsiteX11" fmla="*/ 1169194 w 1284199"/>
                <a:gd name="connsiteY11" fmla="*/ 1371628 h 1371627"/>
                <a:gd name="connsiteX12" fmla="*/ 988219 w 1284199"/>
                <a:gd name="connsiteY12" fmla="*/ 915571 h 1371627"/>
                <a:gd name="connsiteX13" fmla="*/ 795719 w 1284199"/>
                <a:gd name="connsiteY13" fmla="*/ 699734 h 1371627"/>
                <a:gd name="connsiteX14" fmla="*/ 309467 w 1284199"/>
                <a:gd name="connsiteY14" fmla="*/ 541143 h 1371627"/>
                <a:gd name="connsiteX15" fmla="*/ 286 w 1284199"/>
                <a:gd name="connsiteY15" fmla="*/ 493518 h 137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4199" h="1371627">
                  <a:moveTo>
                    <a:pt x="0" y="493042"/>
                  </a:moveTo>
                  <a:cubicBezTo>
                    <a:pt x="17240" y="393791"/>
                    <a:pt x="64579" y="248725"/>
                    <a:pt x="121253" y="165477"/>
                  </a:cubicBezTo>
                  <a:cubicBezTo>
                    <a:pt x="177927" y="82228"/>
                    <a:pt x="265271" y="16791"/>
                    <a:pt x="365474" y="2504"/>
                  </a:cubicBezTo>
                  <a:cubicBezTo>
                    <a:pt x="465677" y="-11784"/>
                    <a:pt x="575024" y="35841"/>
                    <a:pt x="619792" y="125662"/>
                  </a:cubicBezTo>
                  <a:cubicBezTo>
                    <a:pt x="643890" y="173954"/>
                    <a:pt x="648367" y="229580"/>
                    <a:pt x="665893" y="280539"/>
                  </a:cubicBezTo>
                  <a:cubicBezTo>
                    <a:pt x="683419" y="331498"/>
                    <a:pt x="721900" y="382647"/>
                    <a:pt x="775716" y="386743"/>
                  </a:cubicBezTo>
                  <a:cubicBezTo>
                    <a:pt x="823341" y="390457"/>
                    <a:pt x="869347" y="356072"/>
                    <a:pt x="916210" y="365216"/>
                  </a:cubicBezTo>
                  <a:cubicBezTo>
                    <a:pt x="977360" y="377122"/>
                    <a:pt x="1000887" y="452370"/>
                    <a:pt x="1001268" y="514568"/>
                  </a:cubicBezTo>
                  <a:cubicBezTo>
                    <a:pt x="1001649" y="576766"/>
                    <a:pt x="992696" y="645918"/>
                    <a:pt x="1030986" y="694971"/>
                  </a:cubicBezTo>
                  <a:cubicBezTo>
                    <a:pt x="1062228" y="735167"/>
                    <a:pt x="1115854" y="748978"/>
                    <a:pt x="1159002" y="775934"/>
                  </a:cubicBezTo>
                  <a:cubicBezTo>
                    <a:pt x="1252442" y="834227"/>
                    <a:pt x="1292352" y="954528"/>
                    <a:pt x="1282827" y="1064256"/>
                  </a:cubicBezTo>
                  <a:cubicBezTo>
                    <a:pt x="1273302" y="1173984"/>
                    <a:pt x="1222820" y="1275520"/>
                    <a:pt x="1169194" y="1371628"/>
                  </a:cubicBezTo>
                  <a:cubicBezTo>
                    <a:pt x="1124550" y="1213846"/>
                    <a:pt x="1063914" y="1061036"/>
                    <a:pt x="988219" y="915571"/>
                  </a:cubicBezTo>
                  <a:cubicBezTo>
                    <a:pt x="944880" y="832513"/>
                    <a:pt x="865727" y="761932"/>
                    <a:pt x="795719" y="699734"/>
                  </a:cubicBezTo>
                  <a:cubicBezTo>
                    <a:pt x="688181" y="604484"/>
                    <a:pt x="452247" y="558669"/>
                    <a:pt x="309467" y="541143"/>
                  </a:cubicBezTo>
                  <a:cubicBezTo>
                    <a:pt x="166688" y="523617"/>
                    <a:pt x="141541" y="519807"/>
                    <a:pt x="286" y="493518"/>
                  </a:cubicBezTo>
                </a:path>
              </a:pathLst>
            </a:custGeom>
            <a:solidFill>
              <a:srgbClr val="E0E0E0"/>
            </a:solidFill>
            <a:ln w="9525" cap="flat">
              <a:noFill/>
              <a:prstDash val="solid"/>
              <a:miter/>
            </a:ln>
          </p:spPr>
          <p:txBody>
            <a:bodyPr rtlCol="0" anchor="ctr"/>
            <a:lstStyle/>
            <a:p>
              <a:endParaRPr lang="en-IN"/>
            </a:p>
          </p:txBody>
        </p:sp>
      </p:grpSp>
      <p:grpSp>
        <p:nvGrpSpPr>
          <p:cNvPr id="69" name="Graphic 32">
            <a:extLst>
              <a:ext uri="{FF2B5EF4-FFF2-40B4-BE49-F238E27FC236}">
                <a16:creationId xmlns:a16="http://schemas.microsoft.com/office/drawing/2014/main" id="{7A017177-6E8D-C9BA-681F-267DEB2DBAEF}"/>
              </a:ext>
            </a:extLst>
          </p:cNvPr>
          <p:cNvGrpSpPr/>
          <p:nvPr/>
        </p:nvGrpSpPr>
        <p:grpSpPr>
          <a:xfrm>
            <a:off x="3109722" y="967949"/>
            <a:ext cx="2742723" cy="814246"/>
            <a:chOff x="3109722" y="967949"/>
            <a:chExt cx="2742723" cy="814246"/>
          </a:xfrm>
        </p:grpSpPr>
        <p:sp>
          <p:nvSpPr>
            <p:cNvPr id="70" name="Freeform: Shape 69">
              <a:extLst>
                <a:ext uri="{FF2B5EF4-FFF2-40B4-BE49-F238E27FC236}">
                  <a16:creationId xmlns:a16="http://schemas.microsoft.com/office/drawing/2014/main" id="{4A2DA477-EB28-E6A0-D2E0-31DFDA838AEF}"/>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D45E"/>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71D4A5DD-F173-5F30-ECA0-9CF38B4F6FBE}"/>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FFFF"/>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CD8256F4-1F21-BE6B-BA2A-A1C114BAA779}"/>
                </a:ext>
              </a:extLst>
            </p:cNvPr>
            <p:cNvSpPr/>
            <p:nvPr/>
          </p:nvSpPr>
          <p:spPr>
            <a:xfrm>
              <a:off x="3197449" y="1197266"/>
              <a:ext cx="907825" cy="480536"/>
            </a:xfrm>
            <a:custGeom>
              <a:avLst/>
              <a:gdLst>
                <a:gd name="connsiteX0" fmla="*/ 907825 w 907825"/>
                <a:gd name="connsiteY0" fmla="*/ 308419 h 480536"/>
                <a:gd name="connsiteX1" fmla="*/ 904396 w 907825"/>
                <a:gd name="connsiteY1" fmla="*/ 308991 h 480536"/>
                <a:gd name="connsiteX2" fmla="*/ 894395 w 907825"/>
                <a:gd name="connsiteY2" fmla="*/ 310420 h 480536"/>
                <a:gd name="connsiteX3" fmla="*/ 856295 w 907825"/>
                <a:gd name="connsiteY3" fmla="*/ 315182 h 480536"/>
                <a:gd name="connsiteX4" fmla="*/ 795335 w 907825"/>
                <a:gd name="connsiteY4" fmla="*/ 323088 h 480536"/>
                <a:gd name="connsiteX5" fmla="*/ 714849 w 907825"/>
                <a:gd name="connsiteY5" fmla="*/ 334899 h 480536"/>
                <a:gd name="connsiteX6" fmla="*/ 253553 w 907825"/>
                <a:gd name="connsiteY6" fmla="*/ 430149 h 480536"/>
                <a:gd name="connsiteX7" fmla="*/ 77341 w 907825"/>
                <a:gd name="connsiteY7" fmla="*/ 479774 h 480536"/>
                <a:gd name="connsiteX8" fmla="*/ 74578 w 907825"/>
                <a:gd name="connsiteY8" fmla="*/ 480536 h 480536"/>
                <a:gd name="connsiteX9" fmla="*/ 74578 w 907825"/>
                <a:gd name="connsiteY9" fmla="*/ 477774 h 480536"/>
                <a:gd name="connsiteX10" fmla="*/ 22858 w 907825"/>
                <a:gd name="connsiteY10" fmla="*/ 134874 h 480536"/>
                <a:gd name="connsiteX11" fmla="*/ 5808 w 907825"/>
                <a:gd name="connsiteY11" fmla="*/ 35719 h 480536"/>
                <a:gd name="connsiteX12" fmla="*/ 1141 w 907825"/>
                <a:gd name="connsiteY12" fmla="*/ 9239 h 480536"/>
                <a:gd name="connsiteX13" fmla="*/ 93 w 907825"/>
                <a:gd name="connsiteY13" fmla="*/ 2381 h 480536"/>
                <a:gd name="connsiteX14" fmla="*/ 93 w 907825"/>
                <a:gd name="connsiteY14" fmla="*/ 0 h 480536"/>
                <a:gd name="connsiteX15" fmla="*/ 760 w 907825"/>
                <a:gd name="connsiteY15" fmla="*/ 2286 h 480536"/>
                <a:gd name="connsiteX16" fmla="*/ 2284 w 907825"/>
                <a:gd name="connsiteY16" fmla="*/ 9049 h 480536"/>
                <a:gd name="connsiteX17" fmla="*/ 7713 w 907825"/>
                <a:gd name="connsiteY17" fmla="*/ 35433 h 480536"/>
                <a:gd name="connsiteX18" fmla="*/ 26096 w 907825"/>
                <a:gd name="connsiteY18" fmla="*/ 134302 h 480536"/>
                <a:gd name="connsiteX19" fmla="*/ 79627 w 907825"/>
                <a:gd name="connsiteY19" fmla="*/ 477203 h 480536"/>
                <a:gd name="connsiteX20" fmla="*/ 76483 w 907825"/>
                <a:gd name="connsiteY20" fmla="*/ 475298 h 480536"/>
                <a:gd name="connsiteX21" fmla="*/ 252982 w 907825"/>
                <a:gd name="connsiteY21" fmla="*/ 425386 h 480536"/>
                <a:gd name="connsiteX22" fmla="*/ 714944 w 907825"/>
                <a:gd name="connsiteY22" fmla="*/ 331851 h 480536"/>
                <a:gd name="connsiteX23" fmla="*/ 795621 w 907825"/>
                <a:gd name="connsiteY23" fmla="*/ 320897 h 480536"/>
                <a:gd name="connsiteX24" fmla="*/ 856676 w 907825"/>
                <a:gd name="connsiteY24" fmla="*/ 313753 h 480536"/>
                <a:gd name="connsiteX25" fmla="*/ 895348 w 907825"/>
                <a:gd name="connsiteY25" fmla="*/ 309848 h 480536"/>
                <a:gd name="connsiteX26" fmla="*/ 905444 w 907825"/>
                <a:gd name="connsiteY26" fmla="*/ 308991 h 480536"/>
                <a:gd name="connsiteX27" fmla="*/ 907825 w 907825"/>
                <a:gd name="connsiteY27" fmla="*/ 308419 h 48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7825" h="480536">
                  <a:moveTo>
                    <a:pt x="907825" y="308419"/>
                  </a:moveTo>
                  <a:lnTo>
                    <a:pt x="904396" y="308991"/>
                  </a:lnTo>
                  <a:lnTo>
                    <a:pt x="894395" y="310420"/>
                  </a:lnTo>
                  <a:lnTo>
                    <a:pt x="856295" y="315182"/>
                  </a:lnTo>
                  <a:cubicBezTo>
                    <a:pt x="839531" y="317182"/>
                    <a:pt x="819052" y="319659"/>
                    <a:pt x="795335" y="323088"/>
                  </a:cubicBezTo>
                  <a:cubicBezTo>
                    <a:pt x="771618" y="326517"/>
                    <a:pt x="744567" y="329946"/>
                    <a:pt x="714849" y="334899"/>
                  </a:cubicBezTo>
                  <a:cubicBezTo>
                    <a:pt x="595691" y="353282"/>
                    <a:pt x="431671" y="383667"/>
                    <a:pt x="253553" y="430149"/>
                  </a:cubicBezTo>
                  <a:cubicBezTo>
                    <a:pt x="191641" y="446151"/>
                    <a:pt x="131919" y="462629"/>
                    <a:pt x="77341" y="479774"/>
                  </a:cubicBezTo>
                  <a:lnTo>
                    <a:pt x="74578" y="480536"/>
                  </a:lnTo>
                  <a:lnTo>
                    <a:pt x="74578" y="477774"/>
                  </a:lnTo>
                  <a:cubicBezTo>
                    <a:pt x="55528" y="339281"/>
                    <a:pt x="37050" y="219837"/>
                    <a:pt x="22858" y="134874"/>
                  </a:cubicBezTo>
                  <a:cubicBezTo>
                    <a:pt x="15619" y="92773"/>
                    <a:pt x="9808" y="58674"/>
                    <a:pt x="5808" y="35719"/>
                  </a:cubicBezTo>
                  <a:cubicBezTo>
                    <a:pt x="3808" y="24384"/>
                    <a:pt x="2284" y="15526"/>
                    <a:pt x="1141" y="9239"/>
                  </a:cubicBezTo>
                  <a:cubicBezTo>
                    <a:pt x="1141" y="6382"/>
                    <a:pt x="379" y="4096"/>
                    <a:pt x="93" y="2381"/>
                  </a:cubicBezTo>
                  <a:cubicBezTo>
                    <a:pt x="-31" y="1591"/>
                    <a:pt x="-31" y="791"/>
                    <a:pt x="93" y="0"/>
                  </a:cubicBezTo>
                  <a:cubicBezTo>
                    <a:pt x="407" y="733"/>
                    <a:pt x="636" y="1495"/>
                    <a:pt x="760" y="2286"/>
                  </a:cubicBezTo>
                  <a:cubicBezTo>
                    <a:pt x="760" y="4000"/>
                    <a:pt x="1617" y="6287"/>
                    <a:pt x="2284" y="9049"/>
                  </a:cubicBezTo>
                  <a:cubicBezTo>
                    <a:pt x="3522" y="15335"/>
                    <a:pt x="5332" y="24098"/>
                    <a:pt x="7713" y="35433"/>
                  </a:cubicBezTo>
                  <a:cubicBezTo>
                    <a:pt x="12285" y="58388"/>
                    <a:pt x="18667" y="92012"/>
                    <a:pt x="26096" y="134302"/>
                  </a:cubicBezTo>
                  <a:cubicBezTo>
                    <a:pt x="41146" y="218885"/>
                    <a:pt x="60196" y="338328"/>
                    <a:pt x="79627" y="477203"/>
                  </a:cubicBezTo>
                  <a:lnTo>
                    <a:pt x="76483" y="475298"/>
                  </a:lnTo>
                  <a:cubicBezTo>
                    <a:pt x="131252" y="457962"/>
                    <a:pt x="190783" y="441389"/>
                    <a:pt x="252982" y="425386"/>
                  </a:cubicBezTo>
                  <a:cubicBezTo>
                    <a:pt x="405229" y="386153"/>
                    <a:pt x="559430" y="354930"/>
                    <a:pt x="714944" y="331851"/>
                  </a:cubicBezTo>
                  <a:cubicBezTo>
                    <a:pt x="744757" y="327184"/>
                    <a:pt x="772094" y="324040"/>
                    <a:pt x="795621" y="320897"/>
                  </a:cubicBezTo>
                  <a:cubicBezTo>
                    <a:pt x="819148" y="317754"/>
                    <a:pt x="839912" y="315468"/>
                    <a:pt x="856676" y="313753"/>
                  </a:cubicBezTo>
                  <a:lnTo>
                    <a:pt x="895348" y="309848"/>
                  </a:lnTo>
                  <a:lnTo>
                    <a:pt x="905444" y="308991"/>
                  </a:lnTo>
                  <a:cubicBezTo>
                    <a:pt x="906216" y="308724"/>
                    <a:pt x="907016" y="308534"/>
                    <a:pt x="907825" y="308419"/>
                  </a:cubicBezTo>
                  <a:close/>
                </a:path>
              </a:pathLst>
            </a:custGeom>
            <a:solidFill>
              <a:srgbClr val="FFD45E"/>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76F216-2209-92A6-C37C-E98870F24E59}"/>
                </a:ext>
              </a:extLst>
            </p:cNvPr>
            <p:cNvSpPr/>
            <p:nvPr/>
          </p:nvSpPr>
          <p:spPr>
            <a:xfrm>
              <a:off x="3234594" y="1256361"/>
              <a:ext cx="883253" cy="244088"/>
            </a:xfrm>
            <a:custGeom>
              <a:avLst/>
              <a:gdLst>
                <a:gd name="connsiteX0" fmla="*/ 883063 w 883253"/>
                <a:gd name="connsiteY0" fmla="*/ 102449 h 244088"/>
                <a:gd name="connsiteX1" fmla="*/ 878967 w 883253"/>
                <a:gd name="connsiteY1" fmla="*/ 90353 h 244088"/>
                <a:gd name="connsiteX2" fmla="*/ 860774 w 883253"/>
                <a:gd name="connsiteY2" fmla="*/ 59206 h 244088"/>
                <a:gd name="connsiteX3" fmla="*/ 817912 w 883253"/>
                <a:gd name="connsiteY3" fmla="*/ 21582 h 244088"/>
                <a:gd name="connsiteX4" fmla="*/ 802672 w 883253"/>
                <a:gd name="connsiteY4" fmla="*/ 13486 h 244088"/>
                <a:gd name="connsiteX5" fmla="*/ 785432 w 883253"/>
                <a:gd name="connsiteY5" fmla="*/ 7295 h 244088"/>
                <a:gd name="connsiteX6" fmla="*/ 746093 w 883253"/>
                <a:gd name="connsiteY6" fmla="*/ 3485 h 244088"/>
                <a:gd name="connsiteX7" fmla="*/ 706088 w 883253"/>
                <a:gd name="connsiteY7" fmla="*/ 19201 h 244088"/>
                <a:gd name="connsiteX8" fmla="*/ 674084 w 883253"/>
                <a:gd name="connsiteY8" fmla="*/ 53967 h 244088"/>
                <a:gd name="connsiteX9" fmla="*/ 629222 w 883253"/>
                <a:gd name="connsiteY9" fmla="*/ 149789 h 244088"/>
                <a:gd name="connsiteX10" fmla="*/ 595979 w 883253"/>
                <a:gd name="connsiteY10" fmla="*/ 197414 h 244088"/>
                <a:gd name="connsiteX11" fmla="*/ 568452 w 883253"/>
                <a:gd name="connsiteY11" fmla="*/ 210653 h 244088"/>
                <a:gd name="connsiteX12" fmla="*/ 537401 w 883253"/>
                <a:gd name="connsiteY12" fmla="*/ 207034 h 244088"/>
                <a:gd name="connsiteX13" fmla="*/ 438626 w 883253"/>
                <a:gd name="connsiteY13" fmla="*/ 130834 h 244088"/>
                <a:gd name="connsiteX14" fmla="*/ 378333 w 883253"/>
                <a:gd name="connsiteY14" fmla="*/ 135787 h 244088"/>
                <a:gd name="connsiteX15" fmla="*/ 354425 w 883253"/>
                <a:gd name="connsiteY15" fmla="*/ 154265 h 244088"/>
                <a:gd name="connsiteX16" fmla="*/ 338519 w 883253"/>
                <a:gd name="connsiteY16" fmla="*/ 179792 h 244088"/>
                <a:gd name="connsiteX17" fmla="*/ 307277 w 883253"/>
                <a:gd name="connsiteY17" fmla="*/ 231704 h 244088"/>
                <a:gd name="connsiteX18" fmla="*/ 279845 w 883253"/>
                <a:gd name="connsiteY18" fmla="*/ 243991 h 244088"/>
                <a:gd name="connsiteX19" fmla="*/ 251270 w 883253"/>
                <a:gd name="connsiteY19" fmla="*/ 237895 h 244088"/>
                <a:gd name="connsiteX20" fmla="*/ 211836 w 883253"/>
                <a:gd name="connsiteY20" fmla="*/ 199128 h 244088"/>
                <a:gd name="connsiteX21" fmla="*/ 190976 w 883253"/>
                <a:gd name="connsiteY21" fmla="*/ 151503 h 244088"/>
                <a:gd name="connsiteX22" fmla="*/ 170307 w 883253"/>
                <a:gd name="connsiteY22" fmla="*/ 108545 h 244088"/>
                <a:gd name="connsiteX23" fmla="*/ 138779 w 883253"/>
                <a:gd name="connsiteY23" fmla="*/ 79208 h 244088"/>
                <a:gd name="connsiteX24" fmla="*/ 66389 w 883253"/>
                <a:gd name="connsiteY24" fmla="*/ 77113 h 244088"/>
                <a:gd name="connsiteX25" fmla="*/ 20384 w 883253"/>
                <a:gd name="connsiteY25" fmla="*/ 110260 h 244088"/>
                <a:gd name="connsiteX26" fmla="*/ 3143 w 883253"/>
                <a:gd name="connsiteY26" fmla="*/ 141788 h 244088"/>
                <a:gd name="connsiteX27" fmla="*/ 0 w 883253"/>
                <a:gd name="connsiteY27" fmla="*/ 154075 h 244088"/>
                <a:gd name="connsiteX28" fmla="*/ 2191 w 883253"/>
                <a:gd name="connsiteY28" fmla="*/ 141502 h 244088"/>
                <a:gd name="connsiteX29" fmla="*/ 18860 w 883253"/>
                <a:gd name="connsiteY29" fmla="*/ 109022 h 244088"/>
                <a:gd name="connsiteX30" fmla="*/ 65246 w 883253"/>
                <a:gd name="connsiteY30" fmla="*/ 74541 h 244088"/>
                <a:gd name="connsiteX31" fmla="*/ 140399 w 883253"/>
                <a:gd name="connsiteY31" fmla="*/ 76160 h 244088"/>
                <a:gd name="connsiteX32" fmla="*/ 173546 w 883253"/>
                <a:gd name="connsiteY32" fmla="*/ 106450 h 244088"/>
                <a:gd name="connsiteX33" fmla="*/ 194786 w 883253"/>
                <a:gd name="connsiteY33" fmla="*/ 150074 h 244088"/>
                <a:gd name="connsiteX34" fmla="*/ 215646 w 883253"/>
                <a:gd name="connsiteY34" fmla="*/ 196842 h 244088"/>
                <a:gd name="connsiteX35" fmla="*/ 253746 w 883253"/>
                <a:gd name="connsiteY35" fmla="*/ 233799 h 244088"/>
                <a:gd name="connsiteX36" fmla="*/ 279940 w 883253"/>
                <a:gd name="connsiteY36" fmla="*/ 239419 h 244088"/>
                <a:gd name="connsiteX37" fmla="*/ 304610 w 883253"/>
                <a:gd name="connsiteY37" fmla="*/ 228179 h 244088"/>
                <a:gd name="connsiteX38" fmla="*/ 334613 w 883253"/>
                <a:gd name="connsiteY38" fmla="*/ 177697 h 244088"/>
                <a:gd name="connsiteX39" fmla="*/ 351187 w 883253"/>
                <a:gd name="connsiteY39" fmla="*/ 151027 h 244088"/>
                <a:gd name="connsiteX40" fmla="*/ 376619 w 883253"/>
                <a:gd name="connsiteY40" fmla="*/ 131405 h 244088"/>
                <a:gd name="connsiteX41" fmla="*/ 440722 w 883253"/>
                <a:gd name="connsiteY41" fmla="*/ 126166 h 244088"/>
                <a:gd name="connsiteX42" fmla="*/ 492252 w 883253"/>
                <a:gd name="connsiteY42" fmla="*/ 165029 h 244088"/>
                <a:gd name="connsiteX43" fmla="*/ 539877 w 883253"/>
                <a:gd name="connsiteY43" fmla="*/ 203129 h 244088"/>
                <a:gd name="connsiteX44" fmla="*/ 568452 w 883253"/>
                <a:gd name="connsiteY44" fmla="*/ 206462 h 244088"/>
                <a:gd name="connsiteX45" fmla="*/ 593884 w 883253"/>
                <a:gd name="connsiteY45" fmla="*/ 194270 h 244088"/>
                <a:gd name="connsiteX46" fmla="*/ 625888 w 883253"/>
                <a:gd name="connsiteY46" fmla="*/ 148550 h 244088"/>
                <a:gd name="connsiteX47" fmla="*/ 671608 w 883253"/>
                <a:gd name="connsiteY47" fmla="*/ 52253 h 244088"/>
                <a:gd name="connsiteX48" fmla="*/ 704755 w 883253"/>
                <a:gd name="connsiteY48" fmla="*/ 16629 h 244088"/>
                <a:gd name="connsiteX49" fmla="*/ 746570 w 883253"/>
                <a:gd name="connsiteY49" fmla="*/ 532 h 244088"/>
                <a:gd name="connsiteX50" fmla="*/ 787146 w 883253"/>
                <a:gd name="connsiteY50" fmla="*/ 4818 h 244088"/>
                <a:gd name="connsiteX51" fmla="*/ 804767 w 883253"/>
                <a:gd name="connsiteY51" fmla="*/ 11390 h 244088"/>
                <a:gd name="connsiteX52" fmla="*/ 863156 w 883253"/>
                <a:gd name="connsiteY52" fmla="*/ 59015 h 244088"/>
                <a:gd name="connsiteX53" fmla="*/ 880777 w 883253"/>
                <a:gd name="connsiteY53" fmla="*/ 91114 h 244088"/>
                <a:gd name="connsiteX54" fmla="*/ 883253 w 883253"/>
                <a:gd name="connsiteY54" fmla="*/ 100639 h 244088"/>
                <a:gd name="connsiteX55" fmla="*/ 883063 w 883253"/>
                <a:gd name="connsiteY55" fmla="*/ 102449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3253" h="244088">
                  <a:moveTo>
                    <a:pt x="883063" y="102449"/>
                  </a:moveTo>
                  <a:cubicBezTo>
                    <a:pt x="883063" y="102449"/>
                    <a:pt x="881729" y="98258"/>
                    <a:pt x="878967" y="90353"/>
                  </a:cubicBezTo>
                  <a:cubicBezTo>
                    <a:pt x="874414" y="79161"/>
                    <a:pt x="868289" y="68664"/>
                    <a:pt x="860774" y="59206"/>
                  </a:cubicBezTo>
                  <a:cubicBezTo>
                    <a:pt x="848887" y="44175"/>
                    <a:pt x="834361" y="31421"/>
                    <a:pt x="817912" y="21582"/>
                  </a:cubicBezTo>
                  <a:cubicBezTo>
                    <a:pt x="813340" y="18534"/>
                    <a:pt x="807911" y="16248"/>
                    <a:pt x="802672" y="13486"/>
                  </a:cubicBezTo>
                  <a:cubicBezTo>
                    <a:pt x="797071" y="11038"/>
                    <a:pt x="791309" y="8971"/>
                    <a:pt x="785432" y="7295"/>
                  </a:cubicBezTo>
                  <a:cubicBezTo>
                    <a:pt x="772735" y="3256"/>
                    <a:pt x="759324" y="1961"/>
                    <a:pt x="746093" y="3485"/>
                  </a:cubicBezTo>
                  <a:cubicBezTo>
                    <a:pt x="731596" y="5066"/>
                    <a:pt x="717785" y="10495"/>
                    <a:pt x="706088" y="19201"/>
                  </a:cubicBezTo>
                  <a:cubicBezTo>
                    <a:pt x="693468" y="28831"/>
                    <a:pt x="682638" y="40594"/>
                    <a:pt x="674084" y="53967"/>
                  </a:cubicBezTo>
                  <a:cubicBezTo>
                    <a:pt x="655034" y="81494"/>
                    <a:pt x="643509" y="115022"/>
                    <a:pt x="629222" y="149789"/>
                  </a:cubicBezTo>
                  <a:cubicBezTo>
                    <a:pt x="622249" y="168162"/>
                    <a:pt x="610829" y="184526"/>
                    <a:pt x="595979" y="197414"/>
                  </a:cubicBezTo>
                  <a:cubicBezTo>
                    <a:pt x="588045" y="204043"/>
                    <a:pt x="578587" y="208586"/>
                    <a:pt x="568452" y="210653"/>
                  </a:cubicBezTo>
                  <a:cubicBezTo>
                    <a:pt x="557965" y="212425"/>
                    <a:pt x="547192" y="211168"/>
                    <a:pt x="537401" y="207034"/>
                  </a:cubicBezTo>
                  <a:cubicBezTo>
                    <a:pt x="497205" y="191127"/>
                    <a:pt x="479298" y="144740"/>
                    <a:pt x="438626" y="130834"/>
                  </a:cubicBezTo>
                  <a:cubicBezTo>
                    <a:pt x="418662" y="124500"/>
                    <a:pt x="397002" y="126281"/>
                    <a:pt x="378333" y="135787"/>
                  </a:cubicBezTo>
                  <a:cubicBezTo>
                    <a:pt x="369227" y="140311"/>
                    <a:pt x="361102" y="146588"/>
                    <a:pt x="354425" y="154265"/>
                  </a:cubicBezTo>
                  <a:cubicBezTo>
                    <a:pt x="348110" y="162095"/>
                    <a:pt x="342767" y="170667"/>
                    <a:pt x="338519" y="179792"/>
                  </a:cubicBezTo>
                  <a:cubicBezTo>
                    <a:pt x="329470" y="197699"/>
                    <a:pt x="322612" y="217892"/>
                    <a:pt x="307277" y="231704"/>
                  </a:cubicBezTo>
                  <a:cubicBezTo>
                    <a:pt x="299742" y="238724"/>
                    <a:pt x="290094" y="243048"/>
                    <a:pt x="279845" y="243991"/>
                  </a:cubicBezTo>
                  <a:cubicBezTo>
                    <a:pt x="269938" y="244581"/>
                    <a:pt x="260071" y="242476"/>
                    <a:pt x="251270" y="237895"/>
                  </a:cubicBezTo>
                  <a:cubicBezTo>
                    <a:pt x="234858" y="228789"/>
                    <a:pt x="221218" y="215387"/>
                    <a:pt x="211836" y="199128"/>
                  </a:cubicBezTo>
                  <a:cubicBezTo>
                    <a:pt x="203692" y="183802"/>
                    <a:pt x="196710" y="167886"/>
                    <a:pt x="190976" y="151503"/>
                  </a:cubicBezTo>
                  <a:cubicBezTo>
                    <a:pt x="185633" y="136492"/>
                    <a:pt x="178708" y="122090"/>
                    <a:pt x="170307" y="108545"/>
                  </a:cubicBezTo>
                  <a:cubicBezTo>
                    <a:pt x="162468" y="96239"/>
                    <a:pt x="151610" y="86142"/>
                    <a:pt x="138779" y="79208"/>
                  </a:cubicBezTo>
                  <a:cubicBezTo>
                    <a:pt x="116281" y="67302"/>
                    <a:pt x="89535" y="66531"/>
                    <a:pt x="66389" y="77113"/>
                  </a:cubicBezTo>
                  <a:cubicBezTo>
                    <a:pt x="48673" y="84409"/>
                    <a:pt x="32909" y="95763"/>
                    <a:pt x="20384" y="110260"/>
                  </a:cubicBezTo>
                  <a:cubicBezTo>
                    <a:pt x="12563" y="119490"/>
                    <a:pt x="6696" y="130215"/>
                    <a:pt x="3143" y="141788"/>
                  </a:cubicBezTo>
                  <a:cubicBezTo>
                    <a:pt x="667" y="149693"/>
                    <a:pt x="381" y="154170"/>
                    <a:pt x="0" y="154075"/>
                  </a:cubicBezTo>
                  <a:cubicBezTo>
                    <a:pt x="229" y="149808"/>
                    <a:pt x="962" y="145588"/>
                    <a:pt x="2191" y="141502"/>
                  </a:cubicBezTo>
                  <a:cubicBezTo>
                    <a:pt x="5353" y="129605"/>
                    <a:pt x="11040" y="118528"/>
                    <a:pt x="18860" y="109022"/>
                  </a:cubicBezTo>
                  <a:cubicBezTo>
                    <a:pt x="31385" y="94029"/>
                    <a:pt x="47282" y="82218"/>
                    <a:pt x="65246" y="74541"/>
                  </a:cubicBezTo>
                  <a:cubicBezTo>
                    <a:pt x="89173" y="63311"/>
                    <a:pt x="116977" y="63911"/>
                    <a:pt x="140399" y="76160"/>
                  </a:cubicBezTo>
                  <a:cubicBezTo>
                    <a:pt x="153857" y="83256"/>
                    <a:pt x="165268" y="93686"/>
                    <a:pt x="173546" y="106450"/>
                  </a:cubicBezTo>
                  <a:cubicBezTo>
                    <a:pt x="182175" y="120185"/>
                    <a:pt x="189290" y="134815"/>
                    <a:pt x="194786" y="150074"/>
                  </a:cubicBezTo>
                  <a:cubicBezTo>
                    <a:pt x="200568" y="166162"/>
                    <a:pt x="207540" y="181793"/>
                    <a:pt x="215646" y="196842"/>
                  </a:cubicBezTo>
                  <a:cubicBezTo>
                    <a:pt x="224723" y="212415"/>
                    <a:pt x="237896" y="225207"/>
                    <a:pt x="253746" y="233799"/>
                  </a:cubicBezTo>
                  <a:cubicBezTo>
                    <a:pt x="261804" y="238009"/>
                    <a:pt x="270862" y="239952"/>
                    <a:pt x="279940" y="239419"/>
                  </a:cubicBezTo>
                  <a:cubicBezTo>
                    <a:pt x="289170" y="238476"/>
                    <a:pt x="297837" y="234523"/>
                    <a:pt x="304610" y="228179"/>
                  </a:cubicBezTo>
                  <a:cubicBezTo>
                    <a:pt x="318707" y="215321"/>
                    <a:pt x="325565" y="195889"/>
                    <a:pt x="334613" y="177697"/>
                  </a:cubicBezTo>
                  <a:cubicBezTo>
                    <a:pt x="339023" y="168162"/>
                    <a:pt x="344586" y="159199"/>
                    <a:pt x="351187" y="151027"/>
                  </a:cubicBezTo>
                  <a:cubicBezTo>
                    <a:pt x="358283" y="142864"/>
                    <a:pt x="366932" y="136196"/>
                    <a:pt x="376619" y="131405"/>
                  </a:cubicBezTo>
                  <a:cubicBezTo>
                    <a:pt x="396459" y="121280"/>
                    <a:pt x="419500" y="119394"/>
                    <a:pt x="440722" y="126166"/>
                  </a:cubicBezTo>
                  <a:cubicBezTo>
                    <a:pt x="462344" y="133310"/>
                    <a:pt x="477869" y="149979"/>
                    <a:pt x="492252" y="165029"/>
                  </a:cubicBezTo>
                  <a:cubicBezTo>
                    <a:pt x="505225" y="180983"/>
                    <a:pt x="521465" y="193975"/>
                    <a:pt x="539877" y="203129"/>
                  </a:cubicBezTo>
                  <a:cubicBezTo>
                    <a:pt x="548888" y="206948"/>
                    <a:pt x="558803" y="208110"/>
                    <a:pt x="568452" y="206462"/>
                  </a:cubicBezTo>
                  <a:cubicBezTo>
                    <a:pt x="577796" y="204538"/>
                    <a:pt x="586531" y="200347"/>
                    <a:pt x="593884" y="194270"/>
                  </a:cubicBezTo>
                  <a:cubicBezTo>
                    <a:pt x="608114" y="181859"/>
                    <a:pt x="619097" y="166172"/>
                    <a:pt x="625888" y="148550"/>
                  </a:cubicBezTo>
                  <a:cubicBezTo>
                    <a:pt x="640080" y="114165"/>
                    <a:pt x="652558" y="80161"/>
                    <a:pt x="671608" y="52253"/>
                  </a:cubicBezTo>
                  <a:cubicBezTo>
                    <a:pt x="680409" y="38470"/>
                    <a:pt x="691639" y="26402"/>
                    <a:pt x="704755" y="16629"/>
                  </a:cubicBezTo>
                  <a:cubicBezTo>
                    <a:pt x="717033" y="7685"/>
                    <a:pt x="731463" y="2132"/>
                    <a:pt x="746570" y="532"/>
                  </a:cubicBezTo>
                  <a:cubicBezTo>
                    <a:pt x="760248" y="-897"/>
                    <a:pt x="774068" y="560"/>
                    <a:pt x="787146" y="4818"/>
                  </a:cubicBezTo>
                  <a:cubicBezTo>
                    <a:pt x="793166" y="6609"/>
                    <a:pt x="799052" y="8799"/>
                    <a:pt x="804767" y="11390"/>
                  </a:cubicBezTo>
                  <a:cubicBezTo>
                    <a:pt x="827656" y="22525"/>
                    <a:pt x="847649" y="38832"/>
                    <a:pt x="863156" y="59015"/>
                  </a:cubicBezTo>
                  <a:cubicBezTo>
                    <a:pt x="870604" y="68769"/>
                    <a:pt x="876548" y="79589"/>
                    <a:pt x="880777" y="91114"/>
                  </a:cubicBezTo>
                  <a:cubicBezTo>
                    <a:pt x="881777" y="94239"/>
                    <a:pt x="882606" y="97420"/>
                    <a:pt x="883253" y="100639"/>
                  </a:cubicBezTo>
                  <a:cubicBezTo>
                    <a:pt x="883215" y="101249"/>
                    <a:pt x="883158" y="101849"/>
                    <a:pt x="883063" y="102449"/>
                  </a:cubicBezTo>
                  <a:close/>
                </a:path>
              </a:pathLst>
            </a:custGeom>
            <a:solidFill>
              <a:srgbClr val="FFD45E"/>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4C564FC-3333-AB3B-A783-2FD02FA2CC5A}"/>
                </a:ext>
              </a:extLst>
            </p:cNvPr>
            <p:cNvSpPr/>
            <p:nvPr/>
          </p:nvSpPr>
          <p:spPr>
            <a:xfrm>
              <a:off x="3160389" y="1278537"/>
              <a:ext cx="21437" cy="6194"/>
            </a:xfrm>
            <a:custGeom>
              <a:avLst/>
              <a:gdLst>
                <a:gd name="connsiteX0" fmla="*/ 21437 w 21437"/>
                <a:gd name="connsiteY0" fmla="*/ 930 h 6194"/>
                <a:gd name="connsiteX1" fmla="*/ 11150 w 21437"/>
                <a:gd name="connsiteY1" fmla="*/ 5407 h 6194"/>
                <a:gd name="connsiteX2" fmla="*/ 6 w 21437"/>
                <a:gd name="connsiteY2" fmla="*/ 5407 h 6194"/>
                <a:gd name="connsiteX3" fmla="*/ 10198 w 21437"/>
                <a:gd name="connsiteY3" fmla="*/ 930 h 6194"/>
                <a:gd name="connsiteX4" fmla="*/ 21437 w 21437"/>
                <a:gd name="connsiteY4" fmla="*/ 930 h 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7" h="6194">
                  <a:moveTo>
                    <a:pt x="21437" y="930"/>
                  </a:moveTo>
                  <a:cubicBezTo>
                    <a:pt x="21437" y="2264"/>
                    <a:pt x="17056" y="4264"/>
                    <a:pt x="11150" y="5407"/>
                  </a:cubicBezTo>
                  <a:cubicBezTo>
                    <a:pt x="5245" y="6550"/>
                    <a:pt x="196" y="6359"/>
                    <a:pt x="6" y="5407"/>
                  </a:cubicBezTo>
                  <a:cubicBezTo>
                    <a:pt x="-185" y="4454"/>
                    <a:pt x="4292" y="2073"/>
                    <a:pt x="10198" y="930"/>
                  </a:cubicBezTo>
                  <a:cubicBezTo>
                    <a:pt x="16103" y="-213"/>
                    <a:pt x="20961" y="-403"/>
                    <a:pt x="21437" y="930"/>
                  </a:cubicBezTo>
                  <a:close/>
                </a:path>
              </a:pathLst>
            </a:custGeom>
            <a:solidFill>
              <a:srgbClr val="FFD45E"/>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276C4297-CA7B-9007-9B53-3C32D4EA5984}"/>
                </a:ext>
              </a:extLst>
            </p:cNvPr>
            <p:cNvSpPr/>
            <p:nvPr/>
          </p:nvSpPr>
          <p:spPr>
            <a:xfrm>
              <a:off x="3180206" y="1389040"/>
              <a:ext cx="17302" cy="9222"/>
            </a:xfrm>
            <a:custGeom>
              <a:avLst/>
              <a:gdLst>
                <a:gd name="connsiteX0" fmla="*/ 17240 w 17302"/>
                <a:gd name="connsiteY0" fmla="*/ 441 h 9222"/>
                <a:gd name="connsiteX1" fmla="*/ 9525 w 17302"/>
                <a:gd name="connsiteY1" fmla="*/ 6823 h 9222"/>
                <a:gd name="connsiteX2" fmla="*/ 0 w 17302"/>
                <a:gd name="connsiteY2" fmla="*/ 8632 h 9222"/>
                <a:gd name="connsiteX3" fmla="*/ 7810 w 17302"/>
                <a:gd name="connsiteY3" fmla="*/ 2346 h 9222"/>
                <a:gd name="connsiteX4" fmla="*/ 17240 w 17302"/>
                <a:gd name="connsiteY4" fmla="*/ 441 h 9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2" h="9222">
                  <a:moveTo>
                    <a:pt x="17240" y="441"/>
                  </a:moveTo>
                  <a:cubicBezTo>
                    <a:pt x="17812" y="1774"/>
                    <a:pt x="14383" y="4537"/>
                    <a:pt x="9525" y="6823"/>
                  </a:cubicBezTo>
                  <a:cubicBezTo>
                    <a:pt x="4667" y="9109"/>
                    <a:pt x="0" y="9871"/>
                    <a:pt x="0" y="8632"/>
                  </a:cubicBezTo>
                  <a:cubicBezTo>
                    <a:pt x="0" y="7394"/>
                    <a:pt x="2953" y="4632"/>
                    <a:pt x="7810" y="2346"/>
                  </a:cubicBezTo>
                  <a:cubicBezTo>
                    <a:pt x="12668" y="60"/>
                    <a:pt x="16669" y="-512"/>
                    <a:pt x="17240" y="441"/>
                  </a:cubicBezTo>
                  <a:close/>
                </a:path>
              </a:pathLst>
            </a:custGeom>
            <a:solidFill>
              <a:srgbClr val="FFD45E"/>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F26BD71C-F4A1-183A-7E28-7ED96BE4F0CA}"/>
                </a:ext>
              </a:extLst>
            </p:cNvPr>
            <p:cNvSpPr/>
            <p:nvPr/>
          </p:nvSpPr>
          <p:spPr>
            <a:xfrm>
              <a:off x="3199447" y="1509592"/>
              <a:ext cx="17525" cy="7713"/>
            </a:xfrm>
            <a:custGeom>
              <a:avLst/>
              <a:gdLst>
                <a:gd name="connsiteX0" fmla="*/ 17526 w 17525"/>
                <a:gd name="connsiteY0" fmla="*/ 761 h 7713"/>
                <a:gd name="connsiteX1" fmla="*/ 9525 w 17525"/>
                <a:gd name="connsiteY1" fmla="*/ 6190 h 7713"/>
                <a:gd name="connsiteX2" fmla="*/ 0 w 17525"/>
                <a:gd name="connsiteY2" fmla="*/ 6952 h 7713"/>
                <a:gd name="connsiteX3" fmla="*/ 8001 w 17525"/>
                <a:gd name="connsiteY3" fmla="*/ 1523 h 7713"/>
                <a:gd name="connsiteX4" fmla="*/ 17526 w 17525"/>
                <a:gd name="connsiteY4" fmla="*/ 761 h 7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7713">
                  <a:moveTo>
                    <a:pt x="17526" y="761"/>
                  </a:moveTo>
                  <a:cubicBezTo>
                    <a:pt x="17526" y="2095"/>
                    <a:pt x="14383" y="4476"/>
                    <a:pt x="9525" y="6190"/>
                  </a:cubicBezTo>
                  <a:cubicBezTo>
                    <a:pt x="4667" y="7905"/>
                    <a:pt x="0" y="8191"/>
                    <a:pt x="0" y="6952"/>
                  </a:cubicBezTo>
                  <a:cubicBezTo>
                    <a:pt x="0" y="5714"/>
                    <a:pt x="3143" y="3238"/>
                    <a:pt x="8001" y="1523"/>
                  </a:cubicBezTo>
                  <a:cubicBezTo>
                    <a:pt x="12859" y="-191"/>
                    <a:pt x="17050" y="-477"/>
                    <a:pt x="17526" y="761"/>
                  </a:cubicBezTo>
                  <a:close/>
                </a:path>
              </a:pathLst>
            </a:custGeom>
            <a:solidFill>
              <a:srgbClr val="FFD45E"/>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209D5BF-E116-14BB-418E-6E1829721A06}"/>
                </a:ext>
              </a:extLst>
            </p:cNvPr>
            <p:cNvSpPr/>
            <p:nvPr/>
          </p:nvSpPr>
          <p:spPr>
            <a:xfrm>
              <a:off x="3220377" y="1628083"/>
              <a:ext cx="20027" cy="7726"/>
            </a:xfrm>
            <a:custGeom>
              <a:avLst/>
              <a:gdLst>
                <a:gd name="connsiteX0" fmla="*/ 20028 w 20027"/>
                <a:gd name="connsiteY0" fmla="*/ 761 h 7726"/>
                <a:gd name="connsiteX1" fmla="*/ 10503 w 20027"/>
                <a:gd name="connsiteY1" fmla="*/ 6190 h 7726"/>
                <a:gd name="connsiteX2" fmla="*/ 25 w 20027"/>
                <a:gd name="connsiteY2" fmla="*/ 6952 h 7726"/>
                <a:gd name="connsiteX3" fmla="*/ 8979 w 20027"/>
                <a:gd name="connsiteY3" fmla="*/ 1523 h 7726"/>
                <a:gd name="connsiteX4" fmla="*/ 20028 w 20027"/>
                <a:gd name="connsiteY4" fmla="*/ 761 h 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7" h="7726">
                  <a:moveTo>
                    <a:pt x="20028" y="761"/>
                  </a:moveTo>
                  <a:cubicBezTo>
                    <a:pt x="20028" y="2095"/>
                    <a:pt x="16313" y="4571"/>
                    <a:pt x="10503" y="6190"/>
                  </a:cubicBezTo>
                  <a:cubicBezTo>
                    <a:pt x="4692" y="7810"/>
                    <a:pt x="406" y="8286"/>
                    <a:pt x="25" y="6952"/>
                  </a:cubicBezTo>
                  <a:cubicBezTo>
                    <a:pt x="-356" y="5619"/>
                    <a:pt x="3645" y="3238"/>
                    <a:pt x="8979" y="1523"/>
                  </a:cubicBezTo>
                  <a:cubicBezTo>
                    <a:pt x="14313" y="-191"/>
                    <a:pt x="19551" y="-477"/>
                    <a:pt x="20028" y="761"/>
                  </a:cubicBezTo>
                  <a:close/>
                </a:path>
              </a:pathLst>
            </a:custGeom>
            <a:solidFill>
              <a:srgbClr val="FFD45E"/>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32555B0-AB56-061B-F033-271767DFAEFE}"/>
                </a:ext>
              </a:extLst>
            </p:cNvPr>
            <p:cNvSpPr/>
            <p:nvPr/>
          </p:nvSpPr>
          <p:spPr>
            <a:xfrm>
              <a:off x="3905916" y="1036770"/>
              <a:ext cx="176498" cy="162591"/>
            </a:xfrm>
            <a:custGeom>
              <a:avLst/>
              <a:gdLst>
                <a:gd name="connsiteX0" fmla="*/ 381 w 176498"/>
                <a:gd name="connsiteY0" fmla="*/ 22765 h 162591"/>
                <a:gd name="connsiteX1" fmla="*/ 11906 w 176498"/>
                <a:gd name="connsiteY1" fmla="*/ 20098 h 162591"/>
                <a:gd name="connsiteX2" fmla="*/ 44767 w 176498"/>
                <a:gd name="connsiteY2" fmla="*/ 15145 h 162591"/>
                <a:gd name="connsiteX3" fmla="*/ 161544 w 176498"/>
                <a:gd name="connsiteY3" fmla="*/ 0 h 162591"/>
                <a:gd name="connsiteX4" fmla="*/ 163830 w 176498"/>
                <a:gd name="connsiteY4" fmla="*/ 0 h 162591"/>
                <a:gd name="connsiteX5" fmla="*/ 163830 w 176498"/>
                <a:gd name="connsiteY5" fmla="*/ 2286 h 162591"/>
                <a:gd name="connsiteX6" fmla="*/ 176498 w 176498"/>
                <a:gd name="connsiteY6" fmla="*/ 139065 h 162591"/>
                <a:gd name="connsiteX7" fmla="*/ 176498 w 176498"/>
                <a:gd name="connsiteY7" fmla="*/ 141161 h 162591"/>
                <a:gd name="connsiteX8" fmla="*/ 176498 w 176498"/>
                <a:gd name="connsiteY8" fmla="*/ 143542 h 162591"/>
                <a:gd name="connsiteX9" fmla="*/ 174117 w 176498"/>
                <a:gd name="connsiteY9" fmla="*/ 143542 h 162591"/>
                <a:gd name="connsiteX10" fmla="*/ 16288 w 176498"/>
                <a:gd name="connsiteY10" fmla="*/ 162592 h 162591"/>
                <a:gd name="connsiteX11" fmla="*/ 14097 w 176498"/>
                <a:gd name="connsiteY11" fmla="*/ 162592 h 162591"/>
                <a:gd name="connsiteX12" fmla="*/ 14097 w 176498"/>
                <a:gd name="connsiteY12" fmla="*/ 160496 h 162591"/>
                <a:gd name="connsiteX13" fmla="*/ 3334 w 176498"/>
                <a:gd name="connsiteY13" fmla="*/ 59627 h 162591"/>
                <a:gd name="connsiteX14" fmla="*/ 571 w 176498"/>
                <a:gd name="connsiteY14" fmla="*/ 31718 h 162591"/>
                <a:gd name="connsiteX15" fmla="*/ 0 w 176498"/>
                <a:gd name="connsiteY15" fmla="*/ 22193 h 162591"/>
                <a:gd name="connsiteX16" fmla="*/ 1714 w 176498"/>
                <a:gd name="connsiteY16" fmla="*/ 32290 h 162591"/>
                <a:gd name="connsiteX17" fmla="*/ 5620 w 176498"/>
                <a:gd name="connsiteY17" fmla="*/ 60865 h 162591"/>
                <a:gd name="connsiteX18" fmla="*/ 18288 w 176498"/>
                <a:gd name="connsiteY18" fmla="*/ 160496 h 162591"/>
                <a:gd name="connsiteX19" fmla="*/ 15907 w 176498"/>
                <a:gd name="connsiteY19" fmla="*/ 158591 h 162591"/>
                <a:gd name="connsiteX20" fmla="*/ 173736 w 176498"/>
                <a:gd name="connsiteY20" fmla="*/ 138494 h 162591"/>
                <a:gd name="connsiteX21" fmla="*/ 171545 w 176498"/>
                <a:gd name="connsiteY21" fmla="*/ 141161 h 162591"/>
                <a:gd name="connsiteX22" fmla="*/ 171545 w 176498"/>
                <a:gd name="connsiteY22" fmla="*/ 139160 h 162591"/>
                <a:gd name="connsiteX23" fmla="*/ 159448 w 176498"/>
                <a:gd name="connsiteY23" fmla="*/ 2286 h 162591"/>
                <a:gd name="connsiteX24" fmla="*/ 161925 w 176498"/>
                <a:gd name="connsiteY24" fmla="*/ 4286 h 16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8" h="162591">
                  <a:moveTo>
                    <a:pt x="381" y="22765"/>
                  </a:moveTo>
                  <a:cubicBezTo>
                    <a:pt x="4105" y="21418"/>
                    <a:pt x="7972" y="20523"/>
                    <a:pt x="11906" y="20098"/>
                  </a:cubicBezTo>
                  <a:cubicBezTo>
                    <a:pt x="19526" y="18859"/>
                    <a:pt x="30956" y="17145"/>
                    <a:pt x="44767" y="15145"/>
                  </a:cubicBezTo>
                  <a:cubicBezTo>
                    <a:pt x="73342" y="11144"/>
                    <a:pt x="113443" y="5620"/>
                    <a:pt x="161544" y="0"/>
                  </a:cubicBezTo>
                  <a:lnTo>
                    <a:pt x="163830" y="0"/>
                  </a:lnTo>
                  <a:lnTo>
                    <a:pt x="163830" y="2286"/>
                  </a:lnTo>
                  <a:cubicBezTo>
                    <a:pt x="167545" y="42863"/>
                    <a:pt x="171926" y="89535"/>
                    <a:pt x="176498" y="139065"/>
                  </a:cubicBezTo>
                  <a:lnTo>
                    <a:pt x="176498" y="141161"/>
                  </a:lnTo>
                  <a:lnTo>
                    <a:pt x="176498" y="143542"/>
                  </a:lnTo>
                  <a:lnTo>
                    <a:pt x="174117" y="143542"/>
                  </a:lnTo>
                  <a:lnTo>
                    <a:pt x="16288" y="162592"/>
                  </a:lnTo>
                  <a:lnTo>
                    <a:pt x="14097" y="162592"/>
                  </a:lnTo>
                  <a:lnTo>
                    <a:pt x="14097" y="160496"/>
                  </a:lnTo>
                  <a:cubicBezTo>
                    <a:pt x="9715" y="119063"/>
                    <a:pt x="6001" y="84296"/>
                    <a:pt x="3334" y="59627"/>
                  </a:cubicBezTo>
                  <a:cubicBezTo>
                    <a:pt x="2191" y="48006"/>
                    <a:pt x="1333" y="38767"/>
                    <a:pt x="571" y="31718"/>
                  </a:cubicBezTo>
                  <a:cubicBezTo>
                    <a:pt x="190" y="28558"/>
                    <a:pt x="0" y="25377"/>
                    <a:pt x="0" y="22193"/>
                  </a:cubicBezTo>
                  <a:cubicBezTo>
                    <a:pt x="771" y="25521"/>
                    <a:pt x="1343" y="28893"/>
                    <a:pt x="1714" y="32290"/>
                  </a:cubicBezTo>
                  <a:cubicBezTo>
                    <a:pt x="2762" y="39338"/>
                    <a:pt x="4000" y="48768"/>
                    <a:pt x="5620" y="60865"/>
                  </a:cubicBezTo>
                  <a:cubicBezTo>
                    <a:pt x="8763" y="85439"/>
                    <a:pt x="13049" y="119539"/>
                    <a:pt x="18288" y="160496"/>
                  </a:cubicBezTo>
                  <a:lnTo>
                    <a:pt x="15907" y="158591"/>
                  </a:lnTo>
                  <a:lnTo>
                    <a:pt x="173736" y="138494"/>
                  </a:lnTo>
                  <a:lnTo>
                    <a:pt x="171545" y="141161"/>
                  </a:lnTo>
                  <a:lnTo>
                    <a:pt x="171545" y="139160"/>
                  </a:lnTo>
                  <a:cubicBezTo>
                    <a:pt x="167164" y="89630"/>
                    <a:pt x="163068" y="42863"/>
                    <a:pt x="159448" y="2286"/>
                  </a:cubicBezTo>
                  <a:lnTo>
                    <a:pt x="161925" y="4286"/>
                  </a:lnTo>
                  <a:close/>
                </a:path>
              </a:pathLst>
            </a:custGeom>
            <a:solidFill>
              <a:srgbClr val="FFD45E"/>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3B92882-4DF3-C4FB-D6E6-ED568290369C}"/>
                </a:ext>
              </a:extLst>
            </p:cNvPr>
            <p:cNvSpPr/>
            <p:nvPr/>
          </p:nvSpPr>
          <p:spPr>
            <a:xfrm>
              <a:off x="3932586" y="1082000"/>
              <a:ext cx="120395" cy="14637"/>
            </a:xfrm>
            <a:custGeom>
              <a:avLst/>
              <a:gdLst>
                <a:gd name="connsiteX0" fmla="*/ 120396 w 120395"/>
                <a:gd name="connsiteY0" fmla="*/ 1537 h 14637"/>
                <a:gd name="connsiteX1" fmla="*/ 60103 w 120395"/>
                <a:gd name="connsiteY1" fmla="*/ 6586 h 14637"/>
                <a:gd name="connsiteX2" fmla="*/ 0 w 120395"/>
                <a:gd name="connsiteY2" fmla="*/ 14301 h 14637"/>
                <a:gd name="connsiteX3" fmla="*/ 120396 w 120395"/>
                <a:gd name="connsiteY3" fmla="*/ 1537 h 14637"/>
              </a:gdLst>
              <a:ahLst/>
              <a:cxnLst>
                <a:cxn ang="0">
                  <a:pos x="connsiteX0" y="connsiteY0"/>
                </a:cxn>
                <a:cxn ang="0">
                  <a:pos x="connsiteX1" y="connsiteY1"/>
                </a:cxn>
                <a:cxn ang="0">
                  <a:pos x="connsiteX2" y="connsiteY2"/>
                </a:cxn>
                <a:cxn ang="0">
                  <a:pos x="connsiteX3" y="connsiteY3"/>
                </a:cxn>
              </a:cxnLst>
              <a:rect l="l" t="t" r="r" b="b"/>
              <a:pathLst>
                <a:path w="120395" h="14637">
                  <a:moveTo>
                    <a:pt x="120396" y="1537"/>
                  </a:moveTo>
                  <a:cubicBezTo>
                    <a:pt x="120396" y="3061"/>
                    <a:pt x="93250" y="2966"/>
                    <a:pt x="60103" y="6586"/>
                  </a:cubicBezTo>
                  <a:cubicBezTo>
                    <a:pt x="26956" y="10205"/>
                    <a:pt x="381" y="16111"/>
                    <a:pt x="0" y="14301"/>
                  </a:cubicBezTo>
                  <a:cubicBezTo>
                    <a:pt x="38805" y="1711"/>
                    <a:pt x="79810" y="-2636"/>
                    <a:pt x="120396" y="1537"/>
                  </a:cubicBezTo>
                  <a:close/>
                </a:path>
              </a:pathLst>
            </a:custGeom>
            <a:solidFill>
              <a:srgbClr val="FFD45E"/>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4D9D626D-CD62-7D2C-779B-CF0345BBC4DF}"/>
                </a:ext>
              </a:extLst>
            </p:cNvPr>
            <p:cNvSpPr/>
            <p:nvPr/>
          </p:nvSpPr>
          <p:spPr>
            <a:xfrm>
              <a:off x="3942016" y="1117339"/>
              <a:ext cx="112680" cy="12799"/>
            </a:xfrm>
            <a:custGeom>
              <a:avLst/>
              <a:gdLst>
                <a:gd name="connsiteX0" fmla="*/ 112681 w 112680"/>
                <a:gd name="connsiteY0" fmla="*/ 1631 h 12799"/>
                <a:gd name="connsiteX1" fmla="*/ 56388 w 112680"/>
                <a:gd name="connsiteY1" fmla="*/ 7060 h 12799"/>
                <a:gd name="connsiteX2" fmla="*/ 0 w 112680"/>
                <a:gd name="connsiteY2" fmla="*/ 12490 h 12799"/>
                <a:gd name="connsiteX3" fmla="*/ 55912 w 112680"/>
                <a:gd name="connsiteY3" fmla="*/ 2107 h 12799"/>
                <a:gd name="connsiteX4" fmla="*/ 112681 w 112680"/>
                <a:gd name="connsiteY4" fmla="*/ 1631 h 1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80" h="12799">
                  <a:moveTo>
                    <a:pt x="112681" y="1631"/>
                  </a:moveTo>
                  <a:cubicBezTo>
                    <a:pt x="112681" y="3060"/>
                    <a:pt x="87344" y="4012"/>
                    <a:pt x="56388" y="7060"/>
                  </a:cubicBezTo>
                  <a:cubicBezTo>
                    <a:pt x="25432" y="10108"/>
                    <a:pt x="286" y="13918"/>
                    <a:pt x="0" y="12490"/>
                  </a:cubicBezTo>
                  <a:cubicBezTo>
                    <a:pt x="18116" y="6633"/>
                    <a:pt x="36909" y="3144"/>
                    <a:pt x="55912" y="2107"/>
                  </a:cubicBezTo>
                  <a:cubicBezTo>
                    <a:pt x="74733" y="-533"/>
                    <a:pt x="93821" y="-693"/>
                    <a:pt x="112681" y="1631"/>
                  </a:cubicBezTo>
                  <a:close/>
                </a:path>
              </a:pathLst>
            </a:custGeom>
            <a:solidFill>
              <a:srgbClr val="FFD45E"/>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97165044-6DCD-F665-018B-39BA97EB4A9E}"/>
                </a:ext>
              </a:extLst>
            </p:cNvPr>
            <p:cNvSpPr/>
            <p:nvPr/>
          </p:nvSpPr>
          <p:spPr>
            <a:xfrm>
              <a:off x="3952017" y="1149328"/>
              <a:ext cx="64865" cy="9294"/>
            </a:xfrm>
            <a:custGeom>
              <a:avLst/>
              <a:gdLst>
                <a:gd name="connsiteX0" fmla="*/ 64865 w 64865"/>
                <a:gd name="connsiteY0" fmla="*/ 504 h 9294"/>
                <a:gd name="connsiteX1" fmla="*/ 32671 w 64865"/>
                <a:gd name="connsiteY1" fmla="*/ 7076 h 9294"/>
                <a:gd name="connsiteX2" fmla="*/ 0 w 64865"/>
                <a:gd name="connsiteY2" fmla="*/ 8791 h 9294"/>
                <a:gd name="connsiteX3" fmla="*/ 32099 w 64865"/>
                <a:gd name="connsiteY3" fmla="*/ 2218 h 9294"/>
                <a:gd name="connsiteX4" fmla="*/ 64865 w 64865"/>
                <a:gd name="connsiteY4" fmla="*/ 504 h 9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9294">
                  <a:moveTo>
                    <a:pt x="64865" y="504"/>
                  </a:moveTo>
                  <a:cubicBezTo>
                    <a:pt x="54550" y="4383"/>
                    <a:pt x="43682" y="6602"/>
                    <a:pt x="32671" y="7076"/>
                  </a:cubicBezTo>
                  <a:cubicBezTo>
                    <a:pt x="21927" y="9255"/>
                    <a:pt x="10916" y="9834"/>
                    <a:pt x="0" y="8791"/>
                  </a:cubicBezTo>
                  <a:cubicBezTo>
                    <a:pt x="10296" y="4972"/>
                    <a:pt x="21126" y="2756"/>
                    <a:pt x="32099" y="2218"/>
                  </a:cubicBezTo>
                  <a:cubicBezTo>
                    <a:pt x="42882" y="39"/>
                    <a:pt x="53921" y="-539"/>
                    <a:pt x="64865" y="504"/>
                  </a:cubicBezTo>
                  <a:close/>
                </a:path>
              </a:pathLst>
            </a:custGeom>
            <a:solidFill>
              <a:srgbClr val="FFD45E"/>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6424013-E530-B8F0-32B3-5B89A7FE5B24}"/>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D45E"/>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9917DF1B-296E-218C-A3EA-5A7A61C1C03A}"/>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FFFF"/>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1231570-0B46-01ED-BAB8-3957D3D29DC7}"/>
                </a:ext>
              </a:extLst>
            </p:cNvPr>
            <p:cNvSpPr/>
            <p:nvPr/>
          </p:nvSpPr>
          <p:spPr>
            <a:xfrm>
              <a:off x="4912742" y="1134973"/>
              <a:ext cx="172179" cy="178307"/>
            </a:xfrm>
            <a:custGeom>
              <a:avLst/>
              <a:gdLst>
                <a:gd name="connsiteX0" fmla="*/ 156939 w 172179"/>
                <a:gd name="connsiteY0" fmla="*/ 131350 h 178307"/>
                <a:gd name="connsiteX1" fmla="*/ 172179 w 172179"/>
                <a:gd name="connsiteY1" fmla="*/ 762 h 178307"/>
                <a:gd name="connsiteX2" fmla="*/ 65594 w 172179"/>
                <a:gd name="connsiteY2" fmla="*/ 30289 h 178307"/>
                <a:gd name="connsiteX3" fmla="*/ 62 w 172179"/>
                <a:gd name="connsiteY3" fmla="*/ 159258 h 178307"/>
                <a:gd name="connsiteX4" fmla="*/ 538 w 172179"/>
                <a:gd name="connsiteY4" fmla="*/ 178308 h 178307"/>
                <a:gd name="connsiteX5" fmla="*/ 538 w 172179"/>
                <a:gd name="connsiteY5" fmla="*/ 178308 h 178307"/>
                <a:gd name="connsiteX6" fmla="*/ 152938 w 172179"/>
                <a:gd name="connsiteY6" fmla="*/ 161163 h 1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79" h="178307">
                  <a:moveTo>
                    <a:pt x="156939" y="131350"/>
                  </a:moveTo>
                  <a:lnTo>
                    <a:pt x="172179" y="762"/>
                  </a:lnTo>
                  <a:cubicBezTo>
                    <a:pt x="134212" y="-3042"/>
                    <a:pt x="96189" y="7490"/>
                    <a:pt x="65594" y="30289"/>
                  </a:cubicBezTo>
                  <a:cubicBezTo>
                    <a:pt x="24484" y="60408"/>
                    <a:pt x="148" y="108290"/>
                    <a:pt x="62" y="159258"/>
                  </a:cubicBezTo>
                  <a:cubicBezTo>
                    <a:pt x="-100" y="165611"/>
                    <a:pt x="53" y="171974"/>
                    <a:pt x="538" y="178308"/>
                  </a:cubicBezTo>
                  <a:lnTo>
                    <a:pt x="538" y="178308"/>
                  </a:lnTo>
                  <a:lnTo>
                    <a:pt x="152938" y="161163"/>
                  </a:lnTo>
                  <a:close/>
                </a:path>
              </a:pathLst>
            </a:custGeom>
            <a:solidFill>
              <a:srgbClr val="FFD45E"/>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2D8A3E-859A-21C5-DB07-8DD5A9B7D3D9}"/>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FFD45E"/>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670B62A8-0EF3-E096-563F-0A29D2A33225}"/>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000000"/>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D7A4E2C-FB4F-A10F-972B-E517D72C8637}"/>
                </a:ext>
              </a:extLst>
            </p:cNvPr>
            <p:cNvSpPr/>
            <p:nvPr/>
          </p:nvSpPr>
          <p:spPr>
            <a:xfrm>
              <a:off x="4919472" y="1314233"/>
              <a:ext cx="296799" cy="162349"/>
            </a:xfrm>
            <a:custGeom>
              <a:avLst/>
              <a:gdLst>
                <a:gd name="connsiteX0" fmla="*/ 152400 w 296799"/>
                <a:gd name="connsiteY0" fmla="*/ 0 h 162349"/>
                <a:gd name="connsiteX1" fmla="*/ 0 w 296799"/>
                <a:gd name="connsiteY1" fmla="*/ 17145 h 162349"/>
                <a:gd name="connsiteX2" fmla="*/ 132683 w 296799"/>
                <a:gd name="connsiteY2" fmla="*/ 161258 h 162349"/>
                <a:gd name="connsiteX3" fmla="*/ 296799 w 296799"/>
                <a:gd name="connsiteY3" fmla="*/ 52673 h 162349"/>
                <a:gd name="connsiteX4" fmla="*/ 152781 w 296799"/>
                <a:gd name="connsiteY4" fmla="*/ 95 h 162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99" h="162349">
                  <a:moveTo>
                    <a:pt x="152400" y="0"/>
                  </a:moveTo>
                  <a:lnTo>
                    <a:pt x="0" y="17145"/>
                  </a:lnTo>
                  <a:cubicBezTo>
                    <a:pt x="6382" y="91059"/>
                    <a:pt x="60293" y="152305"/>
                    <a:pt x="132683" y="161258"/>
                  </a:cubicBezTo>
                  <a:cubicBezTo>
                    <a:pt x="205073" y="170212"/>
                    <a:pt x="272987" y="123158"/>
                    <a:pt x="296799" y="52673"/>
                  </a:cubicBezTo>
                  <a:lnTo>
                    <a:pt x="152781" y="95"/>
                  </a:lnTo>
                </a:path>
              </a:pathLst>
            </a:custGeom>
            <a:solidFill>
              <a:srgbClr val="FFD45E"/>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A870CB2A-560F-0AFE-B98B-22C5B6B874D3}"/>
                </a:ext>
              </a:extLst>
            </p:cNvPr>
            <p:cNvSpPr/>
            <p:nvPr/>
          </p:nvSpPr>
          <p:spPr>
            <a:xfrm>
              <a:off x="5366003" y="1176716"/>
              <a:ext cx="352806" cy="101131"/>
            </a:xfrm>
            <a:custGeom>
              <a:avLst/>
              <a:gdLst>
                <a:gd name="connsiteX0" fmla="*/ 352806 w 352806"/>
                <a:gd name="connsiteY0" fmla="*/ 101132 h 101131"/>
                <a:gd name="connsiteX1" fmla="*/ 339376 w 352806"/>
                <a:gd name="connsiteY1" fmla="*/ 95702 h 101131"/>
                <a:gd name="connsiteX2" fmla="*/ 303086 w 352806"/>
                <a:gd name="connsiteY2" fmla="*/ 79986 h 101131"/>
                <a:gd name="connsiteX3" fmla="*/ 180404 w 352806"/>
                <a:gd name="connsiteY3" fmla="*/ 36933 h 101131"/>
                <a:gd name="connsiteX4" fmla="*/ 53340 w 352806"/>
                <a:gd name="connsiteY4" fmla="*/ 8358 h 101131"/>
                <a:gd name="connsiteX5" fmla="*/ 14288 w 352806"/>
                <a:gd name="connsiteY5" fmla="*/ 2548 h 101131"/>
                <a:gd name="connsiteX6" fmla="*/ 0 w 352806"/>
                <a:gd name="connsiteY6" fmla="*/ 71 h 101131"/>
                <a:gd name="connsiteX7" fmla="*/ 14574 w 352806"/>
                <a:gd name="connsiteY7" fmla="*/ 643 h 101131"/>
                <a:gd name="connsiteX8" fmla="*/ 53912 w 352806"/>
                <a:gd name="connsiteY8" fmla="*/ 4929 h 101131"/>
                <a:gd name="connsiteX9" fmla="*/ 304514 w 352806"/>
                <a:gd name="connsiteY9" fmla="*/ 76367 h 101131"/>
                <a:gd name="connsiteX10" fmla="*/ 340233 w 352806"/>
                <a:gd name="connsiteY10" fmla="*/ 93512 h 101131"/>
                <a:gd name="connsiteX11" fmla="*/ 352806 w 352806"/>
                <a:gd name="connsiteY11" fmla="*/ 101132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6" h="101131">
                  <a:moveTo>
                    <a:pt x="352806" y="101132"/>
                  </a:moveTo>
                  <a:cubicBezTo>
                    <a:pt x="348177" y="99722"/>
                    <a:pt x="343681" y="97903"/>
                    <a:pt x="339376" y="95702"/>
                  </a:cubicBezTo>
                  <a:cubicBezTo>
                    <a:pt x="330899" y="91797"/>
                    <a:pt x="318516" y="86177"/>
                    <a:pt x="303086" y="79986"/>
                  </a:cubicBezTo>
                  <a:cubicBezTo>
                    <a:pt x="263071" y="63251"/>
                    <a:pt x="222104" y="48868"/>
                    <a:pt x="180404" y="36933"/>
                  </a:cubicBezTo>
                  <a:cubicBezTo>
                    <a:pt x="138637" y="24951"/>
                    <a:pt x="96212" y="15407"/>
                    <a:pt x="53340" y="8358"/>
                  </a:cubicBezTo>
                  <a:cubicBezTo>
                    <a:pt x="36957" y="5691"/>
                    <a:pt x="23527" y="3786"/>
                    <a:pt x="14288" y="2548"/>
                  </a:cubicBezTo>
                  <a:cubicBezTo>
                    <a:pt x="9458" y="2195"/>
                    <a:pt x="4667" y="1367"/>
                    <a:pt x="0" y="71"/>
                  </a:cubicBezTo>
                  <a:cubicBezTo>
                    <a:pt x="4867" y="-119"/>
                    <a:pt x="9735" y="71"/>
                    <a:pt x="14574" y="643"/>
                  </a:cubicBezTo>
                  <a:cubicBezTo>
                    <a:pt x="24099" y="1310"/>
                    <a:pt x="37338" y="2738"/>
                    <a:pt x="53912" y="4929"/>
                  </a:cubicBezTo>
                  <a:cubicBezTo>
                    <a:pt x="140418" y="16693"/>
                    <a:pt x="224809" y="40743"/>
                    <a:pt x="304514" y="76367"/>
                  </a:cubicBezTo>
                  <a:cubicBezTo>
                    <a:pt x="319754" y="83225"/>
                    <a:pt x="331946" y="89130"/>
                    <a:pt x="340233" y="93512"/>
                  </a:cubicBezTo>
                  <a:cubicBezTo>
                    <a:pt x="344634" y="95683"/>
                    <a:pt x="348844" y="98236"/>
                    <a:pt x="352806" y="101132"/>
                  </a:cubicBezTo>
                  <a:close/>
                </a:path>
              </a:pathLst>
            </a:custGeom>
            <a:solidFill>
              <a:srgbClr val="FFD45E"/>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AA2A1276-C7A9-59EB-A5DE-B6DC267EB070}"/>
                </a:ext>
              </a:extLst>
            </p:cNvPr>
            <p:cNvSpPr/>
            <p:nvPr/>
          </p:nvSpPr>
          <p:spPr>
            <a:xfrm>
              <a:off x="5355526" y="1241029"/>
              <a:ext cx="352805" cy="100826"/>
            </a:xfrm>
            <a:custGeom>
              <a:avLst/>
              <a:gdLst>
                <a:gd name="connsiteX0" fmla="*/ 352806 w 352805"/>
                <a:gd name="connsiteY0" fmla="*/ 100826 h 100826"/>
                <a:gd name="connsiteX1" fmla="*/ 339376 w 352805"/>
                <a:gd name="connsiteY1" fmla="*/ 95302 h 100826"/>
                <a:gd name="connsiteX2" fmla="*/ 303085 w 352805"/>
                <a:gd name="connsiteY2" fmla="*/ 79681 h 100826"/>
                <a:gd name="connsiteX3" fmla="*/ 53340 w 352805"/>
                <a:gd name="connsiteY3" fmla="*/ 8434 h 100826"/>
                <a:gd name="connsiteX4" fmla="*/ 14288 w 352805"/>
                <a:gd name="connsiteY4" fmla="*/ 2623 h 100826"/>
                <a:gd name="connsiteX5" fmla="*/ 0 w 352805"/>
                <a:gd name="connsiteY5" fmla="*/ 147 h 100826"/>
                <a:gd name="connsiteX6" fmla="*/ 14573 w 352805"/>
                <a:gd name="connsiteY6" fmla="*/ 718 h 100826"/>
                <a:gd name="connsiteX7" fmla="*/ 53912 w 352805"/>
                <a:gd name="connsiteY7" fmla="*/ 4909 h 100826"/>
                <a:gd name="connsiteX8" fmla="*/ 181737 w 352805"/>
                <a:gd name="connsiteY8" fmla="*/ 31770 h 100826"/>
                <a:gd name="connsiteX9" fmla="*/ 304514 w 352805"/>
                <a:gd name="connsiteY9" fmla="*/ 76442 h 100826"/>
                <a:gd name="connsiteX10" fmla="*/ 340233 w 352805"/>
                <a:gd name="connsiteY10" fmla="*/ 93587 h 100826"/>
                <a:gd name="connsiteX11" fmla="*/ 352806 w 352805"/>
                <a:gd name="connsiteY11" fmla="*/ 100826 h 1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5" h="100826">
                  <a:moveTo>
                    <a:pt x="352806" y="100826"/>
                  </a:moveTo>
                  <a:cubicBezTo>
                    <a:pt x="348186" y="99350"/>
                    <a:pt x="343700" y="97502"/>
                    <a:pt x="339376" y="95302"/>
                  </a:cubicBezTo>
                  <a:cubicBezTo>
                    <a:pt x="330898" y="91491"/>
                    <a:pt x="318516" y="85777"/>
                    <a:pt x="303085" y="79681"/>
                  </a:cubicBezTo>
                  <a:cubicBezTo>
                    <a:pt x="223009" y="45972"/>
                    <a:pt x="139151" y="22045"/>
                    <a:pt x="53340" y="8434"/>
                  </a:cubicBezTo>
                  <a:cubicBezTo>
                    <a:pt x="36957" y="5766"/>
                    <a:pt x="23527" y="3862"/>
                    <a:pt x="14288" y="2623"/>
                  </a:cubicBezTo>
                  <a:cubicBezTo>
                    <a:pt x="9468" y="2147"/>
                    <a:pt x="4696" y="1318"/>
                    <a:pt x="0" y="147"/>
                  </a:cubicBezTo>
                  <a:cubicBezTo>
                    <a:pt x="4867" y="-168"/>
                    <a:pt x="9744" y="23"/>
                    <a:pt x="14573" y="718"/>
                  </a:cubicBezTo>
                  <a:cubicBezTo>
                    <a:pt x="24098" y="1290"/>
                    <a:pt x="37338" y="2718"/>
                    <a:pt x="53912" y="4909"/>
                  </a:cubicBezTo>
                  <a:cubicBezTo>
                    <a:pt x="97098" y="10824"/>
                    <a:pt x="139817" y="19797"/>
                    <a:pt x="181737" y="31770"/>
                  </a:cubicBezTo>
                  <a:cubicBezTo>
                    <a:pt x="223656" y="43781"/>
                    <a:pt x="264681" y="58707"/>
                    <a:pt x="304514" y="76442"/>
                  </a:cubicBezTo>
                  <a:cubicBezTo>
                    <a:pt x="319754" y="83300"/>
                    <a:pt x="331946" y="89206"/>
                    <a:pt x="340233" y="93587"/>
                  </a:cubicBezTo>
                  <a:cubicBezTo>
                    <a:pt x="344662" y="95559"/>
                    <a:pt x="348872" y="97988"/>
                    <a:pt x="352806" y="100826"/>
                  </a:cubicBezTo>
                  <a:close/>
                </a:path>
              </a:pathLst>
            </a:custGeom>
            <a:solidFill>
              <a:srgbClr val="FFD45E"/>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FB5AA8BE-7281-B85A-B9AE-B163CF51A2C5}"/>
                </a:ext>
              </a:extLst>
            </p:cNvPr>
            <p:cNvSpPr/>
            <p:nvPr/>
          </p:nvSpPr>
          <p:spPr>
            <a:xfrm>
              <a:off x="5345049" y="1304922"/>
              <a:ext cx="352806" cy="101417"/>
            </a:xfrm>
            <a:custGeom>
              <a:avLst/>
              <a:gdLst>
                <a:gd name="connsiteX0" fmla="*/ 352806 w 352806"/>
                <a:gd name="connsiteY0" fmla="*/ 101417 h 101417"/>
                <a:gd name="connsiteX1" fmla="*/ 339376 w 352806"/>
                <a:gd name="connsiteY1" fmla="*/ 95988 h 101417"/>
                <a:gd name="connsiteX2" fmla="*/ 303086 w 352806"/>
                <a:gd name="connsiteY2" fmla="*/ 80272 h 101417"/>
                <a:gd name="connsiteX3" fmla="*/ 180404 w 352806"/>
                <a:gd name="connsiteY3" fmla="*/ 36933 h 101417"/>
                <a:gd name="connsiteX4" fmla="*/ 53340 w 352806"/>
                <a:gd name="connsiteY4" fmla="*/ 8358 h 101417"/>
                <a:gd name="connsiteX5" fmla="*/ 14288 w 352806"/>
                <a:gd name="connsiteY5" fmla="*/ 2548 h 101417"/>
                <a:gd name="connsiteX6" fmla="*/ 0 w 352806"/>
                <a:gd name="connsiteY6" fmla="*/ 71 h 101417"/>
                <a:gd name="connsiteX7" fmla="*/ 14573 w 352806"/>
                <a:gd name="connsiteY7" fmla="*/ 643 h 101417"/>
                <a:gd name="connsiteX8" fmla="*/ 53912 w 352806"/>
                <a:gd name="connsiteY8" fmla="*/ 4929 h 101417"/>
                <a:gd name="connsiteX9" fmla="*/ 181737 w 352806"/>
                <a:gd name="connsiteY9" fmla="*/ 31790 h 101417"/>
                <a:gd name="connsiteX10" fmla="*/ 304514 w 352806"/>
                <a:gd name="connsiteY10" fmla="*/ 76462 h 101417"/>
                <a:gd name="connsiteX11" fmla="*/ 340233 w 352806"/>
                <a:gd name="connsiteY11" fmla="*/ 93607 h 101417"/>
                <a:gd name="connsiteX12" fmla="*/ 352806 w 352806"/>
                <a:gd name="connsiteY12" fmla="*/ 101417 h 1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806" h="101417">
                  <a:moveTo>
                    <a:pt x="352806" y="101417"/>
                  </a:moveTo>
                  <a:cubicBezTo>
                    <a:pt x="348177" y="100008"/>
                    <a:pt x="343681" y="98188"/>
                    <a:pt x="339376" y="95988"/>
                  </a:cubicBezTo>
                  <a:cubicBezTo>
                    <a:pt x="330898" y="92178"/>
                    <a:pt x="318516" y="86463"/>
                    <a:pt x="303086" y="80272"/>
                  </a:cubicBezTo>
                  <a:cubicBezTo>
                    <a:pt x="263062" y="63479"/>
                    <a:pt x="222094" y="49011"/>
                    <a:pt x="180404" y="36933"/>
                  </a:cubicBezTo>
                  <a:cubicBezTo>
                    <a:pt x="138627" y="24998"/>
                    <a:pt x="96203" y="15454"/>
                    <a:pt x="53340" y="8358"/>
                  </a:cubicBezTo>
                  <a:cubicBezTo>
                    <a:pt x="36957" y="5786"/>
                    <a:pt x="23622" y="3786"/>
                    <a:pt x="14288" y="2548"/>
                  </a:cubicBezTo>
                  <a:cubicBezTo>
                    <a:pt x="9458" y="2195"/>
                    <a:pt x="4667" y="1367"/>
                    <a:pt x="0" y="71"/>
                  </a:cubicBezTo>
                  <a:cubicBezTo>
                    <a:pt x="4867" y="-119"/>
                    <a:pt x="9735" y="71"/>
                    <a:pt x="14573" y="643"/>
                  </a:cubicBezTo>
                  <a:cubicBezTo>
                    <a:pt x="24098" y="1310"/>
                    <a:pt x="37338" y="2738"/>
                    <a:pt x="53912" y="4929"/>
                  </a:cubicBezTo>
                  <a:cubicBezTo>
                    <a:pt x="97098" y="10844"/>
                    <a:pt x="139817" y="19817"/>
                    <a:pt x="181737" y="31790"/>
                  </a:cubicBezTo>
                  <a:cubicBezTo>
                    <a:pt x="223685" y="43715"/>
                    <a:pt x="264709" y="58641"/>
                    <a:pt x="304514" y="76462"/>
                  </a:cubicBezTo>
                  <a:cubicBezTo>
                    <a:pt x="319754" y="83320"/>
                    <a:pt x="331946" y="89225"/>
                    <a:pt x="340233" y="93607"/>
                  </a:cubicBezTo>
                  <a:cubicBezTo>
                    <a:pt x="344672" y="95788"/>
                    <a:pt x="348882" y="98408"/>
                    <a:pt x="352806" y="101417"/>
                  </a:cubicBezTo>
                  <a:close/>
                </a:path>
              </a:pathLst>
            </a:custGeom>
            <a:solidFill>
              <a:srgbClr val="FFD45E"/>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460D226-F6A3-8F53-4C84-5C8CEB7123CA}"/>
                </a:ext>
              </a:extLst>
            </p:cNvPr>
            <p:cNvSpPr/>
            <p:nvPr/>
          </p:nvSpPr>
          <p:spPr>
            <a:xfrm>
              <a:off x="5334476" y="1369849"/>
              <a:ext cx="342423" cy="100784"/>
            </a:xfrm>
            <a:custGeom>
              <a:avLst/>
              <a:gdLst>
                <a:gd name="connsiteX0" fmla="*/ 342424 w 342423"/>
                <a:gd name="connsiteY0" fmla="*/ 100784 h 100784"/>
                <a:gd name="connsiteX1" fmla="*/ 329375 w 342423"/>
                <a:gd name="connsiteY1" fmla="*/ 95355 h 100784"/>
                <a:gd name="connsiteX2" fmla="*/ 294323 w 342423"/>
                <a:gd name="connsiteY2" fmla="*/ 79734 h 100784"/>
                <a:gd name="connsiteX3" fmla="*/ 52007 w 342423"/>
                <a:gd name="connsiteY3" fmla="*/ 8392 h 100784"/>
                <a:gd name="connsiteX4" fmla="*/ 13907 w 342423"/>
                <a:gd name="connsiteY4" fmla="*/ 2581 h 100784"/>
                <a:gd name="connsiteX5" fmla="*/ 0 w 342423"/>
                <a:gd name="connsiteY5" fmla="*/ 105 h 100784"/>
                <a:gd name="connsiteX6" fmla="*/ 14192 w 342423"/>
                <a:gd name="connsiteY6" fmla="*/ 676 h 100784"/>
                <a:gd name="connsiteX7" fmla="*/ 52292 w 342423"/>
                <a:gd name="connsiteY7" fmla="*/ 4963 h 100784"/>
                <a:gd name="connsiteX8" fmla="*/ 176594 w 342423"/>
                <a:gd name="connsiteY8" fmla="*/ 31823 h 100784"/>
                <a:gd name="connsiteX9" fmla="*/ 295751 w 342423"/>
                <a:gd name="connsiteY9" fmla="*/ 76781 h 100784"/>
                <a:gd name="connsiteX10" fmla="*/ 330232 w 342423"/>
                <a:gd name="connsiteY10" fmla="*/ 93926 h 100784"/>
                <a:gd name="connsiteX11" fmla="*/ 342424 w 342423"/>
                <a:gd name="connsiteY11" fmla="*/ 100784 h 1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423" h="100784">
                  <a:moveTo>
                    <a:pt x="342424" y="100784"/>
                  </a:moveTo>
                  <a:cubicBezTo>
                    <a:pt x="337947" y="99308"/>
                    <a:pt x="333585" y="97489"/>
                    <a:pt x="329375" y="95355"/>
                  </a:cubicBezTo>
                  <a:cubicBezTo>
                    <a:pt x="321183" y="91450"/>
                    <a:pt x="309182" y="85830"/>
                    <a:pt x="294323" y="79734"/>
                  </a:cubicBezTo>
                  <a:cubicBezTo>
                    <a:pt x="216789" y="46082"/>
                    <a:pt x="135407" y="22117"/>
                    <a:pt x="52007" y="8392"/>
                  </a:cubicBezTo>
                  <a:cubicBezTo>
                    <a:pt x="36004" y="5725"/>
                    <a:pt x="23432" y="3820"/>
                    <a:pt x="13907" y="2581"/>
                  </a:cubicBezTo>
                  <a:cubicBezTo>
                    <a:pt x="9201" y="2219"/>
                    <a:pt x="4544" y="1391"/>
                    <a:pt x="0" y="105"/>
                  </a:cubicBezTo>
                  <a:cubicBezTo>
                    <a:pt x="4734" y="-143"/>
                    <a:pt x="9487" y="48"/>
                    <a:pt x="14192" y="676"/>
                  </a:cubicBezTo>
                  <a:cubicBezTo>
                    <a:pt x="23241" y="1248"/>
                    <a:pt x="36290" y="2677"/>
                    <a:pt x="52292" y="4963"/>
                  </a:cubicBezTo>
                  <a:cubicBezTo>
                    <a:pt x="94326" y="10868"/>
                    <a:pt x="135874" y="19850"/>
                    <a:pt x="176594" y="31823"/>
                  </a:cubicBezTo>
                  <a:cubicBezTo>
                    <a:pt x="217342" y="43939"/>
                    <a:pt x="257156" y="58960"/>
                    <a:pt x="295751" y="76781"/>
                  </a:cubicBezTo>
                  <a:cubicBezTo>
                    <a:pt x="310515" y="83639"/>
                    <a:pt x="322326" y="89545"/>
                    <a:pt x="330232" y="93926"/>
                  </a:cubicBezTo>
                  <a:cubicBezTo>
                    <a:pt x="334499" y="95822"/>
                    <a:pt x="338585" y="98117"/>
                    <a:pt x="342424" y="100784"/>
                  </a:cubicBezTo>
                  <a:close/>
                </a:path>
              </a:pathLst>
            </a:custGeom>
            <a:solidFill>
              <a:srgbClr val="FFD45E"/>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C1E0251B-7493-433F-C6FC-005092D24D83}"/>
                </a:ext>
              </a:extLst>
            </p:cNvPr>
            <p:cNvSpPr/>
            <p:nvPr/>
          </p:nvSpPr>
          <p:spPr>
            <a:xfrm>
              <a:off x="5324093" y="1433877"/>
              <a:ext cx="307276" cy="88001"/>
            </a:xfrm>
            <a:custGeom>
              <a:avLst/>
              <a:gdLst>
                <a:gd name="connsiteX0" fmla="*/ 307277 w 307276"/>
                <a:gd name="connsiteY0" fmla="*/ 88001 h 88001"/>
                <a:gd name="connsiteX1" fmla="*/ 295561 w 307276"/>
                <a:gd name="connsiteY1" fmla="*/ 83334 h 88001"/>
                <a:gd name="connsiteX2" fmla="*/ 264033 w 307276"/>
                <a:gd name="connsiteY2" fmla="*/ 69332 h 88001"/>
                <a:gd name="connsiteX3" fmla="*/ 46672 w 307276"/>
                <a:gd name="connsiteY3" fmla="*/ 7325 h 88001"/>
                <a:gd name="connsiteX4" fmla="*/ 12478 w 307276"/>
                <a:gd name="connsiteY4" fmla="*/ 2562 h 88001"/>
                <a:gd name="connsiteX5" fmla="*/ 0 w 307276"/>
                <a:gd name="connsiteY5" fmla="*/ 371 h 88001"/>
                <a:gd name="connsiteX6" fmla="*/ 12668 w 307276"/>
                <a:gd name="connsiteY6" fmla="*/ 371 h 88001"/>
                <a:gd name="connsiteX7" fmla="*/ 47054 w 307276"/>
                <a:gd name="connsiteY7" fmla="*/ 3515 h 88001"/>
                <a:gd name="connsiteX8" fmla="*/ 265462 w 307276"/>
                <a:gd name="connsiteY8" fmla="*/ 65808 h 88001"/>
                <a:gd name="connsiteX9" fmla="*/ 296418 w 307276"/>
                <a:gd name="connsiteY9" fmla="*/ 81334 h 88001"/>
                <a:gd name="connsiteX10" fmla="*/ 307277 w 307276"/>
                <a:gd name="connsiteY10" fmla="*/ 88001 h 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276" h="88001">
                  <a:moveTo>
                    <a:pt x="307277" y="88001"/>
                  </a:moveTo>
                  <a:cubicBezTo>
                    <a:pt x="303247" y="86792"/>
                    <a:pt x="299323" y="85230"/>
                    <a:pt x="295561" y="83334"/>
                  </a:cubicBezTo>
                  <a:lnTo>
                    <a:pt x="264033" y="69332"/>
                  </a:lnTo>
                  <a:cubicBezTo>
                    <a:pt x="195034" y="38052"/>
                    <a:pt x="121787" y="17155"/>
                    <a:pt x="46672" y="7325"/>
                  </a:cubicBezTo>
                  <a:lnTo>
                    <a:pt x="12478" y="2562"/>
                  </a:lnTo>
                  <a:cubicBezTo>
                    <a:pt x="8268" y="2172"/>
                    <a:pt x="4096" y="1448"/>
                    <a:pt x="0" y="371"/>
                  </a:cubicBezTo>
                  <a:cubicBezTo>
                    <a:pt x="4210" y="-124"/>
                    <a:pt x="8458" y="-124"/>
                    <a:pt x="12668" y="371"/>
                  </a:cubicBezTo>
                  <a:cubicBezTo>
                    <a:pt x="20860" y="371"/>
                    <a:pt x="32576" y="1895"/>
                    <a:pt x="47054" y="3515"/>
                  </a:cubicBezTo>
                  <a:cubicBezTo>
                    <a:pt x="122901" y="11544"/>
                    <a:pt x="196787" y="32614"/>
                    <a:pt x="265462" y="65808"/>
                  </a:cubicBezTo>
                  <a:cubicBezTo>
                    <a:pt x="278702" y="72095"/>
                    <a:pt x="289179" y="77429"/>
                    <a:pt x="296418" y="81334"/>
                  </a:cubicBezTo>
                  <a:cubicBezTo>
                    <a:pt x="300266" y="83163"/>
                    <a:pt x="303905" y="85401"/>
                    <a:pt x="307277" y="88001"/>
                  </a:cubicBezTo>
                  <a:close/>
                </a:path>
              </a:pathLst>
            </a:custGeom>
            <a:solidFill>
              <a:srgbClr val="FFD45E"/>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7117B947-D3AC-AF38-B719-B83815ACF19B}"/>
                </a:ext>
              </a:extLst>
            </p:cNvPr>
            <p:cNvSpPr/>
            <p:nvPr/>
          </p:nvSpPr>
          <p:spPr>
            <a:xfrm>
              <a:off x="5309425" y="1497901"/>
              <a:ext cx="168306" cy="31215"/>
            </a:xfrm>
            <a:custGeom>
              <a:avLst/>
              <a:gdLst>
                <a:gd name="connsiteX0" fmla="*/ 168307 w 168306"/>
                <a:gd name="connsiteY0" fmla="*/ 31216 h 31215"/>
                <a:gd name="connsiteX1" fmla="*/ 143732 w 168306"/>
                <a:gd name="connsiteY1" fmla="*/ 26168 h 31215"/>
                <a:gd name="connsiteX2" fmla="*/ 84582 w 168306"/>
                <a:gd name="connsiteY2" fmla="*/ 14166 h 31215"/>
                <a:gd name="connsiteX3" fmla="*/ 24765 w 168306"/>
                <a:gd name="connsiteY3" fmla="*/ 4641 h 31215"/>
                <a:gd name="connsiteX4" fmla="*/ 0 w 168306"/>
                <a:gd name="connsiteY4" fmla="*/ 355 h 31215"/>
                <a:gd name="connsiteX5" fmla="*/ 25146 w 168306"/>
                <a:gd name="connsiteY5" fmla="*/ 1117 h 31215"/>
                <a:gd name="connsiteX6" fmla="*/ 85439 w 168306"/>
                <a:gd name="connsiteY6" fmla="*/ 8832 h 31215"/>
                <a:gd name="connsiteX7" fmla="*/ 144589 w 168306"/>
                <a:gd name="connsiteY7" fmla="*/ 22357 h 31215"/>
                <a:gd name="connsiteX8" fmla="*/ 168307 w 168306"/>
                <a:gd name="connsiteY8" fmla="*/ 31216 h 3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6" h="31215">
                  <a:moveTo>
                    <a:pt x="168307" y="31216"/>
                  </a:moveTo>
                  <a:cubicBezTo>
                    <a:pt x="160001" y="30168"/>
                    <a:pt x="151781" y="28482"/>
                    <a:pt x="143732" y="26168"/>
                  </a:cubicBezTo>
                  <a:cubicBezTo>
                    <a:pt x="128683" y="22643"/>
                    <a:pt x="107823" y="18071"/>
                    <a:pt x="84582" y="14166"/>
                  </a:cubicBezTo>
                  <a:cubicBezTo>
                    <a:pt x="61341" y="10261"/>
                    <a:pt x="40100" y="7213"/>
                    <a:pt x="24765" y="4641"/>
                  </a:cubicBezTo>
                  <a:cubicBezTo>
                    <a:pt x="16402" y="3927"/>
                    <a:pt x="8115" y="2488"/>
                    <a:pt x="0" y="355"/>
                  </a:cubicBezTo>
                  <a:cubicBezTo>
                    <a:pt x="8382" y="-303"/>
                    <a:pt x="16811" y="-45"/>
                    <a:pt x="25146" y="1117"/>
                  </a:cubicBezTo>
                  <a:cubicBezTo>
                    <a:pt x="40672" y="2450"/>
                    <a:pt x="62008" y="4736"/>
                    <a:pt x="85439" y="8832"/>
                  </a:cubicBezTo>
                  <a:cubicBezTo>
                    <a:pt x="105394" y="12223"/>
                    <a:pt x="125139" y="16738"/>
                    <a:pt x="144589" y="22357"/>
                  </a:cubicBezTo>
                  <a:cubicBezTo>
                    <a:pt x="152810" y="24396"/>
                    <a:pt x="160763" y="27368"/>
                    <a:pt x="168307" y="31216"/>
                  </a:cubicBezTo>
                  <a:close/>
                </a:path>
              </a:pathLst>
            </a:custGeom>
            <a:solidFill>
              <a:srgbClr val="FFD45E"/>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01644E39-6CFB-6CD1-5FD4-13942B0E4CDC}"/>
                </a:ext>
              </a:extLst>
            </p:cNvPr>
            <p:cNvSpPr/>
            <p:nvPr/>
          </p:nvSpPr>
          <p:spPr>
            <a:xfrm>
              <a:off x="4827174" y="1039341"/>
              <a:ext cx="497109" cy="557402"/>
            </a:xfrm>
            <a:custGeom>
              <a:avLst/>
              <a:gdLst>
                <a:gd name="connsiteX0" fmla="*/ 56102 w 497109"/>
                <a:gd name="connsiteY0" fmla="*/ 1238 h 557402"/>
                <a:gd name="connsiteX1" fmla="*/ 64103 w 497109"/>
                <a:gd name="connsiteY1" fmla="*/ 762 h 557402"/>
                <a:gd name="connsiteX2" fmla="*/ 87916 w 497109"/>
                <a:gd name="connsiteY2" fmla="*/ 0 h 557402"/>
                <a:gd name="connsiteX3" fmla="*/ 178213 w 497109"/>
                <a:gd name="connsiteY3" fmla="*/ 2000 h 557402"/>
                <a:gd name="connsiteX4" fmla="*/ 495395 w 497109"/>
                <a:gd name="connsiteY4" fmla="*/ 59150 h 557402"/>
                <a:gd name="connsiteX5" fmla="*/ 497110 w 497109"/>
                <a:gd name="connsiteY5" fmla="*/ 59722 h 557402"/>
                <a:gd name="connsiteX6" fmla="*/ 497110 w 497109"/>
                <a:gd name="connsiteY6" fmla="*/ 61531 h 557402"/>
                <a:gd name="connsiteX7" fmla="*/ 414623 w 497109"/>
                <a:gd name="connsiteY7" fmla="*/ 533781 h 557402"/>
                <a:gd name="connsiteX8" fmla="*/ 410908 w 497109"/>
                <a:gd name="connsiteY8" fmla="*/ 554736 h 557402"/>
                <a:gd name="connsiteX9" fmla="*/ 410908 w 497109"/>
                <a:gd name="connsiteY9" fmla="*/ 557403 h 557402"/>
                <a:gd name="connsiteX10" fmla="*/ 408241 w 497109"/>
                <a:gd name="connsiteY10" fmla="*/ 556736 h 557402"/>
                <a:gd name="connsiteX11" fmla="*/ 196501 w 497109"/>
                <a:gd name="connsiteY11" fmla="*/ 513017 h 557402"/>
                <a:gd name="connsiteX12" fmla="*/ 2381 w 497109"/>
                <a:gd name="connsiteY12" fmla="*/ 491300 h 557402"/>
                <a:gd name="connsiteX13" fmla="*/ 0 w 497109"/>
                <a:gd name="connsiteY13" fmla="*/ 491300 h 557402"/>
                <a:gd name="connsiteX14" fmla="*/ 0 w 497109"/>
                <a:gd name="connsiteY14" fmla="*/ 489014 h 557402"/>
                <a:gd name="connsiteX15" fmla="*/ 40481 w 497109"/>
                <a:gd name="connsiteY15" fmla="*/ 135636 h 557402"/>
                <a:gd name="connsiteX16" fmla="*/ 52102 w 497109"/>
                <a:gd name="connsiteY16" fmla="*/ 36576 h 557402"/>
                <a:gd name="connsiteX17" fmla="*/ 55245 w 497109"/>
                <a:gd name="connsiteY17" fmla="*/ 10573 h 557402"/>
                <a:gd name="connsiteX18" fmla="*/ 56102 w 497109"/>
                <a:gd name="connsiteY18" fmla="*/ 3905 h 557402"/>
                <a:gd name="connsiteX19" fmla="*/ 56102 w 497109"/>
                <a:gd name="connsiteY19" fmla="*/ 1810 h 557402"/>
                <a:gd name="connsiteX20" fmla="*/ 56102 w 497109"/>
                <a:gd name="connsiteY20" fmla="*/ 4191 h 557402"/>
                <a:gd name="connsiteX21" fmla="*/ 55435 w 497109"/>
                <a:gd name="connsiteY21" fmla="*/ 11049 h 557402"/>
                <a:gd name="connsiteX22" fmla="*/ 52768 w 497109"/>
                <a:gd name="connsiteY22" fmla="*/ 37529 h 557402"/>
                <a:gd name="connsiteX23" fmla="*/ 42291 w 497109"/>
                <a:gd name="connsiteY23" fmla="*/ 137160 h 557402"/>
                <a:gd name="connsiteX24" fmla="*/ 4191 w 497109"/>
                <a:gd name="connsiteY24" fmla="*/ 489585 h 557402"/>
                <a:gd name="connsiteX25" fmla="*/ 2096 w 497109"/>
                <a:gd name="connsiteY25" fmla="*/ 487204 h 557402"/>
                <a:gd name="connsiteX26" fmla="*/ 196691 w 497109"/>
                <a:gd name="connsiteY26" fmla="*/ 508540 h 557402"/>
                <a:gd name="connsiteX27" fmla="*/ 409004 w 497109"/>
                <a:gd name="connsiteY27" fmla="*/ 552164 h 557402"/>
                <a:gd name="connsiteX28" fmla="*/ 405955 w 497109"/>
                <a:gd name="connsiteY28" fmla="*/ 554165 h 557402"/>
                <a:gd name="connsiteX29" fmla="*/ 409670 w 497109"/>
                <a:gd name="connsiteY29" fmla="*/ 533210 h 557402"/>
                <a:gd name="connsiteX30" fmla="*/ 492823 w 497109"/>
                <a:gd name="connsiteY30" fmla="*/ 61151 h 557402"/>
                <a:gd name="connsiteX31" fmla="*/ 494252 w 497109"/>
                <a:gd name="connsiteY31" fmla="*/ 63532 h 557402"/>
                <a:gd name="connsiteX32" fmla="*/ 178213 w 497109"/>
                <a:gd name="connsiteY32" fmla="*/ 5144 h 557402"/>
                <a:gd name="connsiteX33" fmla="*/ 88297 w 497109"/>
                <a:gd name="connsiteY33" fmla="*/ 2000 h 557402"/>
                <a:gd name="connsiteX34" fmla="*/ 56293 w 497109"/>
                <a:gd name="connsiteY34" fmla="*/ 2000 h 55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7109" h="557402">
                  <a:moveTo>
                    <a:pt x="56102" y="1238"/>
                  </a:moveTo>
                  <a:lnTo>
                    <a:pt x="64103" y="762"/>
                  </a:lnTo>
                  <a:lnTo>
                    <a:pt x="87916" y="0"/>
                  </a:lnTo>
                  <a:cubicBezTo>
                    <a:pt x="108871" y="0"/>
                    <a:pt x="139351" y="0"/>
                    <a:pt x="178213" y="2000"/>
                  </a:cubicBezTo>
                  <a:cubicBezTo>
                    <a:pt x="285740" y="9155"/>
                    <a:pt x="392135" y="28325"/>
                    <a:pt x="495395" y="59150"/>
                  </a:cubicBezTo>
                  <a:lnTo>
                    <a:pt x="497110" y="59722"/>
                  </a:lnTo>
                  <a:lnTo>
                    <a:pt x="497110" y="61531"/>
                  </a:lnTo>
                  <a:cubicBezTo>
                    <a:pt x="473297" y="198025"/>
                    <a:pt x="444913" y="360236"/>
                    <a:pt x="414623" y="533781"/>
                  </a:cubicBezTo>
                  <a:cubicBezTo>
                    <a:pt x="413385" y="540830"/>
                    <a:pt x="412147" y="547878"/>
                    <a:pt x="410908" y="554736"/>
                  </a:cubicBezTo>
                  <a:lnTo>
                    <a:pt x="410908" y="557403"/>
                  </a:lnTo>
                  <a:lnTo>
                    <a:pt x="408241" y="556736"/>
                  </a:lnTo>
                  <a:cubicBezTo>
                    <a:pt x="338471" y="538467"/>
                    <a:pt x="267795" y="523875"/>
                    <a:pt x="196501" y="513017"/>
                  </a:cubicBezTo>
                  <a:cubicBezTo>
                    <a:pt x="128206" y="502539"/>
                    <a:pt x="63151" y="495110"/>
                    <a:pt x="2381" y="491300"/>
                  </a:cubicBezTo>
                  <a:lnTo>
                    <a:pt x="0" y="491300"/>
                  </a:lnTo>
                  <a:lnTo>
                    <a:pt x="0" y="489014"/>
                  </a:lnTo>
                  <a:cubicBezTo>
                    <a:pt x="16669" y="343376"/>
                    <a:pt x="30671" y="221456"/>
                    <a:pt x="40481" y="135636"/>
                  </a:cubicBezTo>
                  <a:cubicBezTo>
                    <a:pt x="45434" y="93154"/>
                    <a:pt x="49435" y="59436"/>
                    <a:pt x="52102" y="36576"/>
                  </a:cubicBezTo>
                  <a:cubicBezTo>
                    <a:pt x="53435" y="25337"/>
                    <a:pt x="54578" y="16669"/>
                    <a:pt x="55245" y="10573"/>
                  </a:cubicBezTo>
                  <a:cubicBezTo>
                    <a:pt x="55245" y="7810"/>
                    <a:pt x="55912" y="5620"/>
                    <a:pt x="56102" y="3905"/>
                  </a:cubicBezTo>
                  <a:cubicBezTo>
                    <a:pt x="56293" y="2191"/>
                    <a:pt x="56102" y="1715"/>
                    <a:pt x="56102" y="1810"/>
                  </a:cubicBezTo>
                  <a:cubicBezTo>
                    <a:pt x="56188" y="2601"/>
                    <a:pt x="56188" y="3400"/>
                    <a:pt x="56102" y="4191"/>
                  </a:cubicBezTo>
                  <a:cubicBezTo>
                    <a:pt x="56102" y="5906"/>
                    <a:pt x="56102" y="8192"/>
                    <a:pt x="55435" y="11049"/>
                  </a:cubicBezTo>
                  <a:cubicBezTo>
                    <a:pt x="54864" y="17240"/>
                    <a:pt x="53912" y="26099"/>
                    <a:pt x="52768" y="37529"/>
                  </a:cubicBezTo>
                  <a:cubicBezTo>
                    <a:pt x="50387" y="60770"/>
                    <a:pt x="46768" y="94679"/>
                    <a:pt x="42291" y="137160"/>
                  </a:cubicBezTo>
                  <a:cubicBezTo>
                    <a:pt x="32766" y="222885"/>
                    <a:pt x="19812" y="344329"/>
                    <a:pt x="4191" y="489585"/>
                  </a:cubicBezTo>
                  <a:lnTo>
                    <a:pt x="2096" y="487204"/>
                  </a:lnTo>
                  <a:cubicBezTo>
                    <a:pt x="62960" y="490823"/>
                    <a:pt x="128302" y="498157"/>
                    <a:pt x="196691" y="508540"/>
                  </a:cubicBezTo>
                  <a:cubicBezTo>
                    <a:pt x="268176" y="519360"/>
                    <a:pt x="339042" y="533924"/>
                    <a:pt x="409004" y="552164"/>
                  </a:cubicBezTo>
                  <a:lnTo>
                    <a:pt x="405955" y="554165"/>
                  </a:lnTo>
                  <a:cubicBezTo>
                    <a:pt x="407194" y="547307"/>
                    <a:pt x="408432" y="540258"/>
                    <a:pt x="409670" y="533210"/>
                  </a:cubicBezTo>
                  <a:cubicBezTo>
                    <a:pt x="440246" y="359664"/>
                    <a:pt x="468821" y="197549"/>
                    <a:pt x="492823" y="61151"/>
                  </a:cubicBezTo>
                  <a:lnTo>
                    <a:pt x="494252" y="63532"/>
                  </a:lnTo>
                  <a:cubicBezTo>
                    <a:pt x="391354" y="32600"/>
                    <a:pt x="285369" y="13022"/>
                    <a:pt x="178213" y="5144"/>
                  </a:cubicBezTo>
                  <a:cubicBezTo>
                    <a:pt x="139541" y="2572"/>
                    <a:pt x="108871" y="1905"/>
                    <a:pt x="88297" y="2000"/>
                  </a:cubicBezTo>
                  <a:lnTo>
                    <a:pt x="56293" y="2000"/>
                  </a:lnTo>
                  <a:close/>
                </a:path>
              </a:pathLst>
            </a:custGeom>
            <a:solidFill>
              <a:srgbClr val="FFD45E"/>
            </a:solidFill>
            <a:ln w="9525" cap="flat">
              <a:noFill/>
              <a:prstDash val="solid"/>
              <a:miter/>
            </a:ln>
          </p:spPr>
          <p:txBody>
            <a:bodyPr rtlCol="0" anchor="ctr"/>
            <a:lstStyle/>
            <a:p>
              <a:endParaRPr lang="en-IN"/>
            </a:p>
          </p:txBody>
        </p:sp>
      </p:grpSp>
      <p:grpSp>
        <p:nvGrpSpPr>
          <p:cNvPr id="95" name="Graphic 32">
            <a:extLst>
              <a:ext uri="{FF2B5EF4-FFF2-40B4-BE49-F238E27FC236}">
                <a16:creationId xmlns:a16="http://schemas.microsoft.com/office/drawing/2014/main" id="{38FAADF9-71FB-0E01-E726-37B5A3FB42A4}"/>
              </a:ext>
            </a:extLst>
          </p:cNvPr>
          <p:cNvGrpSpPr/>
          <p:nvPr/>
        </p:nvGrpSpPr>
        <p:grpSpPr>
          <a:xfrm>
            <a:off x="3343474" y="714440"/>
            <a:ext cx="2361914" cy="3732069"/>
            <a:chOff x="3343474" y="714440"/>
            <a:chExt cx="2361914" cy="3732069"/>
          </a:xfrm>
        </p:grpSpPr>
        <p:sp>
          <p:nvSpPr>
            <p:cNvPr id="96" name="Freeform: Shape 95">
              <a:extLst>
                <a:ext uri="{FF2B5EF4-FFF2-40B4-BE49-F238E27FC236}">
                  <a16:creationId xmlns:a16="http://schemas.microsoft.com/office/drawing/2014/main" id="{3593114D-50A5-E24F-0EF1-F3D9D52777BC}"/>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FFD45E"/>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A000447-F43A-4D71-E03C-19205359795F}"/>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000000"/>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75E74B4-C0D1-B997-0A3D-665DD536EDE2}"/>
                </a:ext>
              </a:extLst>
            </p:cNvPr>
            <p:cNvSpPr/>
            <p:nvPr/>
          </p:nvSpPr>
          <p:spPr>
            <a:xfrm>
              <a:off x="4930038" y="1486803"/>
              <a:ext cx="775349" cy="322451"/>
            </a:xfrm>
            <a:custGeom>
              <a:avLst/>
              <a:gdLst>
                <a:gd name="connsiteX0" fmla="*/ 89636 w 775349"/>
                <a:gd name="connsiteY0" fmla="*/ 117371 h 322451"/>
                <a:gd name="connsiteX1" fmla="*/ 515309 w 775349"/>
                <a:gd name="connsiteY1" fmla="*/ 60221 h 322451"/>
                <a:gd name="connsiteX2" fmla="*/ 581984 w 775349"/>
                <a:gd name="connsiteY2" fmla="*/ 41171 h 322451"/>
                <a:gd name="connsiteX3" fmla="*/ 749719 w 775349"/>
                <a:gd name="connsiteY3" fmla="*/ 2309 h 322451"/>
                <a:gd name="connsiteX4" fmla="*/ 774865 w 775349"/>
                <a:gd name="connsiteY4" fmla="*/ 9167 h 322451"/>
                <a:gd name="connsiteX5" fmla="*/ 754196 w 775349"/>
                <a:gd name="connsiteY5" fmla="*/ 35360 h 322451"/>
                <a:gd name="connsiteX6" fmla="*/ 671614 w 775349"/>
                <a:gd name="connsiteY6" fmla="*/ 63935 h 322451"/>
                <a:gd name="connsiteX7" fmla="*/ 697903 w 775349"/>
                <a:gd name="connsiteY7" fmla="*/ 71555 h 322451"/>
                <a:gd name="connsiteX8" fmla="*/ 743242 w 775349"/>
                <a:gd name="connsiteY8" fmla="*/ 129848 h 322451"/>
                <a:gd name="connsiteX9" fmla="*/ 741527 w 775349"/>
                <a:gd name="connsiteY9" fmla="*/ 170425 h 322451"/>
                <a:gd name="connsiteX10" fmla="*/ 729145 w 775349"/>
                <a:gd name="connsiteY10" fmla="*/ 168710 h 322451"/>
                <a:gd name="connsiteX11" fmla="*/ 716381 w 775349"/>
                <a:gd name="connsiteY11" fmla="*/ 152708 h 322451"/>
                <a:gd name="connsiteX12" fmla="*/ 673519 w 775349"/>
                <a:gd name="connsiteY12" fmla="*/ 104512 h 322451"/>
                <a:gd name="connsiteX13" fmla="*/ 664756 w 775349"/>
                <a:gd name="connsiteY13" fmla="*/ 106988 h 322451"/>
                <a:gd name="connsiteX14" fmla="*/ 693331 w 775349"/>
                <a:gd name="connsiteY14" fmla="*/ 151470 h 322451"/>
                <a:gd name="connsiteX15" fmla="*/ 691045 w 775349"/>
                <a:gd name="connsiteY15" fmla="*/ 161852 h 322451"/>
                <a:gd name="connsiteX16" fmla="*/ 668404 w 775349"/>
                <a:gd name="connsiteY16" fmla="*/ 208811 h 322451"/>
                <a:gd name="connsiteX17" fmla="*/ 649992 w 775349"/>
                <a:gd name="connsiteY17" fmla="*/ 210335 h 322451"/>
                <a:gd name="connsiteX18" fmla="*/ 636371 w 775349"/>
                <a:gd name="connsiteY18" fmla="*/ 199476 h 322451"/>
                <a:gd name="connsiteX19" fmla="*/ 638371 w 775349"/>
                <a:gd name="connsiteY19" fmla="*/ 189951 h 322451"/>
                <a:gd name="connsiteX20" fmla="*/ 639896 w 775349"/>
                <a:gd name="connsiteY20" fmla="*/ 184903 h 322451"/>
                <a:gd name="connsiteX21" fmla="*/ 614369 w 775349"/>
                <a:gd name="connsiteY21" fmla="*/ 188427 h 322451"/>
                <a:gd name="connsiteX22" fmla="*/ 531692 w 775349"/>
                <a:gd name="connsiteY22" fmla="*/ 197952 h 322451"/>
                <a:gd name="connsiteX23" fmla="*/ 133166 w 775349"/>
                <a:gd name="connsiteY23" fmla="*/ 317967 h 322451"/>
                <a:gd name="connsiteX24" fmla="*/ 4359 w 775349"/>
                <a:gd name="connsiteY24" fmla="*/ 249187 h 322451"/>
                <a:gd name="connsiteX25" fmla="*/ 3911 w 775349"/>
                <a:gd name="connsiteY25" fmla="*/ 247673 h 322451"/>
                <a:gd name="connsiteX26" fmla="*/ 3911 w 775349"/>
                <a:gd name="connsiteY26" fmla="*/ 247673 h 322451"/>
                <a:gd name="connsiteX27" fmla="*/ 75139 w 775349"/>
                <a:gd name="connsiteY27" fmla="*/ 120361 h 322451"/>
                <a:gd name="connsiteX28" fmla="*/ 89636 w 775349"/>
                <a:gd name="connsiteY28" fmla="*/ 117371 h 32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5349" h="322451">
                  <a:moveTo>
                    <a:pt x="89636" y="117371"/>
                  </a:moveTo>
                  <a:lnTo>
                    <a:pt x="515309" y="60221"/>
                  </a:lnTo>
                  <a:lnTo>
                    <a:pt x="581984" y="41171"/>
                  </a:lnTo>
                  <a:cubicBezTo>
                    <a:pt x="581984" y="41171"/>
                    <a:pt x="735431" y="7452"/>
                    <a:pt x="749719" y="2309"/>
                  </a:cubicBezTo>
                  <a:cubicBezTo>
                    <a:pt x="766292" y="-3597"/>
                    <a:pt x="773150" y="2975"/>
                    <a:pt x="774865" y="9167"/>
                  </a:cubicBezTo>
                  <a:cubicBezTo>
                    <a:pt x="777627" y="18692"/>
                    <a:pt x="768293" y="29836"/>
                    <a:pt x="754196" y="35360"/>
                  </a:cubicBezTo>
                  <a:cubicBezTo>
                    <a:pt x="749433" y="37265"/>
                    <a:pt x="671614" y="63935"/>
                    <a:pt x="671614" y="63935"/>
                  </a:cubicBezTo>
                  <a:cubicBezTo>
                    <a:pt x="680548" y="65840"/>
                    <a:pt x="689330" y="68384"/>
                    <a:pt x="697903" y="71555"/>
                  </a:cubicBezTo>
                  <a:cubicBezTo>
                    <a:pt x="716477" y="77842"/>
                    <a:pt x="734288" y="101845"/>
                    <a:pt x="743242" y="129848"/>
                  </a:cubicBezTo>
                  <a:cubicBezTo>
                    <a:pt x="752195" y="157852"/>
                    <a:pt x="752291" y="166424"/>
                    <a:pt x="741527" y="170425"/>
                  </a:cubicBezTo>
                  <a:cubicBezTo>
                    <a:pt x="737346" y="171692"/>
                    <a:pt x="732822" y="171063"/>
                    <a:pt x="729145" y="168710"/>
                  </a:cubicBezTo>
                  <a:cubicBezTo>
                    <a:pt x="723115" y="165072"/>
                    <a:pt x="718591" y="159395"/>
                    <a:pt x="716381" y="152708"/>
                  </a:cubicBezTo>
                  <a:cubicBezTo>
                    <a:pt x="701427" y="108036"/>
                    <a:pt x="673519" y="104512"/>
                    <a:pt x="673519" y="104512"/>
                  </a:cubicBezTo>
                  <a:lnTo>
                    <a:pt x="664756" y="106988"/>
                  </a:lnTo>
                  <a:cubicBezTo>
                    <a:pt x="664756" y="106988"/>
                    <a:pt x="693331" y="127086"/>
                    <a:pt x="693331" y="151470"/>
                  </a:cubicBezTo>
                  <a:cubicBezTo>
                    <a:pt x="693255" y="155052"/>
                    <a:pt x="692483" y="158576"/>
                    <a:pt x="691045" y="161852"/>
                  </a:cubicBezTo>
                  <a:cubicBezTo>
                    <a:pt x="697760" y="181074"/>
                    <a:pt x="687616" y="202095"/>
                    <a:pt x="668404" y="208811"/>
                  </a:cubicBezTo>
                  <a:cubicBezTo>
                    <a:pt x="662489" y="210868"/>
                    <a:pt x="656155" y="211392"/>
                    <a:pt x="649992" y="210335"/>
                  </a:cubicBezTo>
                  <a:cubicBezTo>
                    <a:pt x="643896" y="209192"/>
                    <a:pt x="637229" y="205572"/>
                    <a:pt x="636371" y="199476"/>
                  </a:cubicBezTo>
                  <a:cubicBezTo>
                    <a:pt x="636200" y="196180"/>
                    <a:pt x="636895" y="192904"/>
                    <a:pt x="638371" y="189951"/>
                  </a:cubicBezTo>
                  <a:cubicBezTo>
                    <a:pt x="638981" y="188303"/>
                    <a:pt x="639486" y="186617"/>
                    <a:pt x="639896" y="184903"/>
                  </a:cubicBezTo>
                  <a:lnTo>
                    <a:pt x="614369" y="188427"/>
                  </a:lnTo>
                  <a:cubicBezTo>
                    <a:pt x="614369" y="188427"/>
                    <a:pt x="556552" y="193190"/>
                    <a:pt x="531692" y="197952"/>
                  </a:cubicBezTo>
                  <a:lnTo>
                    <a:pt x="133166" y="317967"/>
                  </a:lnTo>
                  <a:cubicBezTo>
                    <a:pt x="78606" y="334541"/>
                    <a:pt x="20932" y="303746"/>
                    <a:pt x="4359" y="249187"/>
                  </a:cubicBezTo>
                  <a:cubicBezTo>
                    <a:pt x="4207" y="248682"/>
                    <a:pt x="4054" y="248177"/>
                    <a:pt x="3911" y="247673"/>
                  </a:cubicBezTo>
                  <a:lnTo>
                    <a:pt x="3911" y="247673"/>
                  </a:lnTo>
                  <a:cubicBezTo>
                    <a:pt x="-11576" y="192847"/>
                    <a:pt x="20313" y="135849"/>
                    <a:pt x="75139" y="120361"/>
                  </a:cubicBezTo>
                  <a:cubicBezTo>
                    <a:pt x="79892" y="119018"/>
                    <a:pt x="84740" y="118018"/>
                    <a:pt x="89636" y="117371"/>
                  </a:cubicBezTo>
                  <a:close/>
                </a:path>
              </a:pathLst>
            </a:custGeom>
            <a:solidFill>
              <a:srgbClr val="FFBE9D"/>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1E7AD3C-CAE1-472D-96A3-3A266CED90FE}"/>
                </a:ext>
              </a:extLst>
            </p:cNvPr>
            <p:cNvSpPr/>
            <p:nvPr/>
          </p:nvSpPr>
          <p:spPr>
            <a:xfrm>
              <a:off x="5455348" y="1535022"/>
              <a:ext cx="128619" cy="71437"/>
            </a:xfrm>
            <a:custGeom>
              <a:avLst/>
              <a:gdLst>
                <a:gd name="connsiteX0" fmla="*/ 0 w 128619"/>
                <a:gd name="connsiteY0" fmla="*/ 22670 h 71437"/>
                <a:gd name="connsiteX1" fmla="*/ 18383 w 128619"/>
                <a:gd name="connsiteY1" fmla="*/ 39624 h 71437"/>
                <a:gd name="connsiteX2" fmla="*/ 45149 w 128619"/>
                <a:gd name="connsiteY2" fmla="*/ 41434 h 71437"/>
                <a:gd name="connsiteX3" fmla="*/ 118872 w 128619"/>
                <a:gd name="connsiteY3" fmla="*/ 71438 h 71437"/>
                <a:gd name="connsiteX4" fmla="*/ 128397 w 128619"/>
                <a:gd name="connsiteY4" fmla="*/ 67437 h 71437"/>
                <a:gd name="connsiteX5" fmla="*/ 124016 w 128619"/>
                <a:gd name="connsiteY5" fmla="*/ 58769 h 71437"/>
                <a:gd name="connsiteX6" fmla="*/ 57341 w 128619"/>
                <a:gd name="connsiteY6" fmla="*/ 0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19" h="71437">
                  <a:moveTo>
                    <a:pt x="0" y="22670"/>
                  </a:moveTo>
                  <a:cubicBezTo>
                    <a:pt x="1857" y="31680"/>
                    <a:pt x="9249" y="38500"/>
                    <a:pt x="18383" y="39624"/>
                  </a:cubicBezTo>
                  <a:cubicBezTo>
                    <a:pt x="27146" y="41434"/>
                    <a:pt x="36290" y="40291"/>
                    <a:pt x="45149" y="41434"/>
                  </a:cubicBezTo>
                  <a:cubicBezTo>
                    <a:pt x="71628" y="45053"/>
                    <a:pt x="92297" y="69151"/>
                    <a:pt x="118872" y="71438"/>
                  </a:cubicBezTo>
                  <a:cubicBezTo>
                    <a:pt x="122587" y="71438"/>
                    <a:pt x="127349" y="71438"/>
                    <a:pt x="128397" y="67437"/>
                  </a:cubicBezTo>
                  <a:cubicBezTo>
                    <a:pt x="129445" y="63437"/>
                    <a:pt x="126587" y="61055"/>
                    <a:pt x="124016" y="58769"/>
                  </a:cubicBezTo>
                  <a:lnTo>
                    <a:pt x="57341" y="0"/>
                  </a:lnTo>
                </a:path>
              </a:pathLst>
            </a:custGeom>
            <a:solidFill>
              <a:srgbClr val="FFBE9D"/>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6AC71A8-4EB5-6570-C598-23823CC91E60}"/>
                </a:ext>
              </a:extLst>
            </p:cNvPr>
            <p:cNvSpPr/>
            <p:nvPr/>
          </p:nvSpPr>
          <p:spPr>
            <a:xfrm>
              <a:off x="5455066" y="1535022"/>
              <a:ext cx="131347" cy="74052"/>
            </a:xfrm>
            <a:custGeom>
              <a:avLst/>
              <a:gdLst>
                <a:gd name="connsiteX0" fmla="*/ 57909 w 131347"/>
                <a:gd name="connsiteY0" fmla="*/ 0 h 74052"/>
                <a:gd name="connsiteX1" fmla="*/ 65719 w 131347"/>
                <a:gd name="connsiteY1" fmla="*/ 5620 h 74052"/>
                <a:gd name="connsiteX2" fmla="*/ 85817 w 131347"/>
                <a:gd name="connsiteY2" fmla="*/ 22384 h 74052"/>
                <a:gd name="connsiteX3" fmla="*/ 115249 w 131347"/>
                <a:gd name="connsiteY3" fmla="*/ 47625 h 74052"/>
                <a:gd name="connsiteX4" fmla="*/ 123631 w 131347"/>
                <a:gd name="connsiteY4" fmla="*/ 54959 h 74052"/>
                <a:gd name="connsiteX5" fmla="*/ 131346 w 131347"/>
                <a:gd name="connsiteY5" fmla="*/ 65818 h 74052"/>
                <a:gd name="connsiteX6" fmla="*/ 126774 w 131347"/>
                <a:gd name="connsiteY6" fmla="*/ 72866 h 74052"/>
                <a:gd name="connsiteX7" fmla="*/ 119630 w 131347"/>
                <a:gd name="connsiteY7" fmla="*/ 74009 h 74052"/>
                <a:gd name="connsiteX8" fmla="*/ 106867 w 131347"/>
                <a:gd name="connsiteY8" fmla="*/ 71438 h 74052"/>
                <a:gd name="connsiteX9" fmla="*/ 64290 w 131347"/>
                <a:gd name="connsiteY9" fmla="*/ 49911 h 74052"/>
                <a:gd name="connsiteX10" fmla="*/ 45240 w 131347"/>
                <a:gd name="connsiteY10" fmla="*/ 43625 h 74052"/>
                <a:gd name="connsiteX11" fmla="*/ 27429 w 131347"/>
                <a:gd name="connsiteY11" fmla="*/ 42482 h 74052"/>
                <a:gd name="connsiteX12" fmla="*/ 3140 w 131347"/>
                <a:gd name="connsiteY12" fmla="*/ 32004 h 74052"/>
                <a:gd name="connsiteX13" fmla="*/ 187 w 131347"/>
                <a:gd name="connsiteY13" fmla="*/ 22479 h 74052"/>
                <a:gd name="connsiteX14" fmla="*/ 4664 w 131347"/>
                <a:gd name="connsiteY14" fmla="*/ 30480 h 74052"/>
                <a:gd name="connsiteX15" fmla="*/ 27524 w 131347"/>
                <a:gd name="connsiteY15" fmla="*/ 38671 h 74052"/>
                <a:gd name="connsiteX16" fmla="*/ 45812 w 131347"/>
                <a:gd name="connsiteY16" fmla="*/ 39243 h 74052"/>
                <a:gd name="connsiteX17" fmla="*/ 66195 w 131347"/>
                <a:gd name="connsiteY17" fmla="*/ 45434 h 74052"/>
                <a:gd name="connsiteX18" fmla="*/ 108296 w 131347"/>
                <a:gd name="connsiteY18" fmla="*/ 66484 h 74052"/>
                <a:gd name="connsiteX19" fmla="*/ 119821 w 131347"/>
                <a:gd name="connsiteY19" fmla="*/ 68771 h 74052"/>
                <a:gd name="connsiteX20" fmla="*/ 126298 w 131347"/>
                <a:gd name="connsiteY20" fmla="*/ 65818 h 74052"/>
                <a:gd name="connsiteX21" fmla="*/ 120393 w 131347"/>
                <a:gd name="connsiteY21" fmla="*/ 58388 h 74052"/>
                <a:gd name="connsiteX22" fmla="*/ 112011 w 131347"/>
                <a:gd name="connsiteY22" fmla="*/ 50959 h 74052"/>
                <a:gd name="connsiteX23" fmla="*/ 83436 w 131347"/>
                <a:gd name="connsiteY23" fmla="*/ 24860 h 74052"/>
                <a:gd name="connsiteX24" fmla="*/ 64386 w 131347"/>
                <a:gd name="connsiteY24" fmla="*/ 6953 h 74052"/>
                <a:gd name="connsiteX25" fmla="*/ 57909 w 131347"/>
                <a:gd name="connsiteY25" fmla="*/ 0 h 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1347" h="74052">
                  <a:moveTo>
                    <a:pt x="57909" y="0"/>
                  </a:moveTo>
                  <a:cubicBezTo>
                    <a:pt x="60699" y="1591"/>
                    <a:pt x="63319" y="3477"/>
                    <a:pt x="65719" y="5620"/>
                  </a:cubicBezTo>
                  <a:cubicBezTo>
                    <a:pt x="70481" y="9525"/>
                    <a:pt x="77435" y="15145"/>
                    <a:pt x="85817" y="22384"/>
                  </a:cubicBezTo>
                  <a:lnTo>
                    <a:pt x="115249" y="47625"/>
                  </a:lnTo>
                  <a:lnTo>
                    <a:pt x="123631" y="54959"/>
                  </a:lnTo>
                  <a:cubicBezTo>
                    <a:pt x="126203" y="57531"/>
                    <a:pt x="130584" y="59722"/>
                    <a:pt x="131346" y="65818"/>
                  </a:cubicBezTo>
                  <a:cubicBezTo>
                    <a:pt x="131394" y="68875"/>
                    <a:pt x="129594" y="71666"/>
                    <a:pt x="126774" y="72866"/>
                  </a:cubicBezTo>
                  <a:cubicBezTo>
                    <a:pt x="124517" y="73800"/>
                    <a:pt x="122069" y="74190"/>
                    <a:pt x="119630" y="74009"/>
                  </a:cubicBezTo>
                  <a:cubicBezTo>
                    <a:pt x="115287" y="73676"/>
                    <a:pt x="111001" y="72809"/>
                    <a:pt x="106867" y="71438"/>
                  </a:cubicBezTo>
                  <a:cubicBezTo>
                    <a:pt x="92189" y="65265"/>
                    <a:pt x="77959" y="58074"/>
                    <a:pt x="64290" y="49911"/>
                  </a:cubicBezTo>
                  <a:cubicBezTo>
                    <a:pt x="58299" y="46844"/>
                    <a:pt x="51879" y="44720"/>
                    <a:pt x="45240" y="43625"/>
                  </a:cubicBezTo>
                  <a:cubicBezTo>
                    <a:pt x="39049" y="42672"/>
                    <a:pt x="32953" y="42863"/>
                    <a:pt x="27429" y="42482"/>
                  </a:cubicBezTo>
                  <a:cubicBezTo>
                    <a:pt x="18180" y="42748"/>
                    <a:pt x="9293" y="38910"/>
                    <a:pt x="3140" y="32004"/>
                  </a:cubicBezTo>
                  <a:cubicBezTo>
                    <a:pt x="-765" y="26575"/>
                    <a:pt x="-4" y="22479"/>
                    <a:pt x="187" y="22479"/>
                  </a:cubicBezTo>
                  <a:cubicBezTo>
                    <a:pt x="1225" y="25375"/>
                    <a:pt x="2740" y="28080"/>
                    <a:pt x="4664" y="30480"/>
                  </a:cubicBezTo>
                  <a:cubicBezTo>
                    <a:pt x="10779" y="36328"/>
                    <a:pt x="19085" y="39310"/>
                    <a:pt x="27524" y="38671"/>
                  </a:cubicBezTo>
                  <a:cubicBezTo>
                    <a:pt x="33629" y="38548"/>
                    <a:pt x="39725" y="38738"/>
                    <a:pt x="45812" y="39243"/>
                  </a:cubicBezTo>
                  <a:cubicBezTo>
                    <a:pt x="52879" y="40262"/>
                    <a:pt x="59756" y="42348"/>
                    <a:pt x="66195" y="45434"/>
                  </a:cubicBezTo>
                  <a:cubicBezTo>
                    <a:pt x="79788" y="53302"/>
                    <a:pt x="93846" y="60331"/>
                    <a:pt x="108296" y="66484"/>
                  </a:cubicBezTo>
                  <a:cubicBezTo>
                    <a:pt x="112049" y="67647"/>
                    <a:pt x="115906" y="68418"/>
                    <a:pt x="119821" y="68771"/>
                  </a:cubicBezTo>
                  <a:cubicBezTo>
                    <a:pt x="123536" y="68771"/>
                    <a:pt x="126679" y="67723"/>
                    <a:pt x="126298" y="65818"/>
                  </a:cubicBezTo>
                  <a:cubicBezTo>
                    <a:pt x="125917" y="63913"/>
                    <a:pt x="123250" y="60865"/>
                    <a:pt x="120393" y="58388"/>
                  </a:cubicBezTo>
                  <a:lnTo>
                    <a:pt x="112011" y="50959"/>
                  </a:lnTo>
                  <a:lnTo>
                    <a:pt x="83436" y="24860"/>
                  </a:lnTo>
                  <a:lnTo>
                    <a:pt x="64386" y="6953"/>
                  </a:lnTo>
                  <a:cubicBezTo>
                    <a:pt x="59909" y="2762"/>
                    <a:pt x="57623" y="286"/>
                    <a:pt x="57909" y="0"/>
                  </a:cubicBezTo>
                  <a:close/>
                </a:path>
              </a:pathLst>
            </a:custGeom>
            <a:solidFill>
              <a:srgbClr val="EB996E"/>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3478A76A-4233-A927-CB37-FD5BB07B314A}"/>
                </a:ext>
              </a:extLst>
            </p:cNvPr>
            <p:cNvSpPr/>
            <p:nvPr/>
          </p:nvSpPr>
          <p:spPr>
            <a:xfrm>
              <a:off x="5594504" y="1589379"/>
              <a:ext cx="82020" cy="69427"/>
            </a:xfrm>
            <a:custGeom>
              <a:avLst/>
              <a:gdLst>
                <a:gd name="connsiteX0" fmla="*/ 4 w 82020"/>
                <a:gd name="connsiteY0" fmla="*/ 3841 h 69427"/>
                <a:gd name="connsiteX1" fmla="*/ 16768 w 82020"/>
                <a:gd name="connsiteY1" fmla="*/ 3841 h 69427"/>
                <a:gd name="connsiteX2" fmla="*/ 31342 w 82020"/>
                <a:gd name="connsiteY2" fmla="*/ 13366 h 69427"/>
                <a:gd name="connsiteX3" fmla="*/ 41819 w 82020"/>
                <a:gd name="connsiteY3" fmla="*/ 33273 h 69427"/>
                <a:gd name="connsiteX4" fmla="*/ 51344 w 82020"/>
                <a:gd name="connsiteY4" fmla="*/ 54419 h 69427"/>
                <a:gd name="connsiteX5" fmla="*/ 65251 w 82020"/>
                <a:gd name="connsiteY5" fmla="*/ 67849 h 69427"/>
                <a:gd name="connsiteX6" fmla="*/ 78300 w 82020"/>
                <a:gd name="connsiteY6" fmla="*/ 67849 h 69427"/>
                <a:gd name="connsiteX7" fmla="*/ 82015 w 82020"/>
                <a:gd name="connsiteY7" fmla="*/ 64896 h 69427"/>
                <a:gd name="connsiteX8" fmla="*/ 77824 w 82020"/>
                <a:gd name="connsiteY8" fmla="*/ 66706 h 69427"/>
                <a:gd name="connsiteX9" fmla="*/ 66298 w 82020"/>
                <a:gd name="connsiteY9" fmla="*/ 65563 h 69427"/>
                <a:gd name="connsiteX10" fmla="*/ 53916 w 82020"/>
                <a:gd name="connsiteY10" fmla="*/ 52609 h 69427"/>
                <a:gd name="connsiteX11" fmla="*/ 44391 w 82020"/>
                <a:gd name="connsiteY11" fmla="*/ 31749 h 69427"/>
                <a:gd name="connsiteX12" fmla="*/ 33151 w 82020"/>
                <a:gd name="connsiteY12" fmla="*/ 11175 h 69427"/>
                <a:gd name="connsiteX13" fmla="*/ 16864 w 82020"/>
                <a:gd name="connsiteY13" fmla="*/ 793 h 69427"/>
                <a:gd name="connsiteX14" fmla="*/ 3814 w 82020"/>
                <a:gd name="connsiteY14" fmla="*/ 793 h 69427"/>
                <a:gd name="connsiteX15" fmla="*/ 4 w 82020"/>
                <a:gd name="connsiteY15" fmla="*/ 3841 h 6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69427">
                  <a:moveTo>
                    <a:pt x="4" y="3841"/>
                  </a:moveTo>
                  <a:cubicBezTo>
                    <a:pt x="5510" y="2517"/>
                    <a:pt x="11263" y="2517"/>
                    <a:pt x="16768" y="3841"/>
                  </a:cubicBezTo>
                  <a:cubicBezTo>
                    <a:pt x="22521" y="5365"/>
                    <a:pt x="27637" y="8708"/>
                    <a:pt x="31342" y="13366"/>
                  </a:cubicBezTo>
                  <a:cubicBezTo>
                    <a:pt x="35885" y="19395"/>
                    <a:pt x="39419" y="26120"/>
                    <a:pt x="41819" y="33273"/>
                  </a:cubicBezTo>
                  <a:cubicBezTo>
                    <a:pt x="44286" y="40617"/>
                    <a:pt x="47477" y="47704"/>
                    <a:pt x="51344" y="54419"/>
                  </a:cubicBezTo>
                  <a:cubicBezTo>
                    <a:pt x="54716" y="60048"/>
                    <a:pt x="59507" y="64677"/>
                    <a:pt x="65251" y="67849"/>
                  </a:cubicBezTo>
                  <a:cubicBezTo>
                    <a:pt x="69346" y="69954"/>
                    <a:pt x="74204" y="69954"/>
                    <a:pt x="78300" y="67849"/>
                  </a:cubicBezTo>
                  <a:cubicBezTo>
                    <a:pt x="81062" y="66420"/>
                    <a:pt x="82110" y="64991"/>
                    <a:pt x="82015" y="64896"/>
                  </a:cubicBezTo>
                  <a:cubicBezTo>
                    <a:pt x="81920" y="64801"/>
                    <a:pt x="80491" y="65658"/>
                    <a:pt x="77824" y="66706"/>
                  </a:cubicBezTo>
                  <a:cubicBezTo>
                    <a:pt x="73995" y="67982"/>
                    <a:pt x="69804" y="67563"/>
                    <a:pt x="66298" y="65563"/>
                  </a:cubicBezTo>
                  <a:cubicBezTo>
                    <a:pt x="61174" y="62324"/>
                    <a:pt x="56916" y="57876"/>
                    <a:pt x="53916" y="52609"/>
                  </a:cubicBezTo>
                  <a:cubicBezTo>
                    <a:pt x="50087" y="45970"/>
                    <a:pt x="46896" y="38988"/>
                    <a:pt x="44391" y="31749"/>
                  </a:cubicBezTo>
                  <a:cubicBezTo>
                    <a:pt x="41829" y="24310"/>
                    <a:pt x="38028" y="17357"/>
                    <a:pt x="33151" y="11175"/>
                  </a:cubicBezTo>
                  <a:cubicBezTo>
                    <a:pt x="29027" y="6003"/>
                    <a:pt x="23293" y="2355"/>
                    <a:pt x="16864" y="793"/>
                  </a:cubicBezTo>
                  <a:cubicBezTo>
                    <a:pt x="12578" y="-264"/>
                    <a:pt x="8101" y="-264"/>
                    <a:pt x="3814" y="793"/>
                  </a:cubicBezTo>
                  <a:cubicBezTo>
                    <a:pt x="1338" y="2698"/>
                    <a:pt x="-91" y="3650"/>
                    <a:pt x="4" y="3841"/>
                  </a:cubicBezTo>
                  <a:close/>
                </a:path>
              </a:pathLst>
            </a:custGeom>
            <a:solidFill>
              <a:srgbClr val="EB996E"/>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9FF3566-382F-AE25-46F6-FD97B133603B}"/>
                </a:ext>
              </a:extLst>
            </p:cNvPr>
            <p:cNvSpPr/>
            <p:nvPr/>
          </p:nvSpPr>
          <p:spPr>
            <a:xfrm>
              <a:off x="5585459" y="1519973"/>
              <a:ext cx="104679" cy="37719"/>
            </a:xfrm>
            <a:custGeom>
              <a:avLst/>
              <a:gdLst>
                <a:gd name="connsiteX0" fmla="*/ 104680 w 104679"/>
                <a:gd name="connsiteY0" fmla="*/ 0 h 37719"/>
                <a:gd name="connsiteX1" fmla="*/ 89154 w 104679"/>
                <a:gd name="connsiteY1" fmla="*/ 5239 h 37719"/>
                <a:gd name="connsiteX2" fmla="*/ 52197 w 104679"/>
                <a:gd name="connsiteY2" fmla="*/ 18859 h 37719"/>
                <a:gd name="connsiteX3" fmla="*/ 15240 w 104679"/>
                <a:gd name="connsiteY3" fmla="*/ 31909 h 37719"/>
                <a:gd name="connsiteX4" fmla="*/ 0 w 104679"/>
                <a:gd name="connsiteY4" fmla="*/ 37719 h 37719"/>
                <a:gd name="connsiteX5" fmla="*/ 16002 w 104679"/>
                <a:gd name="connsiteY5" fmla="*/ 34100 h 37719"/>
                <a:gd name="connsiteX6" fmla="*/ 53530 w 104679"/>
                <a:gd name="connsiteY6" fmla="*/ 21908 h 37719"/>
                <a:gd name="connsiteX7" fmla="*/ 90297 w 104679"/>
                <a:gd name="connsiteY7" fmla="*/ 7429 h 37719"/>
                <a:gd name="connsiteX8" fmla="*/ 104680 w 104679"/>
                <a:gd name="connsiteY8" fmla="*/ 0 h 3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9" h="37719">
                  <a:moveTo>
                    <a:pt x="104680" y="0"/>
                  </a:moveTo>
                  <a:cubicBezTo>
                    <a:pt x="99346" y="1238"/>
                    <a:pt x="94145" y="2991"/>
                    <a:pt x="89154" y="5239"/>
                  </a:cubicBezTo>
                  <a:lnTo>
                    <a:pt x="52197" y="18859"/>
                  </a:lnTo>
                  <a:lnTo>
                    <a:pt x="15240" y="31909"/>
                  </a:lnTo>
                  <a:cubicBezTo>
                    <a:pt x="9973" y="33318"/>
                    <a:pt x="4867" y="35262"/>
                    <a:pt x="0" y="37719"/>
                  </a:cubicBezTo>
                  <a:cubicBezTo>
                    <a:pt x="5448" y="37090"/>
                    <a:pt x="10811" y="35881"/>
                    <a:pt x="16002" y="34100"/>
                  </a:cubicBezTo>
                  <a:cubicBezTo>
                    <a:pt x="25527" y="31337"/>
                    <a:pt x="39053" y="27146"/>
                    <a:pt x="53530" y="21908"/>
                  </a:cubicBezTo>
                  <a:cubicBezTo>
                    <a:pt x="68009" y="16669"/>
                    <a:pt x="81058" y="11525"/>
                    <a:pt x="90297" y="7429"/>
                  </a:cubicBezTo>
                  <a:cubicBezTo>
                    <a:pt x="95355" y="5505"/>
                    <a:pt x="100184" y="3010"/>
                    <a:pt x="104680" y="0"/>
                  </a:cubicBezTo>
                  <a:close/>
                </a:path>
              </a:pathLst>
            </a:custGeom>
            <a:solidFill>
              <a:srgbClr val="EB996E"/>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76D7B25A-96BD-782C-BBB7-C0B4B73A435D}"/>
                </a:ext>
              </a:extLst>
            </p:cNvPr>
            <p:cNvSpPr/>
            <p:nvPr/>
          </p:nvSpPr>
          <p:spPr>
            <a:xfrm>
              <a:off x="5561853" y="1616919"/>
              <a:ext cx="56944" cy="57340"/>
            </a:xfrm>
            <a:custGeom>
              <a:avLst/>
              <a:gdLst>
                <a:gd name="connsiteX0" fmla="*/ 21416 w 56944"/>
                <a:gd name="connsiteY0" fmla="*/ 18 h 57340"/>
                <a:gd name="connsiteX1" fmla="*/ 24750 w 56944"/>
                <a:gd name="connsiteY1" fmla="*/ 3923 h 57340"/>
                <a:gd name="connsiteX2" fmla="*/ 29608 w 56944"/>
                <a:gd name="connsiteY2" fmla="*/ 15639 h 57340"/>
                <a:gd name="connsiteX3" fmla="*/ 24559 w 56944"/>
                <a:gd name="connsiteY3" fmla="*/ 21926 h 57340"/>
                <a:gd name="connsiteX4" fmla="*/ 14272 w 56944"/>
                <a:gd name="connsiteY4" fmla="*/ 24783 h 57340"/>
                <a:gd name="connsiteX5" fmla="*/ 2747 w 56944"/>
                <a:gd name="connsiteY5" fmla="*/ 30879 h 57340"/>
                <a:gd name="connsiteX6" fmla="*/ 842 w 56944"/>
                <a:gd name="connsiteY6" fmla="*/ 44881 h 57340"/>
                <a:gd name="connsiteX7" fmla="*/ 10367 w 56944"/>
                <a:gd name="connsiteY7" fmla="*/ 55168 h 57340"/>
                <a:gd name="connsiteX8" fmla="*/ 23131 w 56944"/>
                <a:gd name="connsiteY8" fmla="*/ 57073 h 57340"/>
                <a:gd name="connsiteX9" fmla="*/ 42847 w 56944"/>
                <a:gd name="connsiteY9" fmla="*/ 49739 h 57340"/>
                <a:gd name="connsiteX10" fmla="*/ 54277 w 56944"/>
                <a:gd name="connsiteY10" fmla="*/ 41261 h 57340"/>
                <a:gd name="connsiteX11" fmla="*/ 56944 w 56944"/>
                <a:gd name="connsiteY11" fmla="*/ 36785 h 57340"/>
                <a:gd name="connsiteX12" fmla="*/ 53325 w 56944"/>
                <a:gd name="connsiteY12" fmla="*/ 40309 h 57340"/>
                <a:gd name="connsiteX13" fmla="*/ 41800 w 56944"/>
                <a:gd name="connsiteY13" fmla="*/ 47643 h 57340"/>
                <a:gd name="connsiteX14" fmla="*/ 22750 w 56944"/>
                <a:gd name="connsiteY14" fmla="*/ 54120 h 57340"/>
                <a:gd name="connsiteX15" fmla="*/ 3700 w 56944"/>
                <a:gd name="connsiteY15" fmla="*/ 43928 h 57340"/>
                <a:gd name="connsiteX16" fmla="*/ 5033 w 56944"/>
                <a:gd name="connsiteY16" fmla="*/ 32784 h 57340"/>
                <a:gd name="connsiteX17" fmla="*/ 14558 w 56944"/>
                <a:gd name="connsiteY17" fmla="*/ 27736 h 57340"/>
                <a:gd name="connsiteX18" fmla="*/ 25417 w 56944"/>
                <a:gd name="connsiteY18" fmla="*/ 24307 h 57340"/>
                <a:gd name="connsiteX19" fmla="*/ 31513 w 56944"/>
                <a:gd name="connsiteY19" fmla="*/ 15925 h 57340"/>
                <a:gd name="connsiteX20" fmla="*/ 25321 w 56944"/>
                <a:gd name="connsiteY20" fmla="*/ 2971 h 57340"/>
                <a:gd name="connsiteX21" fmla="*/ 21416 w 56944"/>
                <a:gd name="connsiteY21" fmla="*/ 18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944" h="57340">
                  <a:moveTo>
                    <a:pt x="21416" y="18"/>
                  </a:moveTo>
                  <a:cubicBezTo>
                    <a:pt x="21416" y="18"/>
                    <a:pt x="22559" y="1542"/>
                    <a:pt x="24750" y="3923"/>
                  </a:cubicBezTo>
                  <a:cubicBezTo>
                    <a:pt x="28007" y="6933"/>
                    <a:pt x="29779" y="11210"/>
                    <a:pt x="29608" y="15639"/>
                  </a:cubicBezTo>
                  <a:cubicBezTo>
                    <a:pt x="29160" y="18487"/>
                    <a:pt x="27236" y="20878"/>
                    <a:pt x="24559" y="21926"/>
                  </a:cubicBezTo>
                  <a:cubicBezTo>
                    <a:pt x="21254" y="23278"/>
                    <a:pt x="17797" y="24240"/>
                    <a:pt x="14272" y="24783"/>
                  </a:cubicBezTo>
                  <a:cubicBezTo>
                    <a:pt x="9805" y="25326"/>
                    <a:pt x="5700" y="27488"/>
                    <a:pt x="2747" y="30879"/>
                  </a:cubicBezTo>
                  <a:cubicBezTo>
                    <a:pt x="-53" y="34984"/>
                    <a:pt x="-758" y="40175"/>
                    <a:pt x="842" y="44881"/>
                  </a:cubicBezTo>
                  <a:cubicBezTo>
                    <a:pt x="2471" y="49472"/>
                    <a:pt x="5909" y="53196"/>
                    <a:pt x="10367" y="55168"/>
                  </a:cubicBezTo>
                  <a:cubicBezTo>
                    <a:pt x="14329" y="57101"/>
                    <a:pt x="18778" y="57768"/>
                    <a:pt x="23131" y="57073"/>
                  </a:cubicBezTo>
                  <a:cubicBezTo>
                    <a:pt x="30027" y="55596"/>
                    <a:pt x="36666" y="53129"/>
                    <a:pt x="42847" y="49739"/>
                  </a:cubicBezTo>
                  <a:cubicBezTo>
                    <a:pt x="47115" y="47586"/>
                    <a:pt x="50972" y="44719"/>
                    <a:pt x="54277" y="41261"/>
                  </a:cubicBezTo>
                  <a:cubicBezTo>
                    <a:pt x="55516" y="40004"/>
                    <a:pt x="56430" y="38471"/>
                    <a:pt x="56944" y="36785"/>
                  </a:cubicBezTo>
                  <a:cubicBezTo>
                    <a:pt x="56944" y="36785"/>
                    <a:pt x="55706" y="38213"/>
                    <a:pt x="53325" y="40309"/>
                  </a:cubicBezTo>
                  <a:cubicBezTo>
                    <a:pt x="49858" y="43290"/>
                    <a:pt x="45971" y="45767"/>
                    <a:pt x="41800" y="47643"/>
                  </a:cubicBezTo>
                  <a:cubicBezTo>
                    <a:pt x="35770" y="50644"/>
                    <a:pt x="29360" y="52825"/>
                    <a:pt x="22750" y="54120"/>
                  </a:cubicBezTo>
                  <a:cubicBezTo>
                    <a:pt x="14815" y="55511"/>
                    <a:pt x="6948" y="51301"/>
                    <a:pt x="3700" y="43928"/>
                  </a:cubicBezTo>
                  <a:cubicBezTo>
                    <a:pt x="2385" y="40204"/>
                    <a:pt x="2880" y="36089"/>
                    <a:pt x="5033" y="32784"/>
                  </a:cubicBezTo>
                  <a:cubicBezTo>
                    <a:pt x="7491" y="30003"/>
                    <a:pt x="10881" y="28212"/>
                    <a:pt x="14558" y="27736"/>
                  </a:cubicBezTo>
                  <a:cubicBezTo>
                    <a:pt x="18301" y="27040"/>
                    <a:pt x="21950" y="25888"/>
                    <a:pt x="25417" y="24307"/>
                  </a:cubicBezTo>
                  <a:cubicBezTo>
                    <a:pt x="28750" y="22735"/>
                    <a:pt x="31046" y="19573"/>
                    <a:pt x="31513" y="15925"/>
                  </a:cubicBezTo>
                  <a:cubicBezTo>
                    <a:pt x="31570" y="10877"/>
                    <a:pt x="29284" y="6095"/>
                    <a:pt x="25321" y="2971"/>
                  </a:cubicBezTo>
                  <a:cubicBezTo>
                    <a:pt x="23131" y="1161"/>
                    <a:pt x="21511" y="-172"/>
                    <a:pt x="21416" y="18"/>
                  </a:cubicBezTo>
                  <a:close/>
                </a:path>
              </a:pathLst>
            </a:custGeom>
            <a:solidFill>
              <a:srgbClr val="EB996E"/>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010212FF-E962-75BC-0A44-96B85095874A}"/>
                </a:ext>
              </a:extLst>
            </p:cNvPr>
            <p:cNvSpPr/>
            <p:nvPr/>
          </p:nvSpPr>
          <p:spPr>
            <a:xfrm>
              <a:off x="5565127" y="1650465"/>
              <a:ext cx="59111" cy="50711"/>
            </a:xfrm>
            <a:custGeom>
              <a:avLst/>
              <a:gdLst>
                <a:gd name="connsiteX0" fmla="*/ 8998 w 59111"/>
                <a:gd name="connsiteY0" fmla="*/ 19526 h 50711"/>
                <a:gd name="connsiteX1" fmla="*/ 4807 w 59111"/>
                <a:gd name="connsiteY1" fmla="*/ 21527 h 50711"/>
                <a:gd name="connsiteX2" fmla="*/ 44 w 59111"/>
                <a:gd name="connsiteY2" fmla="*/ 33338 h 50711"/>
                <a:gd name="connsiteX3" fmla="*/ 11379 w 59111"/>
                <a:gd name="connsiteY3" fmla="*/ 48482 h 50711"/>
                <a:gd name="connsiteX4" fmla="*/ 34430 w 59111"/>
                <a:gd name="connsiteY4" fmla="*/ 48482 h 50711"/>
                <a:gd name="connsiteX5" fmla="*/ 52813 w 59111"/>
                <a:gd name="connsiteY5" fmla="*/ 34481 h 50711"/>
                <a:gd name="connsiteX6" fmla="*/ 59004 w 59111"/>
                <a:gd name="connsiteY6" fmla="*/ 16764 h 50711"/>
                <a:gd name="connsiteX7" fmla="*/ 57575 w 59111"/>
                <a:gd name="connsiteY7" fmla="*/ 4191 h 50711"/>
                <a:gd name="connsiteX8" fmla="*/ 55670 w 59111"/>
                <a:gd name="connsiteY8" fmla="*/ 0 h 50711"/>
                <a:gd name="connsiteX9" fmla="*/ 56718 w 59111"/>
                <a:gd name="connsiteY9" fmla="*/ 16478 h 50711"/>
                <a:gd name="connsiteX10" fmla="*/ 33382 w 59111"/>
                <a:gd name="connsiteY10" fmla="*/ 45053 h 50711"/>
                <a:gd name="connsiteX11" fmla="*/ 12617 w 59111"/>
                <a:gd name="connsiteY11" fmla="*/ 45053 h 50711"/>
                <a:gd name="connsiteX12" fmla="*/ 2331 w 59111"/>
                <a:gd name="connsiteY12" fmla="*/ 32480 h 50711"/>
                <a:gd name="connsiteX13" fmla="*/ 5664 w 59111"/>
                <a:gd name="connsiteY13" fmla="*/ 21812 h 50711"/>
                <a:gd name="connsiteX14" fmla="*/ 8998 w 59111"/>
                <a:gd name="connsiteY14" fmla="*/ 19526 h 5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111" h="50711">
                  <a:moveTo>
                    <a:pt x="8998" y="19526"/>
                  </a:moveTo>
                  <a:cubicBezTo>
                    <a:pt x="8998" y="19526"/>
                    <a:pt x="7188" y="19526"/>
                    <a:pt x="4807" y="21527"/>
                  </a:cubicBezTo>
                  <a:cubicBezTo>
                    <a:pt x="1454" y="24498"/>
                    <a:pt x="-308" y="28870"/>
                    <a:pt x="44" y="33338"/>
                  </a:cubicBezTo>
                  <a:cubicBezTo>
                    <a:pt x="873" y="40034"/>
                    <a:pt x="5188" y="45796"/>
                    <a:pt x="11379" y="48482"/>
                  </a:cubicBezTo>
                  <a:cubicBezTo>
                    <a:pt x="18780" y="51454"/>
                    <a:pt x="27029" y="51454"/>
                    <a:pt x="34430" y="48482"/>
                  </a:cubicBezTo>
                  <a:cubicBezTo>
                    <a:pt x="41888" y="45872"/>
                    <a:pt x="48317" y="40977"/>
                    <a:pt x="52813" y="34481"/>
                  </a:cubicBezTo>
                  <a:cubicBezTo>
                    <a:pt x="56413" y="29232"/>
                    <a:pt x="58556" y="23117"/>
                    <a:pt x="59004" y="16764"/>
                  </a:cubicBezTo>
                  <a:cubicBezTo>
                    <a:pt x="59347" y="12516"/>
                    <a:pt x="58871" y="8249"/>
                    <a:pt x="57575" y="4191"/>
                  </a:cubicBezTo>
                  <a:cubicBezTo>
                    <a:pt x="57261" y="2667"/>
                    <a:pt x="56614" y="1238"/>
                    <a:pt x="55670" y="0"/>
                  </a:cubicBezTo>
                  <a:cubicBezTo>
                    <a:pt x="56709" y="5429"/>
                    <a:pt x="57061" y="10963"/>
                    <a:pt x="56718" y="16478"/>
                  </a:cubicBezTo>
                  <a:cubicBezTo>
                    <a:pt x="54947" y="29642"/>
                    <a:pt x="45926" y="40681"/>
                    <a:pt x="33382" y="45053"/>
                  </a:cubicBezTo>
                  <a:cubicBezTo>
                    <a:pt x="26705" y="47654"/>
                    <a:pt x="19294" y="47654"/>
                    <a:pt x="12617" y="45053"/>
                  </a:cubicBezTo>
                  <a:cubicBezTo>
                    <a:pt x="7236" y="42929"/>
                    <a:pt x="3350" y="38176"/>
                    <a:pt x="2331" y="32480"/>
                  </a:cubicBezTo>
                  <a:cubicBezTo>
                    <a:pt x="1854" y="28613"/>
                    <a:pt x="3064" y="24717"/>
                    <a:pt x="5664" y="21812"/>
                  </a:cubicBezTo>
                  <a:cubicBezTo>
                    <a:pt x="7569" y="20383"/>
                    <a:pt x="9189" y="19812"/>
                    <a:pt x="8998" y="19526"/>
                  </a:cubicBezTo>
                  <a:close/>
                </a:path>
              </a:pathLst>
            </a:custGeom>
            <a:solidFill>
              <a:srgbClr val="EB996E"/>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4F76826D-8DCA-AA93-80D0-6E0FA01A88AF}"/>
                </a:ext>
              </a:extLst>
            </p:cNvPr>
            <p:cNvSpPr/>
            <p:nvPr/>
          </p:nvSpPr>
          <p:spPr>
            <a:xfrm>
              <a:off x="5479923" y="1584934"/>
              <a:ext cx="41338" cy="50103"/>
            </a:xfrm>
            <a:custGeom>
              <a:avLst/>
              <a:gdLst>
                <a:gd name="connsiteX0" fmla="*/ 23431 w 41338"/>
                <a:gd name="connsiteY0" fmla="*/ 50101 h 50103"/>
                <a:gd name="connsiteX1" fmla="*/ 20669 w 41338"/>
                <a:gd name="connsiteY1" fmla="*/ 42672 h 50103"/>
                <a:gd name="connsiteX2" fmla="*/ 5143 w 41338"/>
                <a:gd name="connsiteY2" fmla="*/ 30004 h 50103"/>
                <a:gd name="connsiteX3" fmla="*/ 5143 w 41338"/>
                <a:gd name="connsiteY3" fmla="*/ 32861 h 50103"/>
                <a:gd name="connsiteX4" fmla="*/ 14668 w 41338"/>
                <a:gd name="connsiteY4" fmla="*/ 27527 h 50103"/>
                <a:gd name="connsiteX5" fmla="*/ 41338 w 41338"/>
                <a:gd name="connsiteY5" fmla="*/ 0 h 50103"/>
                <a:gd name="connsiteX6" fmla="*/ 12763 w 41338"/>
                <a:gd name="connsiteY6" fmla="*/ 24765 h 50103"/>
                <a:gd name="connsiteX7" fmla="*/ 3238 w 41338"/>
                <a:gd name="connsiteY7" fmla="*/ 30099 h 50103"/>
                <a:gd name="connsiteX8" fmla="*/ 0 w 41338"/>
                <a:gd name="connsiteY8" fmla="*/ 31813 h 50103"/>
                <a:gd name="connsiteX9" fmla="*/ 3429 w 41338"/>
                <a:gd name="connsiteY9" fmla="*/ 32956 h 50103"/>
                <a:gd name="connsiteX10" fmla="*/ 18383 w 41338"/>
                <a:gd name="connsiteY10" fmla="*/ 43815 h 50103"/>
                <a:gd name="connsiteX11" fmla="*/ 23431 w 41338"/>
                <a:gd name="connsiteY11" fmla="*/ 50101 h 5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38" h="50103">
                  <a:moveTo>
                    <a:pt x="23431" y="50101"/>
                  </a:moveTo>
                  <a:cubicBezTo>
                    <a:pt x="23431" y="50101"/>
                    <a:pt x="23431" y="47054"/>
                    <a:pt x="20669" y="42672"/>
                  </a:cubicBezTo>
                  <a:cubicBezTo>
                    <a:pt x="17021" y="36862"/>
                    <a:pt x="11573" y="32404"/>
                    <a:pt x="5143" y="30004"/>
                  </a:cubicBezTo>
                  <a:lnTo>
                    <a:pt x="5143" y="32861"/>
                  </a:lnTo>
                  <a:cubicBezTo>
                    <a:pt x="8439" y="31309"/>
                    <a:pt x="11621" y="29527"/>
                    <a:pt x="14668" y="27527"/>
                  </a:cubicBezTo>
                  <a:cubicBezTo>
                    <a:pt x="25936" y="20993"/>
                    <a:pt x="35166" y="11468"/>
                    <a:pt x="41338" y="0"/>
                  </a:cubicBezTo>
                  <a:cubicBezTo>
                    <a:pt x="32709" y="9230"/>
                    <a:pt x="23126" y="17526"/>
                    <a:pt x="12763" y="24765"/>
                  </a:cubicBezTo>
                  <a:cubicBezTo>
                    <a:pt x="9525" y="26765"/>
                    <a:pt x="6382" y="28575"/>
                    <a:pt x="3238" y="30099"/>
                  </a:cubicBezTo>
                  <a:lnTo>
                    <a:pt x="0" y="31813"/>
                  </a:lnTo>
                  <a:lnTo>
                    <a:pt x="3429" y="32956"/>
                  </a:lnTo>
                  <a:cubicBezTo>
                    <a:pt x="9353" y="35052"/>
                    <a:pt x="14554" y="38824"/>
                    <a:pt x="18383" y="43815"/>
                  </a:cubicBezTo>
                  <a:cubicBezTo>
                    <a:pt x="21907" y="47530"/>
                    <a:pt x="22955" y="50197"/>
                    <a:pt x="23431" y="50101"/>
                  </a:cubicBezTo>
                  <a:close/>
                </a:path>
              </a:pathLst>
            </a:custGeom>
            <a:solidFill>
              <a:srgbClr val="EB996E"/>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7C78E6CE-08C6-5AD0-2484-1A34CE3A39AC}"/>
                </a:ext>
              </a:extLst>
            </p:cNvPr>
            <p:cNvSpPr/>
            <p:nvPr/>
          </p:nvSpPr>
          <p:spPr>
            <a:xfrm>
              <a:off x="5630169" y="1589461"/>
              <a:ext cx="5851" cy="25219"/>
            </a:xfrm>
            <a:custGeom>
              <a:avLst/>
              <a:gdLst>
                <a:gd name="connsiteX0" fmla="*/ 5678 w 5851"/>
                <a:gd name="connsiteY0" fmla="*/ 45 h 25219"/>
                <a:gd name="connsiteX1" fmla="*/ 58 w 5851"/>
                <a:gd name="connsiteY1" fmla="*/ 12332 h 25219"/>
                <a:gd name="connsiteX2" fmla="*/ 4058 w 5851"/>
                <a:gd name="connsiteY2" fmla="*/ 25191 h 25219"/>
                <a:gd name="connsiteX3" fmla="*/ 3392 w 5851"/>
                <a:gd name="connsiteY3" fmla="*/ 12522 h 25219"/>
                <a:gd name="connsiteX4" fmla="*/ 5678 w 5851"/>
                <a:gd name="connsiteY4" fmla="*/ 45 h 2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1" h="25219">
                  <a:moveTo>
                    <a:pt x="5678" y="45"/>
                  </a:moveTo>
                  <a:cubicBezTo>
                    <a:pt x="5106" y="-527"/>
                    <a:pt x="630" y="4426"/>
                    <a:pt x="58" y="12332"/>
                  </a:cubicBezTo>
                  <a:cubicBezTo>
                    <a:pt x="-513" y="20238"/>
                    <a:pt x="3297" y="25667"/>
                    <a:pt x="4058" y="25191"/>
                  </a:cubicBezTo>
                  <a:cubicBezTo>
                    <a:pt x="4821" y="24714"/>
                    <a:pt x="2820" y="19380"/>
                    <a:pt x="3392" y="12522"/>
                  </a:cubicBezTo>
                  <a:cubicBezTo>
                    <a:pt x="3963" y="5664"/>
                    <a:pt x="6535" y="616"/>
                    <a:pt x="5678" y="45"/>
                  </a:cubicBezTo>
                  <a:close/>
                </a:path>
              </a:pathLst>
            </a:custGeom>
            <a:solidFill>
              <a:srgbClr val="EB996E"/>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E987558-08D9-233E-559A-96EFE7FDB2AC}"/>
                </a:ext>
              </a:extLst>
            </p:cNvPr>
            <p:cNvSpPr/>
            <p:nvPr/>
          </p:nvSpPr>
          <p:spPr>
            <a:xfrm>
              <a:off x="3343474" y="1586317"/>
              <a:ext cx="306315" cy="236932"/>
            </a:xfrm>
            <a:custGeom>
              <a:avLst/>
              <a:gdLst>
                <a:gd name="connsiteX0" fmla="*/ 306315 w 306315"/>
                <a:gd name="connsiteY0" fmla="*/ 151303 h 236932"/>
                <a:gd name="connsiteX1" fmla="*/ 233163 w 306315"/>
                <a:gd name="connsiteY1" fmla="*/ 42051 h 236932"/>
                <a:gd name="connsiteX2" fmla="*/ 115339 w 306315"/>
                <a:gd name="connsiteY2" fmla="*/ 141 h 236932"/>
                <a:gd name="connsiteX3" fmla="*/ 1039 w 306315"/>
                <a:gd name="connsiteY3" fmla="*/ 37288 h 236932"/>
                <a:gd name="connsiteX4" fmla="*/ 97908 w 306315"/>
                <a:gd name="connsiteY4" fmla="*/ 36050 h 236932"/>
                <a:gd name="connsiteX5" fmla="*/ 109148 w 306315"/>
                <a:gd name="connsiteY5" fmla="*/ 41670 h 236932"/>
                <a:gd name="connsiteX6" fmla="*/ 22089 w 306315"/>
                <a:gd name="connsiteY6" fmla="*/ 61863 h 236932"/>
                <a:gd name="connsiteX7" fmla="*/ 26185 w 306315"/>
                <a:gd name="connsiteY7" fmla="*/ 85580 h 236932"/>
                <a:gd name="connsiteX8" fmla="*/ 105433 w 306315"/>
                <a:gd name="connsiteY8" fmla="*/ 74722 h 236932"/>
                <a:gd name="connsiteX9" fmla="*/ 29805 w 306315"/>
                <a:gd name="connsiteY9" fmla="*/ 96058 h 236932"/>
                <a:gd name="connsiteX10" fmla="*/ 31519 w 306315"/>
                <a:gd name="connsiteY10" fmla="*/ 119775 h 236932"/>
                <a:gd name="connsiteX11" fmla="*/ 106767 w 306315"/>
                <a:gd name="connsiteY11" fmla="*/ 101773 h 236932"/>
                <a:gd name="connsiteX12" fmla="*/ 48283 w 306315"/>
                <a:gd name="connsiteY12" fmla="*/ 127109 h 236932"/>
                <a:gd name="connsiteX13" fmla="*/ 57808 w 306315"/>
                <a:gd name="connsiteY13" fmla="*/ 143873 h 236932"/>
                <a:gd name="connsiteX14" fmla="*/ 114292 w 306315"/>
                <a:gd name="connsiteY14" fmla="*/ 121775 h 236932"/>
                <a:gd name="connsiteX15" fmla="*/ 133342 w 306315"/>
                <a:gd name="connsiteY15" fmla="*/ 144635 h 236932"/>
                <a:gd name="connsiteX16" fmla="*/ 191920 w 306315"/>
                <a:gd name="connsiteY16" fmla="*/ 211977 h 236932"/>
                <a:gd name="connsiteX17" fmla="*/ 253642 w 306315"/>
                <a:gd name="connsiteY17" fmla="*/ 236932 h 23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15" h="236932">
                  <a:moveTo>
                    <a:pt x="306315" y="151303"/>
                  </a:moveTo>
                  <a:cubicBezTo>
                    <a:pt x="306315" y="151303"/>
                    <a:pt x="244213" y="50623"/>
                    <a:pt x="233163" y="42051"/>
                  </a:cubicBezTo>
                  <a:cubicBezTo>
                    <a:pt x="222114" y="33478"/>
                    <a:pt x="123721" y="-2526"/>
                    <a:pt x="115339" y="141"/>
                  </a:cubicBezTo>
                  <a:cubicBezTo>
                    <a:pt x="106957" y="2808"/>
                    <a:pt x="-12296" y="23096"/>
                    <a:pt x="1039" y="37288"/>
                  </a:cubicBezTo>
                  <a:cubicBezTo>
                    <a:pt x="14374" y="51481"/>
                    <a:pt x="97908" y="36050"/>
                    <a:pt x="97908" y="36050"/>
                  </a:cubicBezTo>
                  <a:lnTo>
                    <a:pt x="109148" y="41670"/>
                  </a:lnTo>
                  <a:cubicBezTo>
                    <a:pt x="109148" y="41670"/>
                    <a:pt x="37234" y="53100"/>
                    <a:pt x="22089" y="61863"/>
                  </a:cubicBezTo>
                  <a:cubicBezTo>
                    <a:pt x="6945" y="70626"/>
                    <a:pt x="12564" y="86914"/>
                    <a:pt x="26185" y="85580"/>
                  </a:cubicBezTo>
                  <a:cubicBezTo>
                    <a:pt x="39806" y="84247"/>
                    <a:pt x="101718" y="72150"/>
                    <a:pt x="105433" y="74722"/>
                  </a:cubicBezTo>
                  <a:cubicBezTo>
                    <a:pt x="109148" y="77293"/>
                    <a:pt x="37520" y="91581"/>
                    <a:pt x="29805" y="96058"/>
                  </a:cubicBezTo>
                  <a:cubicBezTo>
                    <a:pt x="19422" y="102249"/>
                    <a:pt x="18375" y="120632"/>
                    <a:pt x="31519" y="119775"/>
                  </a:cubicBezTo>
                  <a:cubicBezTo>
                    <a:pt x="39234" y="119203"/>
                    <a:pt x="106767" y="101773"/>
                    <a:pt x="106767" y="101773"/>
                  </a:cubicBezTo>
                  <a:cubicBezTo>
                    <a:pt x="86821" y="109145"/>
                    <a:pt x="67305" y="117603"/>
                    <a:pt x="48283" y="127109"/>
                  </a:cubicBezTo>
                  <a:cubicBezTo>
                    <a:pt x="40187" y="134824"/>
                    <a:pt x="46569" y="146159"/>
                    <a:pt x="57808" y="143873"/>
                  </a:cubicBezTo>
                  <a:cubicBezTo>
                    <a:pt x="65809" y="142159"/>
                    <a:pt x="103623" y="124061"/>
                    <a:pt x="114292" y="121775"/>
                  </a:cubicBezTo>
                  <a:cubicBezTo>
                    <a:pt x="114292" y="121775"/>
                    <a:pt x="123817" y="124442"/>
                    <a:pt x="133342" y="144635"/>
                  </a:cubicBezTo>
                  <a:cubicBezTo>
                    <a:pt x="137533" y="154160"/>
                    <a:pt x="156773" y="212739"/>
                    <a:pt x="191920" y="211977"/>
                  </a:cubicBezTo>
                  <a:cubicBezTo>
                    <a:pt x="223067" y="211310"/>
                    <a:pt x="253642" y="236932"/>
                    <a:pt x="253642" y="236932"/>
                  </a:cubicBezTo>
                  <a:close/>
                </a:path>
              </a:pathLst>
            </a:custGeom>
            <a:solidFill>
              <a:srgbClr val="FFBE9D"/>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1E8CA1E-4381-C1B8-AC4E-EEFA66598279}"/>
                </a:ext>
              </a:extLst>
            </p:cNvPr>
            <p:cNvSpPr/>
            <p:nvPr/>
          </p:nvSpPr>
          <p:spPr>
            <a:xfrm>
              <a:off x="3345084" y="1618747"/>
              <a:ext cx="148208" cy="21145"/>
            </a:xfrm>
            <a:custGeom>
              <a:avLst/>
              <a:gdLst>
                <a:gd name="connsiteX0" fmla="*/ 0 w 148208"/>
                <a:gd name="connsiteY0" fmla="*/ 5143 h 21145"/>
                <a:gd name="connsiteX1" fmla="*/ 21717 w 148208"/>
                <a:gd name="connsiteY1" fmla="*/ 11144 h 21145"/>
                <a:gd name="connsiteX2" fmla="*/ 46292 w 148208"/>
                <a:gd name="connsiteY2" fmla="*/ 12192 h 21145"/>
                <a:gd name="connsiteX3" fmla="*/ 75819 w 148208"/>
                <a:gd name="connsiteY3" fmla="*/ 8287 h 21145"/>
                <a:gd name="connsiteX4" fmla="*/ 98108 w 148208"/>
                <a:gd name="connsiteY4" fmla="*/ 5048 h 21145"/>
                <a:gd name="connsiteX5" fmla="*/ 96774 w 148208"/>
                <a:gd name="connsiteY5" fmla="*/ 5048 h 21145"/>
                <a:gd name="connsiteX6" fmla="*/ 148209 w 148208"/>
                <a:gd name="connsiteY6" fmla="*/ 21145 h 21145"/>
                <a:gd name="connsiteX7" fmla="*/ 98584 w 148208"/>
                <a:gd name="connsiteY7" fmla="*/ 0 h 21145"/>
                <a:gd name="connsiteX8" fmla="*/ 98012 w 148208"/>
                <a:gd name="connsiteY8" fmla="*/ 0 h 21145"/>
                <a:gd name="connsiteX9" fmla="*/ 97250 w 148208"/>
                <a:gd name="connsiteY9" fmla="*/ 0 h 21145"/>
                <a:gd name="connsiteX10" fmla="*/ 75152 w 148208"/>
                <a:gd name="connsiteY10" fmla="*/ 2953 h 21145"/>
                <a:gd name="connsiteX11" fmla="*/ 45910 w 148208"/>
                <a:gd name="connsiteY11" fmla="*/ 7239 h 21145"/>
                <a:gd name="connsiteX12" fmla="*/ 22098 w 148208"/>
                <a:gd name="connsiteY12" fmla="*/ 7239 h 21145"/>
                <a:gd name="connsiteX13" fmla="*/ 0 w 148208"/>
                <a:gd name="connsiteY13" fmla="*/ 5143 h 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208" h="21145">
                  <a:moveTo>
                    <a:pt x="0" y="5143"/>
                  </a:moveTo>
                  <a:cubicBezTo>
                    <a:pt x="6744" y="8639"/>
                    <a:pt x="14135" y="10677"/>
                    <a:pt x="21717" y="11144"/>
                  </a:cubicBezTo>
                  <a:cubicBezTo>
                    <a:pt x="29851" y="12306"/>
                    <a:pt x="38081" y="12659"/>
                    <a:pt x="46292" y="12192"/>
                  </a:cubicBezTo>
                  <a:cubicBezTo>
                    <a:pt x="55817" y="11144"/>
                    <a:pt x="65342" y="9811"/>
                    <a:pt x="75819" y="8287"/>
                  </a:cubicBezTo>
                  <a:lnTo>
                    <a:pt x="98108" y="5048"/>
                  </a:lnTo>
                  <a:lnTo>
                    <a:pt x="96774" y="5048"/>
                  </a:lnTo>
                  <a:cubicBezTo>
                    <a:pt x="113424" y="11887"/>
                    <a:pt x="130635" y="17278"/>
                    <a:pt x="148209" y="21145"/>
                  </a:cubicBezTo>
                  <a:cubicBezTo>
                    <a:pt x="132274" y="12744"/>
                    <a:pt x="115681" y="5667"/>
                    <a:pt x="98584" y="0"/>
                  </a:cubicBezTo>
                  <a:lnTo>
                    <a:pt x="98012" y="0"/>
                  </a:lnTo>
                  <a:lnTo>
                    <a:pt x="97250" y="0"/>
                  </a:lnTo>
                  <a:lnTo>
                    <a:pt x="75152" y="2953"/>
                  </a:lnTo>
                  <a:lnTo>
                    <a:pt x="45910" y="7239"/>
                  </a:lnTo>
                  <a:cubicBezTo>
                    <a:pt x="37986" y="7849"/>
                    <a:pt x="30023" y="7849"/>
                    <a:pt x="22098" y="7239"/>
                  </a:cubicBezTo>
                  <a:cubicBezTo>
                    <a:pt x="8572" y="6286"/>
                    <a:pt x="190" y="4286"/>
                    <a:pt x="0" y="5143"/>
                  </a:cubicBezTo>
                  <a:close/>
                </a:path>
              </a:pathLst>
            </a:custGeom>
            <a:solidFill>
              <a:srgbClr val="EB996E"/>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85366F0C-5206-40CD-EDE2-412AB10F37CB}"/>
                </a:ext>
              </a:extLst>
            </p:cNvPr>
            <p:cNvSpPr/>
            <p:nvPr/>
          </p:nvSpPr>
          <p:spPr>
            <a:xfrm>
              <a:off x="3464579" y="1661209"/>
              <a:ext cx="138632" cy="68933"/>
            </a:xfrm>
            <a:custGeom>
              <a:avLst/>
              <a:gdLst>
                <a:gd name="connsiteX0" fmla="*/ 138633 w 138632"/>
                <a:gd name="connsiteY0" fmla="*/ 64504 h 68933"/>
                <a:gd name="connsiteX1" fmla="*/ 110915 w 138632"/>
                <a:gd name="connsiteY1" fmla="*/ 64504 h 68933"/>
                <a:gd name="connsiteX2" fmla="*/ 87769 w 138632"/>
                <a:gd name="connsiteY2" fmla="*/ 45454 h 68933"/>
                <a:gd name="connsiteX3" fmla="*/ 5188 w 138632"/>
                <a:gd name="connsiteY3" fmla="*/ 14117 h 68933"/>
                <a:gd name="connsiteX4" fmla="*/ 520 w 138632"/>
                <a:gd name="connsiteY4" fmla="*/ 3735 h 68933"/>
                <a:gd name="connsiteX5" fmla="*/ 10712 w 138632"/>
                <a:gd name="connsiteY5" fmla="*/ 20 h 68933"/>
                <a:gd name="connsiteX6" fmla="*/ 108915 w 138632"/>
                <a:gd name="connsiteY6" fmla="*/ 2306 h 6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2" h="68933">
                  <a:moveTo>
                    <a:pt x="138633" y="64504"/>
                  </a:moveTo>
                  <a:cubicBezTo>
                    <a:pt x="130337" y="70410"/>
                    <a:pt x="119212" y="70410"/>
                    <a:pt x="110915" y="64504"/>
                  </a:cubicBezTo>
                  <a:cubicBezTo>
                    <a:pt x="102438" y="59361"/>
                    <a:pt x="95866" y="51550"/>
                    <a:pt x="87769" y="45454"/>
                  </a:cubicBezTo>
                  <a:cubicBezTo>
                    <a:pt x="63576" y="28309"/>
                    <a:pt x="28619" y="32405"/>
                    <a:pt x="5188" y="14117"/>
                  </a:cubicBezTo>
                  <a:cubicBezTo>
                    <a:pt x="1949" y="11641"/>
                    <a:pt x="-1289" y="7450"/>
                    <a:pt x="520" y="3735"/>
                  </a:cubicBezTo>
                  <a:cubicBezTo>
                    <a:pt x="2330" y="20"/>
                    <a:pt x="6807" y="-75"/>
                    <a:pt x="10712" y="20"/>
                  </a:cubicBezTo>
                  <a:lnTo>
                    <a:pt x="108915" y="2306"/>
                  </a:lnTo>
                </a:path>
              </a:pathLst>
            </a:custGeom>
            <a:solidFill>
              <a:srgbClr val="FFBE9D"/>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1E4DB872-4ED3-1498-E6A0-8803C9618076}"/>
                </a:ext>
              </a:extLst>
            </p:cNvPr>
            <p:cNvSpPr/>
            <p:nvPr/>
          </p:nvSpPr>
          <p:spPr>
            <a:xfrm>
              <a:off x="3462092" y="1658990"/>
              <a:ext cx="141596" cy="73190"/>
            </a:xfrm>
            <a:custGeom>
              <a:avLst/>
              <a:gdLst>
                <a:gd name="connsiteX0" fmla="*/ 111402 w 141596"/>
                <a:gd name="connsiteY0" fmla="*/ 4906 h 73190"/>
                <a:gd name="connsiteX1" fmla="*/ 100829 w 141596"/>
                <a:gd name="connsiteY1" fmla="*/ 3573 h 73190"/>
                <a:gd name="connsiteX2" fmla="*/ 72254 w 141596"/>
                <a:gd name="connsiteY2" fmla="*/ 2049 h 73190"/>
                <a:gd name="connsiteX3" fmla="*/ 29296 w 141596"/>
                <a:gd name="connsiteY3" fmla="*/ 334 h 73190"/>
                <a:gd name="connsiteX4" fmla="*/ 16819 w 141596"/>
                <a:gd name="connsiteY4" fmla="*/ 334 h 73190"/>
                <a:gd name="connsiteX5" fmla="*/ 2436 w 141596"/>
                <a:gd name="connsiteY5" fmla="*/ 3382 h 73190"/>
                <a:gd name="connsiteX6" fmla="*/ 817 w 141596"/>
                <a:gd name="connsiteY6" fmla="*/ 12907 h 73190"/>
                <a:gd name="connsiteX7" fmla="*/ 5770 w 141596"/>
                <a:gd name="connsiteY7" fmla="*/ 19289 h 73190"/>
                <a:gd name="connsiteX8" fmla="*/ 18057 w 141596"/>
                <a:gd name="connsiteY8" fmla="*/ 26814 h 73190"/>
                <a:gd name="connsiteX9" fmla="*/ 69016 w 141596"/>
                <a:gd name="connsiteY9" fmla="*/ 41387 h 73190"/>
                <a:gd name="connsiteX10" fmla="*/ 89113 w 141596"/>
                <a:gd name="connsiteY10" fmla="*/ 50912 h 73190"/>
                <a:gd name="connsiteX11" fmla="*/ 104449 w 141596"/>
                <a:gd name="connsiteY11" fmla="*/ 63485 h 73190"/>
                <a:gd name="connsiteX12" fmla="*/ 132071 w 141596"/>
                <a:gd name="connsiteY12" fmla="*/ 73010 h 73190"/>
                <a:gd name="connsiteX13" fmla="*/ 141596 w 141596"/>
                <a:gd name="connsiteY13" fmla="*/ 67676 h 73190"/>
                <a:gd name="connsiteX14" fmla="*/ 132071 w 141596"/>
                <a:gd name="connsiteY14" fmla="*/ 70914 h 73190"/>
                <a:gd name="connsiteX15" fmla="*/ 107306 w 141596"/>
                <a:gd name="connsiteY15" fmla="*/ 60246 h 73190"/>
                <a:gd name="connsiteX16" fmla="*/ 92066 w 141596"/>
                <a:gd name="connsiteY16" fmla="*/ 46911 h 73190"/>
                <a:gd name="connsiteX17" fmla="*/ 70825 w 141596"/>
                <a:gd name="connsiteY17" fmla="*/ 36624 h 73190"/>
                <a:gd name="connsiteX18" fmla="*/ 20819 w 141596"/>
                <a:gd name="connsiteY18" fmla="*/ 21956 h 73190"/>
                <a:gd name="connsiteX19" fmla="*/ 9580 w 141596"/>
                <a:gd name="connsiteY19" fmla="*/ 15193 h 73190"/>
                <a:gd name="connsiteX20" fmla="*/ 6627 w 141596"/>
                <a:gd name="connsiteY20" fmla="*/ 7764 h 73190"/>
                <a:gd name="connsiteX21" fmla="*/ 17009 w 141596"/>
                <a:gd name="connsiteY21" fmla="*/ 6240 h 73190"/>
                <a:gd name="connsiteX22" fmla="*/ 29392 w 141596"/>
                <a:gd name="connsiteY22" fmla="*/ 6240 h 73190"/>
                <a:gd name="connsiteX23" fmla="*/ 72445 w 141596"/>
                <a:gd name="connsiteY23" fmla="*/ 6240 h 73190"/>
                <a:gd name="connsiteX24" fmla="*/ 101020 w 141596"/>
                <a:gd name="connsiteY24" fmla="*/ 6240 h 73190"/>
                <a:gd name="connsiteX25" fmla="*/ 111402 w 141596"/>
                <a:gd name="connsiteY25" fmla="*/ 4906 h 7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596" h="73190">
                  <a:moveTo>
                    <a:pt x="111402" y="4906"/>
                  </a:moveTo>
                  <a:cubicBezTo>
                    <a:pt x="107944" y="4039"/>
                    <a:pt x="104392" y="3592"/>
                    <a:pt x="100829" y="3573"/>
                  </a:cubicBezTo>
                  <a:cubicBezTo>
                    <a:pt x="93971" y="3573"/>
                    <a:pt x="84065" y="2525"/>
                    <a:pt x="72254" y="2049"/>
                  </a:cubicBezTo>
                  <a:lnTo>
                    <a:pt x="29296" y="334"/>
                  </a:lnTo>
                  <a:lnTo>
                    <a:pt x="16819" y="334"/>
                  </a:lnTo>
                  <a:cubicBezTo>
                    <a:pt x="11809" y="-618"/>
                    <a:pt x="6627" y="486"/>
                    <a:pt x="2436" y="3382"/>
                  </a:cubicBezTo>
                  <a:cubicBezTo>
                    <a:pt x="-60" y="5897"/>
                    <a:pt x="-707" y="9707"/>
                    <a:pt x="817" y="12907"/>
                  </a:cubicBezTo>
                  <a:cubicBezTo>
                    <a:pt x="1922" y="15403"/>
                    <a:pt x="3627" y="17593"/>
                    <a:pt x="5770" y="19289"/>
                  </a:cubicBezTo>
                  <a:cubicBezTo>
                    <a:pt x="9580" y="22242"/>
                    <a:pt x="13695" y="24766"/>
                    <a:pt x="18057" y="26814"/>
                  </a:cubicBezTo>
                  <a:cubicBezTo>
                    <a:pt x="34678" y="32853"/>
                    <a:pt x="51709" y="37729"/>
                    <a:pt x="69016" y="41387"/>
                  </a:cubicBezTo>
                  <a:cubicBezTo>
                    <a:pt x="76150" y="43549"/>
                    <a:pt x="82922" y="46759"/>
                    <a:pt x="89113" y="50912"/>
                  </a:cubicBezTo>
                  <a:cubicBezTo>
                    <a:pt x="94828" y="54817"/>
                    <a:pt x="99591" y="59580"/>
                    <a:pt x="104449" y="63485"/>
                  </a:cubicBezTo>
                  <a:cubicBezTo>
                    <a:pt x="111812" y="70562"/>
                    <a:pt x="121908" y="74048"/>
                    <a:pt x="132071" y="73010"/>
                  </a:cubicBezTo>
                  <a:cubicBezTo>
                    <a:pt x="139405" y="71676"/>
                    <a:pt x="141596" y="67676"/>
                    <a:pt x="141596" y="67676"/>
                  </a:cubicBezTo>
                  <a:cubicBezTo>
                    <a:pt x="138624" y="69276"/>
                    <a:pt x="135405" y="70362"/>
                    <a:pt x="132071" y="70914"/>
                  </a:cubicBezTo>
                  <a:cubicBezTo>
                    <a:pt x="122699" y="70914"/>
                    <a:pt x="113745" y="67057"/>
                    <a:pt x="107306" y="60246"/>
                  </a:cubicBezTo>
                  <a:cubicBezTo>
                    <a:pt x="102829" y="56341"/>
                    <a:pt x="97781" y="51388"/>
                    <a:pt x="92066" y="46911"/>
                  </a:cubicBezTo>
                  <a:cubicBezTo>
                    <a:pt x="85561" y="42397"/>
                    <a:pt x="78398" y="38929"/>
                    <a:pt x="70825" y="36624"/>
                  </a:cubicBezTo>
                  <a:cubicBezTo>
                    <a:pt x="53880" y="32748"/>
                    <a:pt x="37174" y="27852"/>
                    <a:pt x="20819" y="21956"/>
                  </a:cubicBezTo>
                  <a:cubicBezTo>
                    <a:pt x="16847" y="20098"/>
                    <a:pt x="13085" y="17832"/>
                    <a:pt x="9580" y="15193"/>
                  </a:cubicBezTo>
                  <a:cubicBezTo>
                    <a:pt x="6436" y="12621"/>
                    <a:pt x="4913" y="9097"/>
                    <a:pt x="6627" y="7764"/>
                  </a:cubicBezTo>
                  <a:cubicBezTo>
                    <a:pt x="8342" y="6430"/>
                    <a:pt x="12818" y="6144"/>
                    <a:pt x="17009" y="6240"/>
                  </a:cubicBezTo>
                  <a:lnTo>
                    <a:pt x="29392" y="6240"/>
                  </a:lnTo>
                  <a:lnTo>
                    <a:pt x="72445" y="6240"/>
                  </a:lnTo>
                  <a:cubicBezTo>
                    <a:pt x="84637" y="6240"/>
                    <a:pt x="94543" y="6240"/>
                    <a:pt x="101020" y="6240"/>
                  </a:cubicBezTo>
                  <a:cubicBezTo>
                    <a:pt x="104525" y="6249"/>
                    <a:pt x="108011" y="5802"/>
                    <a:pt x="111402" y="4906"/>
                  </a:cubicBezTo>
                  <a:close/>
                </a:path>
              </a:pathLst>
            </a:custGeom>
            <a:solidFill>
              <a:srgbClr val="EB996E"/>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B3F6332-7FF8-0216-71FB-505260A1E8B3}"/>
                </a:ext>
              </a:extLst>
            </p:cNvPr>
            <p:cNvSpPr/>
            <p:nvPr/>
          </p:nvSpPr>
          <p:spPr>
            <a:xfrm>
              <a:off x="4034575" y="3968660"/>
              <a:ext cx="280249" cy="477253"/>
            </a:xfrm>
            <a:custGeom>
              <a:avLst/>
              <a:gdLst>
                <a:gd name="connsiteX0" fmla="*/ 99274 w 280249"/>
                <a:gd name="connsiteY0" fmla="*/ 0 h 477253"/>
                <a:gd name="connsiteX1" fmla="*/ 76700 w 280249"/>
                <a:gd name="connsiteY1" fmla="*/ 249746 h 477253"/>
                <a:gd name="connsiteX2" fmla="*/ 1738 w 280249"/>
                <a:gd name="connsiteY2" fmla="*/ 442246 h 477253"/>
                <a:gd name="connsiteX3" fmla="*/ 16445 w 280249"/>
                <a:gd name="connsiteY3" fmla="*/ 475507 h 477253"/>
                <a:gd name="connsiteX4" fmla="*/ 18026 w 280249"/>
                <a:gd name="connsiteY4" fmla="*/ 476060 h 477253"/>
                <a:gd name="connsiteX5" fmla="*/ 18026 w 280249"/>
                <a:gd name="connsiteY5" fmla="*/ 476060 h 477253"/>
                <a:gd name="connsiteX6" fmla="*/ 41267 w 280249"/>
                <a:gd name="connsiteY6" fmla="*/ 472059 h 477253"/>
                <a:gd name="connsiteX7" fmla="*/ 238720 w 280249"/>
                <a:gd name="connsiteY7" fmla="*/ 302514 h 477253"/>
                <a:gd name="connsiteX8" fmla="*/ 280249 w 280249"/>
                <a:gd name="connsiteY8" fmla="*/ 40196 h 47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49" h="477253">
                  <a:moveTo>
                    <a:pt x="99274" y="0"/>
                  </a:moveTo>
                  <a:lnTo>
                    <a:pt x="76700" y="249746"/>
                  </a:lnTo>
                  <a:lnTo>
                    <a:pt x="1738" y="442246"/>
                  </a:lnTo>
                  <a:cubicBezTo>
                    <a:pt x="-3386" y="455495"/>
                    <a:pt x="3205" y="470383"/>
                    <a:pt x="16445" y="475507"/>
                  </a:cubicBezTo>
                  <a:cubicBezTo>
                    <a:pt x="16969" y="475707"/>
                    <a:pt x="17493" y="475888"/>
                    <a:pt x="18026" y="476060"/>
                  </a:cubicBezTo>
                  <a:lnTo>
                    <a:pt x="18026" y="476060"/>
                  </a:lnTo>
                  <a:cubicBezTo>
                    <a:pt x="25960" y="478565"/>
                    <a:pt x="34628" y="477079"/>
                    <a:pt x="41267" y="472059"/>
                  </a:cubicBezTo>
                  <a:cubicBezTo>
                    <a:pt x="83463" y="439960"/>
                    <a:pt x="238054" y="320897"/>
                    <a:pt x="238720" y="302514"/>
                  </a:cubicBezTo>
                  <a:cubicBezTo>
                    <a:pt x="239482" y="281273"/>
                    <a:pt x="280249" y="40196"/>
                    <a:pt x="280249" y="40196"/>
                  </a:cubicBezTo>
                  <a:close/>
                </a:path>
              </a:pathLst>
            </a:custGeom>
            <a:solidFill>
              <a:srgbClr val="FFD45E"/>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89CB917-EAD4-D9A1-1223-F0DEDDD515B0}"/>
                </a:ext>
              </a:extLst>
            </p:cNvPr>
            <p:cNvSpPr/>
            <p:nvPr/>
          </p:nvSpPr>
          <p:spPr>
            <a:xfrm>
              <a:off x="4052601" y="4254315"/>
              <a:ext cx="222599" cy="192194"/>
            </a:xfrm>
            <a:custGeom>
              <a:avLst/>
              <a:gdLst>
                <a:gd name="connsiteX0" fmla="*/ 0 w 222599"/>
                <a:gd name="connsiteY0" fmla="*/ 190500 h 192194"/>
                <a:gd name="connsiteX1" fmla="*/ 222599 w 222599"/>
                <a:gd name="connsiteY1" fmla="*/ 0 h 192194"/>
                <a:gd name="connsiteX2" fmla="*/ 221456 w 222599"/>
                <a:gd name="connsiteY2" fmla="*/ 10573 h 192194"/>
                <a:gd name="connsiteX3" fmla="*/ 209455 w 222599"/>
                <a:gd name="connsiteY3" fmla="*/ 34481 h 192194"/>
                <a:gd name="connsiteX4" fmla="*/ 24003 w 222599"/>
                <a:gd name="connsiteY4" fmla="*/ 186881 h 192194"/>
                <a:gd name="connsiteX5" fmla="*/ 0 w 222599"/>
                <a:gd name="connsiteY5" fmla="*/ 190786 h 19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599" h="192194">
                  <a:moveTo>
                    <a:pt x="0" y="190500"/>
                  </a:moveTo>
                  <a:lnTo>
                    <a:pt x="222599" y="0"/>
                  </a:lnTo>
                  <a:lnTo>
                    <a:pt x="221456" y="10573"/>
                  </a:lnTo>
                  <a:cubicBezTo>
                    <a:pt x="220399" y="19707"/>
                    <a:pt x="216141" y="28175"/>
                    <a:pt x="209455" y="34481"/>
                  </a:cubicBezTo>
                  <a:cubicBezTo>
                    <a:pt x="191548" y="51245"/>
                    <a:pt x="140970" y="96584"/>
                    <a:pt x="24003" y="186881"/>
                  </a:cubicBezTo>
                  <a:cubicBezTo>
                    <a:pt x="17174" y="192138"/>
                    <a:pt x="8144" y="193605"/>
                    <a:pt x="0" y="190786"/>
                  </a:cubicBezTo>
                  <a:close/>
                </a:path>
              </a:pathLst>
            </a:custGeom>
            <a:solidFill>
              <a:srgbClr val="FFFFFF"/>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E95C901-1C47-E53F-7578-5E55D70CBE9D}"/>
                </a:ext>
              </a:extLst>
            </p:cNvPr>
            <p:cNvSpPr/>
            <p:nvPr/>
          </p:nvSpPr>
          <p:spPr>
            <a:xfrm>
              <a:off x="4225426" y="4166685"/>
              <a:ext cx="28604" cy="29063"/>
            </a:xfrm>
            <a:custGeom>
              <a:avLst/>
              <a:gdLst>
                <a:gd name="connsiteX0" fmla="*/ 7769 w 28604"/>
                <a:gd name="connsiteY0" fmla="*/ 1524 h 29063"/>
                <a:gd name="connsiteX1" fmla="*/ 1292 w 28604"/>
                <a:gd name="connsiteY1" fmla="*/ 21241 h 29063"/>
                <a:gd name="connsiteX2" fmla="*/ 20342 w 28604"/>
                <a:gd name="connsiteY2" fmla="*/ 27813 h 29063"/>
                <a:gd name="connsiteX3" fmla="*/ 27200 w 28604"/>
                <a:gd name="connsiteY3" fmla="*/ 6953 h 29063"/>
                <a:gd name="connsiteX4" fmla="*/ 6150 w 28604"/>
                <a:gd name="connsiteY4" fmla="*/ 2286 h 29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04" h="29063">
                  <a:moveTo>
                    <a:pt x="7769" y="1524"/>
                  </a:moveTo>
                  <a:cubicBezTo>
                    <a:pt x="930" y="5506"/>
                    <a:pt x="-1861" y="13973"/>
                    <a:pt x="1292" y="21241"/>
                  </a:cubicBezTo>
                  <a:cubicBezTo>
                    <a:pt x="4959" y="28061"/>
                    <a:pt x="13246" y="30918"/>
                    <a:pt x="20342" y="27813"/>
                  </a:cubicBezTo>
                  <a:cubicBezTo>
                    <a:pt x="27638" y="23651"/>
                    <a:pt x="30600" y="14640"/>
                    <a:pt x="27200" y="6953"/>
                  </a:cubicBezTo>
                  <a:cubicBezTo>
                    <a:pt x="22580" y="-19"/>
                    <a:pt x="13274" y="-2076"/>
                    <a:pt x="6150" y="2286"/>
                  </a:cubicBezTo>
                </a:path>
              </a:pathLst>
            </a:custGeom>
            <a:solidFill>
              <a:srgbClr val="FFFFFF"/>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19BDFCB-BAAD-E054-DFC9-7D2E32C12F94}"/>
                </a:ext>
              </a:extLst>
            </p:cNvPr>
            <p:cNvSpPr/>
            <p:nvPr/>
          </p:nvSpPr>
          <p:spPr>
            <a:xfrm>
              <a:off x="4074318" y="4309179"/>
              <a:ext cx="48077" cy="33069"/>
            </a:xfrm>
            <a:custGeom>
              <a:avLst/>
              <a:gdLst>
                <a:gd name="connsiteX0" fmla="*/ 47720 w 48077"/>
                <a:gd name="connsiteY0" fmla="*/ 33052 h 33069"/>
                <a:gd name="connsiteX1" fmla="*/ 28004 w 48077"/>
                <a:gd name="connsiteY1" fmla="*/ 11144 h 33069"/>
                <a:gd name="connsiteX2" fmla="*/ 0 w 48077"/>
                <a:gd name="connsiteY2" fmla="*/ 2381 h 33069"/>
                <a:gd name="connsiteX3" fmla="*/ 9525 w 48077"/>
                <a:gd name="connsiteY3" fmla="*/ 0 h 33069"/>
                <a:gd name="connsiteX4" fmla="*/ 31433 w 48077"/>
                <a:gd name="connsiteY4" fmla="*/ 6572 h 33069"/>
                <a:gd name="connsiteX5" fmla="*/ 46387 w 48077"/>
                <a:gd name="connsiteY5" fmla="*/ 23717 h 33069"/>
                <a:gd name="connsiteX6" fmla="*/ 47720 w 48077"/>
                <a:gd name="connsiteY6" fmla="*/ 33052 h 3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33069">
                  <a:moveTo>
                    <a:pt x="47720" y="33052"/>
                  </a:moveTo>
                  <a:cubicBezTo>
                    <a:pt x="46196" y="33623"/>
                    <a:pt x="42100" y="19907"/>
                    <a:pt x="28004" y="11144"/>
                  </a:cubicBezTo>
                  <a:cubicBezTo>
                    <a:pt x="19298" y="6496"/>
                    <a:pt x="9801" y="3524"/>
                    <a:pt x="0" y="2381"/>
                  </a:cubicBezTo>
                  <a:cubicBezTo>
                    <a:pt x="0" y="1810"/>
                    <a:pt x="3238" y="190"/>
                    <a:pt x="9525" y="0"/>
                  </a:cubicBezTo>
                  <a:cubicBezTo>
                    <a:pt x="17307" y="10"/>
                    <a:pt x="24927" y="2295"/>
                    <a:pt x="31433" y="6572"/>
                  </a:cubicBezTo>
                  <a:cubicBezTo>
                    <a:pt x="38005" y="10678"/>
                    <a:pt x="43215" y="16640"/>
                    <a:pt x="46387" y="23717"/>
                  </a:cubicBezTo>
                  <a:cubicBezTo>
                    <a:pt x="48387" y="29432"/>
                    <a:pt x="48292" y="33052"/>
                    <a:pt x="47720" y="33052"/>
                  </a:cubicBezTo>
                  <a:close/>
                </a:path>
              </a:pathLst>
            </a:custGeom>
            <a:solidFill>
              <a:srgbClr val="263238"/>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5C1AF0F-0497-35FD-F4B8-E86B9526B671}"/>
                </a:ext>
              </a:extLst>
            </p:cNvPr>
            <p:cNvSpPr/>
            <p:nvPr/>
          </p:nvSpPr>
          <p:spPr>
            <a:xfrm>
              <a:off x="4055649" y="4351872"/>
              <a:ext cx="44970" cy="21955"/>
            </a:xfrm>
            <a:custGeom>
              <a:avLst/>
              <a:gdLst>
                <a:gd name="connsiteX0" fmla="*/ 44768 w 44970"/>
                <a:gd name="connsiteY0" fmla="*/ 21886 h 21955"/>
                <a:gd name="connsiteX1" fmla="*/ 23908 w 44970"/>
                <a:gd name="connsiteY1" fmla="*/ 8646 h 21955"/>
                <a:gd name="connsiteX2" fmla="*/ 0 w 44970"/>
                <a:gd name="connsiteY2" fmla="*/ 2741 h 21955"/>
                <a:gd name="connsiteX3" fmla="*/ 26099 w 44970"/>
                <a:gd name="connsiteY3" fmla="*/ 3598 h 21955"/>
                <a:gd name="connsiteX4" fmla="*/ 44768 w 44970"/>
                <a:gd name="connsiteY4" fmla="*/ 21886 h 2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21955">
                  <a:moveTo>
                    <a:pt x="44768" y="21886"/>
                  </a:moveTo>
                  <a:cubicBezTo>
                    <a:pt x="43529" y="22838"/>
                    <a:pt x="36386" y="13790"/>
                    <a:pt x="23908" y="8646"/>
                  </a:cubicBezTo>
                  <a:cubicBezTo>
                    <a:pt x="16059" y="6227"/>
                    <a:pt x="8077" y="4255"/>
                    <a:pt x="0" y="2741"/>
                  </a:cubicBezTo>
                  <a:cubicBezTo>
                    <a:pt x="8325" y="-1193"/>
                    <a:pt x="18050" y="-879"/>
                    <a:pt x="26099" y="3598"/>
                  </a:cubicBezTo>
                  <a:cubicBezTo>
                    <a:pt x="40100" y="9408"/>
                    <a:pt x="46196" y="21410"/>
                    <a:pt x="44768" y="21886"/>
                  </a:cubicBezTo>
                  <a:close/>
                </a:path>
              </a:pathLst>
            </a:custGeom>
            <a:solidFill>
              <a:srgbClr val="263238"/>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3B70A27-2C0F-FAD3-2DF3-A195BC804FFF}"/>
                </a:ext>
              </a:extLst>
            </p:cNvPr>
            <p:cNvSpPr/>
            <p:nvPr/>
          </p:nvSpPr>
          <p:spPr>
            <a:xfrm>
              <a:off x="4093176" y="4267315"/>
              <a:ext cx="66771" cy="36053"/>
            </a:xfrm>
            <a:custGeom>
              <a:avLst/>
              <a:gdLst>
                <a:gd name="connsiteX0" fmla="*/ 66772 w 66771"/>
                <a:gd name="connsiteY0" fmla="*/ 36053 h 36053"/>
                <a:gd name="connsiteX1" fmla="*/ 35911 w 66771"/>
                <a:gd name="connsiteY1" fmla="*/ 13479 h 36053"/>
                <a:gd name="connsiteX2" fmla="*/ 2 w 66771"/>
                <a:gd name="connsiteY2" fmla="*/ 620 h 36053"/>
                <a:gd name="connsiteX3" fmla="*/ 38578 w 66771"/>
                <a:gd name="connsiteY3" fmla="*/ 8621 h 36053"/>
                <a:gd name="connsiteX4" fmla="*/ 66772 w 66771"/>
                <a:gd name="connsiteY4" fmla="*/ 36053 h 3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71" h="36053">
                  <a:moveTo>
                    <a:pt x="66772" y="36053"/>
                  </a:moveTo>
                  <a:cubicBezTo>
                    <a:pt x="57066" y="27766"/>
                    <a:pt x="46750" y="20222"/>
                    <a:pt x="35911" y="13479"/>
                  </a:cubicBezTo>
                  <a:cubicBezTo>
                    <a:pt x="17432" y="3478"/>
                    <a:pt x="-189" y="2335"/>
                    <a:pt x="2" y="620"/>
                  </a:cubicBezTo>
                  <a:cubicBezTo>
                    <a:pt x="13403" y="-1371"/>
                    <a:pt x="27072" y="1468"/>
                    <a:pt x="38578" y="8621"/>
                  </a:cubicBezTo>
                  <a:cubicBezTo>
                    <a:pt x="50922" y="14145"/>
                    <a:pt x="60914" y="23861"/>
                    <a:pt x="66772" y="36053"/>
                  </a:cubicBezTo>
                  <a:close/>
                </a:path>
              </a:pathLst>
            </a:custGeom>
            <a:solidFill>
              <a:srgbClr val="263238"/>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A6118F0-34CC-F40E-207D-9E245ECC2A44}"/>
                </a:ext>
              </a:extLst>
            </p:cNvPr>
            <p:cNvSpPr/>
            <p:nvPr/>
          </p:nvSpPr>
          <p:spPr>
            <a:xfrm>
              <a:off x="4108513" y="4213160"/>
              <a:ext cx="64674" cy="14953"/>
            </a:xfrm>
            <a:custGeom>
              <a:avLst/>
              <a:gdLst>
                <a:gd name="connsiteX0" fmla="*/ 64675 w 64674"/>
                <a:gd name="connsiteY0" fmla="*/ 14770 h 14953"/>
                <a:gd name="connsiteX1" fmla="*/ 32861 w 64674"/>
                <a:gd name="connsiteY1" fmla="*/ 6198 h 14953"/>
                <a:gd name="connsiteX2" fmla="*/ 0 w 64674"/>
                <a:gd name="connsiteY2" fmla="*/ 4579 h 14953"/>
                <a:gd name="connsiteX3" fmla="*/ 64675 w 64674"/>
                <a:gd name="connsiteY3" fmla="*/ 14770 h 14953"/>
              </a:gdLst>
              <a:ahLst/>
              <a:cxnLst>
                <a:cxn ang="0">
                  <a:pos x="connsiteX0" y="connsiteY0"/>
                </a:cxn>
                <a:cxn ang="0">
                  <a:pos x="connsiteX1" y="connsiteY1"/>
                </a:cxn>
                <a:cxn ang="0">
                  <a:pos x="connsiteX2" y="connsiteY2"/>
                </a:cxn>
                <a:cxn ang="0">
                  <a:pos x="connsiteX3" y="connsiteY3"/>
                </a:cxn>
              </a:cxnLst>
              <a:rect l="l" t="t" r="r" b="b"/>
              <a:pathLst>
                <a:path w="64674" h="14953">
                  <a:moveTo>
                    <a:pt x="64675" y="14770"/>
                  </a:moveTo>
                  <a:cubicBezTo>
                    <a:pt x="63817" y="16199"/>
                    <a:pt x="50768" y="8865"/>
                    <a:pt x="32861" y="6198"/>
                  </a:cubicBezTo>
                  <a:cubicBezTo>
                    <a:pt x="14954" y="3531"/>
                    <a:pt x="381" y="6198"/>
                    <a:pt x="0" y="4579"/>
                  </a:cubicBezTo>
                  <a:cubicBezTo>
                    <a:pt x="21793" y="-4137"/>
                    <a:pt x="46615" y="-232"/>
                    <a:pt x="64675" y="14770"/>
                  </a:cubicBezTo>
                  <a:close/>
                </a:path>
              </a:pathLst>
            </a:custGeom>
            <a:solidFill>
              <a:srgbClr val="263238"/>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5D764E50-0793-E1DA-7DDB-751FE3ED8BA1}"/>
                </a:ext>
              </a:extLst>
            </p:cNvPr>
            <p:cNvSpPr/>
            <p:nvPr/>
          </p:nvSpPr>
          <p:spPr>
            <a:xfrm>
              <a:off x="4114609" y="4139628"/>
              <a:ext cx="66968" cy="15245"/>
            </a:xfrm>
            <a:custGeom>
              <a:avLst/>
              <a:gdLst>
                <a:gd name="connsiteX0" fmla="*/ 66866 w 66968"/>
                <a:gd name="connsiteY0" fmla="*/ 15246 h 15245"/>
                <a:gd name="connsiteX1" fmla="*/ 34004 w 66968"/>
                <a:gd name="connsiteY1" fmla="*/ 5721 h 15245"/>
                <a:gd name="connsiteX2" fmla="*/ 0 w 66968"/>
                <a:gd name="connsiteY2" fmla="*/ 10198 h 15245"/>
                <a:gd name="connsiteX3" fmla="*/ 8858 w 66968"/>
                <a:gd name="connsiteY3" fmla="*/ 4197 h 15245"/>
                <a:gd name="connsiteX4" fmla="*/ 34385 w 66968"/>
                <a:gd name="connsiteY4" fmla="*/ 196 h 15245"/>
                <a:gd name="connsiteX5" fmla="*/ 59055 w 66968"/>
                <a:gd name="connsiteY5" fmla="*/ 8102 h 15245"/>
                <a:gd name="connsiteX6" fmla="*/ 66866 w 66968"/>
                <a:gd name="connsiteY6" fmla="*/ 15246 h 1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68" h="15245">
                  <a:moveTo>
                    <a:pt x="66866" y="15246"/>
                  </a:moveTo>
                  <a:cubicBezTo>
                    <a:pt x="56407" y="10569"/>
                    <a:pt x="45349" y="7359"/>
                    <a:pt x="34004" y="5721"/>
                  </a:cubicBezTo>
                  <a:cubicBezTo>
                    <a:pt x="22517" y="5683"/>
                    <a:pt x="11087" y="7188"/>
                    <a:pt x="0" y="10198"/>
                  </a:cubicBezTo>
                  <a:cubicBezTo>
                    <a:pt x="0" y="9626"/>
                    <a:pt x="2667" y="6864"/>
                    <a:pt x="8858" y="4197"/>
                  </a:cubicBezTo>
                  <a:cubicBezTo>
                    <a:pt x="16916" y="825"/>
                    <a:pt x="25679" y="-547"/>
                    <a:pt x="34385" y="196"/>
                  </a:cubicBezTo>
                  <a:cubicBezTo>
                    <a:pt x="43110" y="892"/>
                    <a:pt x="51549" y="3597"/>
                    <a:pt x="59055" y="8102"/>
                  </a:cubicBezTo>
                  <a:cubicBezTo>
                    <a:pt x="64961" y="11436"/>
                    <a:pt x="67532" y="14674"/>
                    <a:pt x="66866" y="15246"/>
                  </a:cubicBezTo>
                  <a:close/>
                </a:path>
              </a:pathLst>
            </a:custGeom>
            <a:solidFill>
              <a:srgbClr val="263238"/>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BB24C9E-7E61-20DA-694E-7E2A840BA78B}"/>
                </a:ext>
              </a:extLst>
            </p:cNvPr>
            <p:cNvSpPr/>
            <p:nvPr/>
          </p:nvSpPr>
          <p:spPr>
            <a:xfrm>
              <a:off x="4114848" y="4084888"/>
              <a:ext cx="75274" cy="46268"/>
            </a:xfrm>
            <a:custGeom>
              <a:avLst/>
              <a:gdLst>
                <a:gd name="connsiteX0" fmla="*/ 36051 w 75274"/>
                <a:gd name="connsiteY0" fmla="*/ 46268 h 46268"/>
                <a:gd name="connsiteX1" fmla="*/ 36813 w 75274"/>
                <a:gd name="connsiteY1" fmla="*/ 36743 h 46268"/>
                <a:gd name="connsiteX2" fmla="*/ 47100 w 75274"/>
                <a:gd name="connsiteY2" fmla="*/ 12931 h 46268"/>
                <a:gd name="connsiteX3" fmla="*/ 61102 w 75274"/>
                <a:gd name="connsiteY3" fmla="*/ 453 h 46268"/>
                <a:gd name="connsiteX4" fmla="*/ 72437 w 75274"/>
                <a:gd name="connsiteY4" fmla="*/ 4073 h 46268"/>
                <a:gd name="connsiteX5" fmla="*/ 75104 w 75274"/>
                <a:gd name="connsiteY5" fmla="*/ 15788 h 46268"/>
                <a:gd name="connsiteX6" fmla="*/ 39671 w 75274"/>
                <a:gd name="connsiteY6" fmla="*/ 45601 h 46268"/>
                <a:gd name="connsiteX7" fmla="*/ 999 w 75274"/>
                <a:gd name="connsiteY7" fmla="*/ 19027 h 46268"/>
                <a:gd name="connsiteX8" fmla="*/ 1666 w 75274"/>
                <a:gd name="connsiteY8" fmla="*/ 6835 h 46268"/>
                <a:gd name="connsiteX9" fmla="*/ 12810 w 75274"/>
                <a:gd name="connsiteY9" fmla="*/ 2739 h 46268"/>
                <a:gd name="connsiteX10" fmla="*/ 28241 w 75274"/>
                <a:gd name="connsiteY10" fmla="*/ 13121 h 46268"/>
                <a:gd name="connsiteX11" fmla="*/ 43100 w 75274"/>
                <a:gd name="connsiteY11" fmla="*/ 34457 h 46268"/>
                <a:gd name="connsiteX12" fmla="*/ 45957 w 75274"/>
                <a:gd name="connsiteY12" fmla="*/ 43506 h 46268"/>
                <a:gd name="connsiteX13" fmla="*/ 25574 w 75274"/>
                <a:gd name="connsiteY13" fmla="*/ 15883 h 46268"/>
                <a:gd name="connsiteX14" fmla="*/ 11858 w 75274"/>
                <a:gd name="connsiteY14" fmla="*/ 7216 h 46268"/>
                <a:gd name="connsiteX15" fmla="*/ 5762 w 75274"/>
                <a:gd name="connsiteY15" fmla="*/ 9407 h 46268"/>
                <a:gd name="connsiteX16" fmla="*/ 5762 w 75274"/>
                <a:gd name="connsiteY16" fmla="*/ 17407 h 46268"/>
                <a:gd name="connsiteX17" fmla="*/ 39480 w 75274"/>
                <a:gd name="connsiteY17" fmla="*/ 40077 h 46268"/>
                <a:gd name="connsiteX18" fmla="*/ 69960 w 75274"/>
                <a:gd name="connsiteY18" fmla="*/ 15217 h 46268"/>
                <a:gd name="connsiteX19" fmla="*/ 68436 w 75274"/>
                <a:gd name="connsiteY19" fmla="*/ 7025 h 46268"/>
                <a:gd name="connsiteX20" fmla="*/ 62245 w 75274"/>
                <a:gd name="connsiteY20" fmla="*/ 4930 h 46268"/>
                <a:gd name="connsiteX21" fmla="*/ 50148 w 75274"/>
                <a:gd name="connsiteY21" fmla="*/ 15217 h 46268"/>
                <a:gd name="connsiteX22" fmla="*/ 36051 w 75274"/>
                <a:gd name="connsiteY22" fmla="*/ 46268 h 4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274" h="46268">
                  <a:moveTo>
                    <a:pt x="36051" y="46268"/>
                  </a:moveTo>
                  <a:cubicBezTo>
                    <a:pt x="35566" y="43077"/>
                    <a:pt x="35832" y="39820"/>
                    <a:pt x="36813" y="36743"/>
                  </a:cubicBezTo>
                  <a:cubicBezTo>
                    <a:pt x="38652" y="28209"/>
                    <a:pt x="42147" y="20122"/>
                    <a:pt x="47100" y="12931"/>
                  </a:cubicBezTo>
                  <a:cubicBezTo>
                    <a:pt x="50310" y="7378"/>
                    <a:pt x="55216" y="3006"/>
                    <a:pt x="61102" y="453"/>
                  </a:cubicBezTo>
                  <a:cubicBezTo>
                    <a:pt x="65265" y="-814"/>
                    <a:pt x="69779" y="634"/>
                    <a:pt x="72437" y="4073"/>
                  </a:cubicBezTo>
                  <a:cubicBezTo>
                    <a:pt x="74742" y="7511"/>
                    <a:pt x="75694" y="11692"/>
                    <a:pt x="75104" y="15788"/>
                  </a:cubicBezTo>
                  <a:cubicBezTo>
                    <a:pt x="71961" y="32933"/>
                    <a:pt x="57102" y="45430"/>
                    <a:pt x="39671" y="45601"/>
                  </a:cubicBezTo>
                  <a:cubicBezTo>
                    <a:pt x="22593" y="45392"/>
                    <a:pt x="7324" y="34895"/>
                    <a:pt x="999" y="19027"/>
                  </a:cubicBezTo>
                  <a:cubicBezTo>
                    <a:pt x="-534" y="15055"/>
                    <a:pt x="-296" y="10616"/>
                    <a:pt x="1666" y="6835"/>
                  </a:cubicBezTo>
                  <a:cubicBezTo>
                    <a:pt x="4124" y="3225"/>
                    <a:pt x="8600" y="1577"/>
                    <a:pt x="12810" y="2739"/>
                  </a:cubicBezTo>
                  <a:cubicBezTo>
                    <a:pt x="18802" y="4739"/>
                    <a:pt x="24126" y="8330"/>
                    <a:pt x="28241" y="13121"/>
                  </a:cubicBezTo>
                  <a:cubicBezTo>
                    <a:pt x="34442" y="19284"/>
                    <a:pt x="39471" y="26504"/>
                    <a:pt x="43100" y="34457"/>
                  </a:cubicBezTo>
                  <a:cubicBezTo>
                    <a:pt x="44652" y="37248"/>
                    <a:pt x="45634" y="40325"/>
                    <a:pt x="45957" y="43506"/>
                  </a:cubicBezTo>
                  <a:cubicBezTo>
                    <a:pt x="40547" y="33352"/>
                    <a:pt x="33680" y="24046"/>
                    <a:pt x="25574" y="15883"/>
                  </a:cubicBezTo>
                  <a:cubicBezTo>
                    <a:pt x="21793" y="11902"/>
                    <a:pt x="17078" y="8921"/>
                    <a:pt x="11858" y="7216"/>
                  </a:cubicBezTo>
                  <a:cubicBezTo>
                    <a:pt x="9562" y="6520"/>
                    <a:pt x="7086" y="7416"/>
                    <a:pt x="5762" y="9407"/>
                  </a:cubicBezTo>
                  <a:cubicBezTo>
                    <a:pt x="4657" y="11959"/>
                    <a:pt x="4657" y="14855"/>
                    <a:pt x="5762" y="17407"/>
                  </a:cubicBezTo>
                  <a:cubicBezTo>
                    <a:pt x="11563" y="30933"/>
                    <a:pt x="24764" y="39810"/>
                    <a:pt x="39480" y="40077"/>
                  </a:cubicBezTo>
                  <a:cubicBezTo>
                    <a:pt x="54197" y="39925"/>
                    <a:pt x="66846" y="29599"/>
                    <a:pt x="69960" y="15217"/>
                  </a:cubicBezTo>
                  <a:cubicBezTo>
                    <a:pt x="70437" y="12388"/>
                    <a:pt x="69894" y="9492"/>
                    <a:pt x="68436" y="7025"/>
                  </a:cubicBezTo>
                  <a:cubicBezTo>
                    <a:pt x="67055" y="5054"/>
                    <a:pt x="64541" y="4206"/>
                    <a:pt x="62245" y="4930"/>
                  </a:cubicBezTo>
                  <a:cubicBezTo>
                    <a:pt x="57235" y="7006"/>
                    <a:pt x="53006" y="10607"/>
                    <a:pt x="50148" y="15217"/>
                  </a:cubicBezTo>
                  <a:cubicBezTo>
                    <a:pt x="43662" y="24656"/>
                    <a:pt x="38880" y="35172"/>
                    <a:pt x="36051" y="46268"/>
                  </a:cubicBezTo>
                  <a:close/>
                </a:path>
              </a:pathLst>
            </a:custGeom>
            <a:solidFill>
              <a:srgbClr val="263238"/>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8E2ABF31-F0E5-E831-96D8-F3E07A4EB4D3}"/>
                </a:ext>
              </a:extLst>
            </p:cNvPr>
            <p:cNvSpPr/>
            <p:nvPr/>
          </p:nvSpPr>
          <p:spPr>
            <a:xfrm>
              <a:off x="4094402" y="2290355"/>
              <a:ext cx="456356" cy="1857036"/>
            </a:xfrm>
            <a:custGeom>
              <a:avLst/>
              <a:gdLst>
                <a:gd name="connsiteX0" fmla="*/ 269381 w 456356"/>
                <a:gd name="connsiteY0" fmla="*/ 1824895 h 1857036"/>
                <a:gd name="connsiteX1" fmla="*/ 456356 w 456356"/>
                <a:gd name="connsiteY1" fmla="*/ 344234 h 1857036"/>
                <a:gd name="connsiteX2" fmla="*/ 396539 w 456356"/>
                <a:gd name="connsiteY2" fmla="*/ 0 h 1857036"/>
                <a:gd name="connsiteX3" fmla="*/ 44114 w 456356"/>
                <a:gd name="connsiteY3" fmla="*/ 19050 h 1857036"/>
                <a:gd name="connsiteX4" fmla="*/ 14 w 456356"/>
                <a:gd name="connsiteY4" fmla="*/ 1797558 h 1857036"/>
                <a:gd name="connsiteX5" fmla="*/ 21921 w 456356"/>
                <a:gd name="connsiteY5" fmla="*/ 1824895 h 1857036"/>
                <a:gd name="connsiteX6" fmla="*/ 227280 w 456356"/>
                <a:gd name="connsiteY6" fmla="*/ 1856613 h 1857036"/>
                <a:gd name="connsiteX7" fmla="*/ 269266 w 456356"/>
                <a:gd name="connsiteY7" fmla="*/ 1825714 h 1857036"/>
                <a:gd name="connsiteX8" fmla="*/ 269381 w 456356"/>
                <a:gd name="connsiteY8" fmla="*/ 1824895 h 185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356" h="1857036">
                  <a:moveTo>
                    <a:pt x="269381" y="1824895"/>
                  </a:moveTo>
                  <a:lnTo>
                    <a:pt x="456356" y="344234"/>
                  </a:lnTo>
                  <a:lnTo>
                    <a:pt x="396539" y="0"/>
                  </a:lnTo>
                  <a:lnTo>
                    <a:pt x="44114" y="19050"/>
                  </a:lnTo>
                  <a:lnTo>
                    <a:pt x="14" y="1797558"/>
                  </a:lnTo>
                  <a:cubicBezTo>
                    <a:pt x="-406" y="1810817"/>
                    <a:pt x="8881" y="1822418"/>
                    <a:pt x="21921" y="1824895"/>
                  </a:cubicBezTo>
                  <a:lnTo>
                    <a:pt x="227280" y="1856613"/>
                  </a:lnTo>
                  <a:cubicBezTo>
                    <a:pt x="247406" y="1859671"/>
                    <a:pt x="266209" y="1845840"/>
                    <a:pt x="269266" y="1825714"/>
                  </a:cubicBezTo>
                  <a:cubicBezTo>
                    <a:pt x="269304" y="1825438"/>
                    <a:pt x="269343" y="1825171"/>
                    <a:pt x="269381" y="1824895"/>
                  </a:cubicBezTo>
                  <a:close/>
                </a:path>
              </a:pathLst>
            </a:custGeom>
            <a:solidFill>
              <a:srgbClr val="263238"/>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07C4A51-464F-C6BB-5111-76169FD185FD}"/>
                </a:ext>
              </a:extLst>
            </p:cNvPr>
            <p:cNvSpPr/>
            <p:nvPr/>
          </p:nvSpPr>
          <p:spPr>
            <a:xfrm>
              <a:off x="4396168" y="2215203"/>
              <a:ext cx="877505" cy="1171479"/>
            </a:xfrm>
            <a:custGeom>
              <a:avLst/>
              <a:gdLst>
                <a:gd name="connsiteX0" fmla="*/ 149162 w 877505"/>
                <a:gd name="connsiteY0" fmla="*/ 469011 h 1171479"/>
                <a:gd name="connsiteX1" fmla="*/ 489299 w 877505"/>
                <a:gd name="connsiteY1" fmla="*/ 805624 h 1171479"/>
                <a:gd name="connsiteX2" fmla="*/ 0 w 877505"/>
                <a:gd name="connsiteY2" fmla="*/ 924592 h 1171479"/>
                <a:gd name="connsiteX3" fmla="*/ 34766 w 877505"/>
                <a:gd name="connsiteY3" fmla="*/ 1171480 h 1171479"/>
                <a:gd name="connsiteX4" fmla="*/ 697135 w 877505"/>
                <a:gd name="connsiteY4" fmla="*/ 1081373 h 1171479"/>
                <a:gd name="connsiteX5" fmla="*/ 838105 w 877505"/>
                <a:gd name="connsiteY5" fmla="*/ 996696 h 1171479"/>
                <a:gd name="connsiteX6" fmla="*/ 838105 w 877505"/>
                <a:gd name="connsiteY6" fmla="*/ 996696 h 1171479"/>
                <a:gd name="connsiteX7" fmla="*/ 841343 w 877505"/>
                <a:gd name="connsiteY7" fmla="*/ 757428 h 1171479"/>
                <a:gd name="connsiteX8" fmla="*/ 325279 w 877505"/>
                <a:gd name="connsiteY8" fmla="*/ 0 h 1171479"/>
                <a:gd name="connsiteX9" fmla="*/ 94774 w 877505"/>
                <a:gd name="connsiteY9" fmla="*/ 75152 h 11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505" h="1171479">
                  <a:moveTo>
                    <a:pt x="149162" y="469011"/>
                  </a:moveTo>
                  <a:lnTo>
                    <a:pt x="489299" y="805624"/>
                  </a:lnTo>
                  <a:lnTo>
                    <a:pt x="0" y="924592"/>
                  </a:lnTo>
                  <a:lnTo>
                    <a:pt x="34766" y="1171480"/>
                  </a:lnTo>
                  <a:lnTo>
                    <a:pt x="697135" y="1081373"/>
                  </a:lnTo>
                  <a:cubicBezTo>
                    <a:pt x="753732" y="1073620"/>
                    <a:pt x="804682" y="1043016"/>
                    <a:pt x="838105" y="996696"/>
                  </a:cubicBezTo>
                  <a:lnTo>
                    <a:pt x="838105" y="996696"/>
                  </a:lnTo>
                  <a:cubicBezTo>
                    <a:pt x="889426" y="925563"/>
                    <a:pt x="890721" y="829923"/>
                    <a:pt x="841343" y="757428"/>
                  </a:cubicBezTo>
                  <a:lnTo>
                    <a:pt x="325279" y="0"/>
                  </a:lnTo>
                  <a:lnTo>
                    <a:pt x="94774" y="75152"/>
                  </a:lnTo>
                  <a:close/>
                </a:path>
              </a:pathLst>
            </a:custGeom>
            <a:solidFill>
              <a:srgbClr val="263238"/>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87C2FD46-55AD-EAFB-368F-699179BFCE8C}"/>
                </a:ext>
              </a:extLst>
            </p:cNvPr>
            <p:cNvSpPr/>
            <p:nvPr/>
          </p:nvSpPr>
          <p:spPr>
            <a:xfrm>
              <a:off x="4526565" y="2598584"/>
              <a:ext cx="18764" cy="85629"/>
            </a:xfrm>
            <a:custGeom>
              <a:avLst/>
              <a:gdLst>
                <a:gd name="connsiteX0" fmla="*/ 0 w 18764"/>
                <a:gd name="connsiteY0" fmla="*/ 0 h 85629"/>
                <a:gd name="connsiteX1" fmla="*/ 11811 w 18764"/>
                <a:gd name="connsiteY1" fmla="*/ 42291 h 85629"/>
                <a:gd name="connsiteX2" fmla="*/ 18764 w 18764"/>
                <a:gd name="connsiteY2" fmla="*/ 85630 h 85629"/>
                <a:gd name="connsiteX3" fmla="*/ 6953 w 18764"/>
                <a:gd name="connsiteY3" fmla="*/ 43339 h 85629"/>
                <a:gd name="connsiteX4" fmla="*/ 0 w 18764"/>
                <a:gd name="connsiteY4" fmla="*/ 0 h 85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85629">
                  <a:moveTo>
                    <a:pt x="0" y="0"/>
                  </a:moveTo>
                  <a:cubicBezTo>
                    <a:pt x="5544" y="13602"/>
                    <a:pt x="9506" y="27784"/>
                    <a:pt x="11811" y="42291"/>
                  </a:cubicBezTo>
                  <a:cubicBezTo>
                    <a:pt x="15840" y="56407"/>
                    <a:pt x="18174" y="70961"/>
                    <a:pt x="18764" y="85630"/>
                  </a:cubicBezTo>
                  <a:cubicBezTo>
                    <a:pt x="13297" y="72009"/>
                    <a:pt x="9335" y="57826"/>
                    <a:pt x="6953" y="43339"/>
                  </a:cubicBezTo>
                  <a:cubicBezTo>
                    <a:pt x="3038" y="29194"/>
                    <a:pt x="705" y="14659"/>
                    <a:pt x="0" y="0"/>
                  </a:cubicBezTo>
                  <a:close/>
                </a:path>
              </a:pathLst>
            </a:custGeom>
            <a:solidFill>
              <a:srgbClr val="455A6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610C0514-B72E-0CCA-0379-73340326FEAF}"/>
                </a:ext>
              </a:extLst>
            </p:cNvPr>
            <p:cNvSpPr/>
            <p:nvPr/>
          </p:nvSpPr>
          <p:spPr>
            <a:xfrm>
              <a:off x="4333208" y="2594298"/>
              <a:ext cx="602837" cy="1492853"/>
            </a:xfrm>
            <a:custGeom>
              <a:avLst/>
              <a:gdLst>
                <a:gd name="connsiteX0" fmla="*/ 143542 w 602837"/>
                <a:gd name="connsiteY0" fmla="*/ 576358 h 1492853"/>
                <a:gd name="connsiteX1" fmla="*/ 151638 w 602837"/>
                <a:gd name="connsiteY1" fmla="*/ 573691 h 1492853"/>
                <a:gd name="connsiteX2" fmla="*/ 175451 w 602837"/>
                <a:gd name="connsiteY2" fmla="*/ 566261 h 1492853"/>
                <a:gd name="connsiteX3" fmla="*/ 266700 w 602837"/>
                <a:gd name="connsiteY3" fmla="*/ 538543 h 1492853"/>
                <a:gd name="connsiteX4" fmla="*/ 598742 w 602837"/>
                <a:gd name="connsiteY4" fmla="*/ 438721 h 1492853"/>
                <a:gd name="connsiteX5" fmla="*/ 597884 w 602837"/>
                <a:gd name="connsiteY5" fmla="*/ 441865 h 1492853"/>
                <a:gd name="connsiteX6" fmla="*/ 189643 w 602837"/>
                <a:gd name="connsiteY6" fmla="*/ 7048 h 1492853"/>
                <a:gd name="connsiteX7" fmla="*/ 193929 w 602837"/>
                <a:gd name="connsiteY7" fmla="*/ 5715 h 1492853"/>
                <a:gd name="connsiteX8" fmla="*/ 168783 w 602837"/>
                <a:gd name="connsiteY8" fmla="*/ 218123 h 1492853"/>
                <a:gd name="connsiteX9" fmla="*/ 56483 w 602837"/>
                <a:gd name="connsiteY9" fmla="*/ 1120521 h 1492853"/>
                <a:gd name="connsiteX10" fmla="*/ 18383 w 602837"/>
                <a:gd name="connsiteY10" fmla="*/ 1393508 h 1492853"/>
                <a:gd name="connsiteX11" fmla="*/ 5620 w 602837"/>
                <a:gd name="connsiteY11" fmla="*/ 1467326 h 1492853"/>
                <a:gd name="connsiteX12" fmla="*/ 1524 w 602837"/>
                <a:gd name="connsiteY12" fmla="*/ 1486376 h 1492853"/>
                <a:gd name="connsiteX13" fmla="*/ 0 w 602837"/>
                <a:gd name="connsiteY13" fmla="*/ 1492853 h 1492853"/>
                <a:gd name="connsiteX14" fmla="*/ 1048 w 602837"/>
                <a:gd name="connsiteY14" fmla="*/ 1486281 h 1492853"/>
                <a:gd name="connsiteX15" fmla="*/ 4667 w 602837"/>
                <a:gd name="connsiteY15" fmla="*/ 1467231 h 1492853"/>
                <a:gd name="connsiteX16" fmla="*/ 16478 w 602837"/>
                <a:gd name="connsiteY16" fmla="*/ 1393317 h 1492853"/>
                <a:gd name="connsiteX17" fmla="*/ 53245 w 602837"/>
                <a:gd name="connsiteY17" fmla="*/ 1120140 h 1492853"/>
                <a:gd name="connsiteX18" fmla="*/ 164116 w 602837"/>
                <a:gd name="connsiteY18" fmla="*/ 217646 h 1492853"/>
                <a:gd name="connsiteX19" fmla="*/ 189357 w 602837"/>
                <a:gd name="connsiteY19" fmla="*/ 5239 h 1492853"/>
                <a:gd name="connsiteX20" fmla="*/ 189929 w 602837"/>
                <a:gd name="connsiteY20" fmla="*/ 0 h 1492853"/>
                <a:gd name="connsiteX21" fmla="*/ 193548 w 602837"/>
                <a:gd name="connsiteY21" fmla="*/ 3810 h 1492853"/>
                <a:gd name="connsiteX22" fmla="*/ 600742 w 602837"/>
                <a:gd name="connsiteY22" fmla="*/ 439388 h 1492853"/>
                <a:gd name="connsiteX23" fmla="*/ 602837 w 602837"/>
                <a:gd name="connsiteY23" fmla="*/ 441674 h 1492853"/>
                <a:gd name="connsiteX24" fmla="*/ 599885 w 602837"/>
                <a:gd name="connsiteY24" fmla="*/ 442532 h 1492853"/>
                <a:gd name="connsiteX25" fmla="*/ 267367 w 602837"/>
                <a:gd name="connsiteY25" fmla="*/ 540829 h 1492853"/>
                <a:gd name="connsiteX26" fmla="*/ 175736 w 602837"/>
                <a:gd name="connsiteY26" fmla="*/ 567595 h 1492853"/>
                <a:gd name="connsiteX27" fmla="*/ 151829 w 602837"/>
                <a:gd name="connsiteY27" fmla="*/ 574453 h 1492853"/>
                <a:gd name="connsiteX28" fmla="*/ 143542 w 602837"/>
                <a:gd name="connsiteY28" fmla="*/ 576358 h 149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2837" h="1492853">
                  <a:moveTo>
                    <a:pt x="143542" y="576358"/>
                  </a:moveTo>
                  <a:lnTo>
                    <a:pt x="151638" y="573691"/>
                  </a:lnTo>
                  <a:lnTo>
                    <a:pt x="175451" y="566261"/>
                  </a:lnTo>
                  <a:lnTo>
                    <a:pt x="266700" y="538543"/>
                  </a:lnTo>
                  <a:lnTo>
                    <a:pt x="598742" y="438721"/>
                  </a:lnTo>
                  <a:lnTo>
                    <a:pt x="597884" y="441865"/>
                  </a:lnTo>
                  <a:lnTo>
                    <a:pt x="189643" y="7048"/>
                  </a:lnTo>
                  <a:lnTo>
                    <a:pt x="193929" y="5715"/>
                  </a:lnTo>
                  <a:cubicBezTo>
                    <a:pt x="185833" y="74009"/>
                    <a:pt x="177356" y="145351"/>
                    <a:pt x="168783" y="218123"/>
                  </a:cubicBezTo>
                  <a:cubicBezTo>
                    <a:pt x="126683" y="570548"/>
                    <a:pt x="87059" y="889826"/>
                    <a:pt x="56483" y="1120521"/>
                  </a:cubicBezTo>
                  <a:cubicBezTo>
                    <a:pt x="41243" y="1235869"/>
                    <a:pt x="27908" y="1329118"/>
                    <a:pt x="18383" y="1393508"/>
                  </a:cubicBezTo>
                  <a:cubicBezTo>
                    <a:pt x="12954" y="1425511"/>
                    <a:pt x="8858" y="1450658"/>
                    <a:pt x="5620" y="1467326"/>
                  </a:cubicBezTo>
                  <a:cubicBezTo>
                    <a:pt x="3905" y="1475613"/>
                    <a:pt x="2477" y="1481900"/>
                    <a:pt x="1524" y="1486376"/>
                  </a:cubicBezTo>
                  <a:cubicBezTo>
                    <a:pt x="572" y="1490853"/>
                    <a:pt x="0" y="1492853"/>
                    <a:pt x="0" y="1492853"/>
                  </a:cubicBezTo>
                  <a:cubicBezTo>
                    <a:pt x="0" y="1492853"/>
                    <a:pt x="0" y="1490567"/>
                    <a:pt x="1048" y="1486281"/>
                  </a:cubicBezTo>
                  <a:cubicBezTo>
                    <a:pt x="2096" y="1481995"/>
                    <a:pt x="3143" y="1475423"/>
                    <a:pt x="4667" y="1467231"/>
                  </a:cubicBezTo>
                  <a:cubicBezTo>
                    <a:pt x="8096" y="1450467"/>
                    <a:pt x="11335" y="1425416"/>
                    <a:pt x="16478" y="1393317"/>
                  </a:cubicBezTo>
                  <a:cubicBezTo>
                    <a:pt x="26003" y="1328833"/>
                    <a:pt x="38576" y="1235583"/>
                    <a:pt x="53245" y="1120140"/>
                  </a:cubicBezTo>
                  <a:cubicBezTo>
                    <a:pt x="83058" y="889444"/>
                    <a:pt x="122015" y="570262"/>
                    <a:pt x="164116" y="217646"/>
                  </a:cubicBezTo>
                  <a:cubicBezTo>
                    <a:pt x="172784" y="144875"/>
                    <a:pt x="181261" y="73533"/>
                    <a:pt x="189357" y="5239"/>
                  </a:cubicBezTo>
                  <a:lnTo>
                    <a:pt x="189929" y="0"/>
                  </a:lnTo>
                  <a:lnTo>
                    <a:pt x="193548" y="3810"/>
                  </a:lnTo>
                  <a:lnTo>
                    <a:pt x="600742" y="439388"/>
                  </a:lnTo>
                  <a:lnTo>
                    <a:pt x="602837" y="441674"/>
                  </a:lnTo>
                  <a:lnTo>
                    <a:pt x="599885" y="442532"/>
                  </a:lnTo>
                  <a:lnTo>
                    <a:pt x="267367" y="540829"/>
                  </a:lnTo>
                  <a:lnTo>
                    <a:pt x="175736" y="567595"/>
                  </a:lnTo>
                  <a:lnTo>
                    <a:pt x="151829" y="574453"/>
                  </a:lnTo>
                  <a:cubicBezTo>
                    <a:pt x="146685" y="576358"/>
                    <a:pt x="143542" y="576358"/>
                    <a:pt x="143542" y="576358"/>
                  </a:cubicBezTo>
                  <a:close/>
                </a:path>
              </a:pathLst>
            </a:custGeom>
            <a:solidFill>
              <a:srgbClr val="455A6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2B64DB9-324C-E3FF-01BB-B8D47CFEF6A8}"/>
                </a:ext>
              </a:extLst>
            </p:cNvPr>
            <p:cNvSpPr/>
            <p:nvPr/>
          </p:nvSpPr>
          <p:spPr>
            <a:xfrm>
              <a:off x="4366893" y="2684214"/>
              <a:ext cx="178469" cy="1403127"/>
            </a:xfrm>
            <a:custGeom>
              <a:avLst/>
              <a:gdLst>
                <a:gd name="connsiteX0" fmla="*/ 33 w 178469"/>
                <a:gd name="connsiteY0" fmla="*/ 1403128 h 1403127"/>
                <a:gd name="connsiteX1" fmla="*/ 86806 w 178469"/>
                <a:gd name="connsiteY1" fmla="*/ 701231 h 1403127"/>
                <a:gd name="connsiteX2" fmla="*/ 178437 w 178469"/>
                <a:gd name="connsiteY2" fmla="*/ 0 h 1403127"/>
                <a:gd name="connsiteX3" fmla="*/ 91759 w 178469"/>
                <a:gd name="connsiteY3" fmla="*/ 701897 h 1403127"/>
                <a:gd name="connsiteX4" fmla="*/ 33 w 178469"/>
                <a:gd name="connsiteY4" fmla="*/ 1403128 h 1403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69" h="1403127">
                  <a:moveTo>
                    <a:pt x="33" y="1403128"/>
                  </a:moveTo>
                  <a:cubicBezTo>
                    <a:pt x="-1300" y="1403128"/>
                    <a:pt x="37562" y="1088803"/>
                    <a:pt x="86806" y="701231"/>
                  </a:cubicBezTo>
                  <a:cubicBezTo>
                    <a:pt x="136050" y="313658"/>
                    <a:pt x="177103" y="-190"/>
                    <a:pt x="178437" y="0"/>
                  </a:cubicBezTo>
                  <a:cubicBezTo>
                    <a:pt x="179770" y="191"/>
                    <a:pt x="141003" y="314325"/>
                    <a:pt x="91759" y="701897"/>
                  </a:cubicBezTo>
                  <a:cubicBezTo>
                    <a:pt x="42515" y="1089470"/>
                    <a:pt x="1462" y="1403223"/>
                    <a:pt x="33" y="1403128"/>
                  </a:cubicBezTo>
                  <a:close/>
                </a:path>
              </a:pathLst>
            </a:custGeom>
            <a:solidFill>
              <a:srgbClr val="455A6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5EE5CD4-F063-354B-906E-5F60D45CC9D8}"/>
                </a:ext>
              </a:extLst>
            </p:cNvPr>
            <p:cNvSpPr/>
            <p:nvPr/>
          </p:nvSpPr>
          <p:spPr>
            <a:xfrm>
              <a:off x="4490180" y="2441898"/>
              <a:ext cx="35154" cy="160877"/>
            </a:xfrm>
            <a:custGeom>
              <a:avLst/>
              <a:gdLst>
                <a:gd name="connsiteX0" fmla="*/ 0 w 35154"/>
                <a:gd name="connsiteY0" fmla="*/ 0 h 160877"/>
                <a:gd name="connsiteX1" fmla="*/ 7810 w 35154"/>
                <a:gd name="connsiteY1" fmla="*/ 22955 h 160877"/>
                <a:gd name="connsiteX2" fmla="*/ 22098 w 35154"/>
                <a:gd name="connsiteY2" fmla="*/ 79629 h 160877"/>
                <a:gd name="connsiteX3" fmla="*/ 32766 w 35154"/>
                <a:gd name="connsiteY3" fmla="*/ 136779 h 160877"/>
                <a:gd name="connsiteX4" fmla="*/ 35147 w 35154"/>
                <a:gd name="connsiteY4" fmla="*/ 160877 h 160877"/>
                <a:gd name="connsiteX5" fmla="*/ 29337 w 35154"/>
                <a:gd name="connsiteY5" fmla="*/ 137350 h 160877"/>
                <a:gd name="connsiteX6" fmla="*/ 17240 w 35154"/>
                <a:gd name="connsiteY6" fmla="*/ 80200 h 160877"/>
                <a:gd name="connsiteX7" fmla="*/ 4477 w 35154"/>
                <a:gd name="connsiteY7" fmla="*/ 23050 h 160877"/>
                <a:gd name="connsiteX8" fmla="*/ 0 w 35154"/>
                <a:gd name="connsiteY8" fmla="*/ 0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54" h="160877">
                  <a:moveTo>
                    <a:pt x="0" y="0"/>
                  </a:moveTo>
                  <a:cubicBezTo>
                    <a:pt x="3410" y="7353"/>
                    <a:pt x="6029" y="15050"/>
                    <a:pt x="7810" y="22955"/>
                  </a:cubicBezTo>
                  <a:cubicBezTo>
                    <a:pt x="12001" y="37243"/>
                    <a:pt x="17335" y="57340"/>
                    <a:pt x="22098" y="79629"/>
                  </a:cubicBezTo>
                  <a:cubicBezTo>
                    <a:pt x="26860" y="101917"/>
                    <a:pt x="30575" y="122301"/>
                    <a:pt x="32766" y="136779"/>
                  </a:cubicBezTo>
                  <a:cubicBezTo>
                    <a:pt x="34442" y="144704"/>
                    <a:pt x="35242" y="152781"/>
                    <a:pt x="35147" y="160877"/>
                  </a:cubicBezTo>
                  <a:cubicBezTo>
                    <a:pt x="32442" y="153248"/>
                    <a:pt x="30499" y="145361"/>
                    <a:pt x="29337" y="137350"/>
                  </a:cubicBezTo>
                  <a:cubicBezTo>
                    <a:pt x="25813" y="121063"/>
                    <a:pt x="21717" y="101727"/>
                    <a:pt x="17240" y="80200"/>
                  </a:cubicBezTo>
                  <a:cubicBezTo>
                    <a:pt x="12763" y="58674"/>
                    <a:pt x="7715" y="39624"/>
                    <a:pt x="4477" y="23050"/>
                  </a:cubicBezTo>
                  <a:cubicBezTo>
                    <a:pt x="2200" y="15545"/>
                    <a:pt x="695" y="7820"/>
                    <a:pt x="0" y="0"/>
                  </a:cubicBezTo>
                  <a:close/>
                </a:path>
              </a:pathLst>
            </a:custGeom>
            <a:solidFill>
              <a:srgbClr val="455A6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584C38-B189-01D9-4486-27F0FE0F0DBD}"/>
                </a:ext>
              </a:extLst>
            </p:cNvPr>
            <p:cNvSpPr/>
            <p:nvPr/>
          </p:nvSpPr>
          <p:spPr>
            <a:xfrm>
              <a:off x="4504273" y="2410235"/>
              <a:ext cx="32133" cy="33396"/>
            </a:xfrm>
            <a:custGeom>
              <a:avLst/>
              <a:gdLst>
                <a:gd name="connsiteX0" fmla="*/ 7719 w 32133"/>
                <a:gd name="connsiteY0" fmla="*/ 2612 h 33396"/>
                <a:gd name="connsiteX1" fmla="*/ 21530 w 32133"/>
                <a:gd name="connsiteY1" fmla="*/ 1088 h 33396"/>
                <a:gd name="connsiteX2" fmla="*/ 31817 w 32133"/>
                <a:gd name="connsiteY2" fmla="*/ 13280 h 33396"/>
                <a:gd name="connsiteX3" fmla="*/ 24102 w 32133"/>
                <a:gd name="connsiteY3" fmla="*/ 31378 h 33396"/>
                <a:gd name="connsiteX4" fmla="*/ 5052 w 32133"/>
                <a:gd name="connsiteY4" fmla="*/ 29377 h 33396"/>
                <a:gd name="connsiteX5" fmla="*/ 670 w 32133"/>
                <a:gd name="connsiteY5" fmla="*/ 14042 h 33396"/>
                <a:gd name="connsiteX6" fmla="*/ 7052 w 32133"/>
                <a:gd name="connsiteY6" fmla="*/ 5565 h 33396"/>
                <a:gd name="connsiteX7" fmla="*/ 10767 w 32133"/>
                <a:gd name="connsiteY7" fmla="*/ 4612 h 33396"/>
                <a:gd name="connsiteX8" fmla="*/ 4099 w 32133"/>
                <a:gd name="connsiteY8" fmla="*/ 14804 h 33396"/>
                <a:gd name="connsiteX9" fmla="*/ 8005 w 32133"/>
                <a:gd name="connsiteY9" fmla="*/ 25853 h 33396"/>
                <a:gd name="connsiteX10" fmla="*/ 22102 w 32133"/>
                <a:gd name="connsiteY10" fmla="*/ 27091 h 33396"/>
                <a:gd name="connsiteX11" fmla="*/ 27817 w 32133"/>
                <a:gd name="connsiteY11" fmla="*/ 14042 h 33396"/>
                <a:gd name="connsiteX12" fmla="*/ 20578 w 32133"/>
                <a:gd name="connsiteY12" fmla="*/ 4517 h 33396"/>
                <a:gd name="connsiteX13" fmla="*/ 7719 w 32133"/>
                <a:gd name="connsiteY13" fmla="*/ 2612 h 3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33" h="33396">
                  <a:moveTo>
                    <a:pt x="7719" y="2612"/>
                  </a:moveTo>
                  <a:cubicBezTo>
                    <a:pt x="7719" y="2612"/>
                    <a:pt x="12481" y="-2055"/>
                    <a:pt x="21530" y="1088"/>
                  </a:cubicBezTo>
                  <a:cubicBezTo>
                    <a:pt x="26874" y="3050"/>
                    <a:pt x="30788" y="7679"/>
                    <a:pt x="31817" y="13280"/>
                  </a:cubicBezTo>
                  <a:cubicBezTo>
                    <a:pt x="33170" y="20319"/>
                    <a:pt x="30112" y="27472"/>
                    <a:pt x="24102" y="31378"/>
                  </a:cubicBezTo>
                  <a:cubicBezTo>
                    <a:pt x="17939" y="34673"/>
                    <a:pt x="10395" y="33883"/>
                    <a:pt x="5052" y="29377"/>
                  </a:cubicBezTo>
                  <a:cubicBezTo>
                    <a:pt x="651" y="25605"/>
                    <a:pt x="-1073" y="19567"/>
                    <a:pt x="670" y="14042"/>
                  </a:cubicBezTo>
                  <a:cubicBezTo>
                    <a:pt x="1623" y="10499"/>
                    <a:pt x="3909" y="7460"/>
                    <a:pt x="7052" y="5565"/>
                  </a:cubicBezTo>
                  <a:cubicBezTo>
                    <a:pt x="9243" y="4326"/>
                    <a:pt x="10672" y="4326"/>
                    <a:pt x="10767" y="4612"/>
                  </a:cubicBezTo>
                  <a:cubicBezTo>
                    <a:pt x="7490" y="7184"/>
                    <a:pt x="5147" y="10765"/>
                    <a:pt x="4099" y="14804"/>
                  </a:cubicBezTo>
                  <a:cubicBezTo>
                    <a:pt x="3156" y="18928"/>
                    <a:pt x="4680" y="23234"/>
                    <a:pt x="8005" y="25853"/>
                  </a:cubicBezTo>
                  <a:cubicBezTo>
                    <a:pt x="12043" y="29025"/>
                    <a:pt x="17568" y="29511"/>
                    <a:pt x="22102" y="27091"/>
                  </a:cubicBezTo>
                  <a:cubicBezTo>
                    <a:pt x="26331" y="24177"/>
                    <a:pt x="28541" y="19128"/>
                    <a:pt x="27817" y="14042"/>
                  </a:cubicBezTo>
                  <a:cubicBezTo>
                    <a:pt x="27121" y="9870"/>
                    <a:pt x="24407" y="6308"/>
                    <a:pt x="20578" y="4517"/>
                  </a:cubicBezTo>
                  <a:cubicBezTo>
                    <a:pt x="16530" y="2783"/>
                    <a:pt x="12100" y="2126"/>
                    <a:pt x="7719" y="2612"/>
                  </a:cubicBezTo>
                  <a:close/>
                </a:path>
              </a:pathLst>
            </a:custGeom>
            <a:solidFill>
              <a:srgbClr val="455A6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B0BAB222-C326-D08E-3CE3-EB376DB31485}"/>
                </a:ext>
              </a:extLst>
            </p:cNvPr>
            <p:cNvSpPr/>
            <p:nvPr/>
          </p:nvSpPr>
          <p:spPr>
            <a:xfrm>
              <a:off x="4886318" y="3020637"/>
              <a:ext cx="99352" cy="57861"/>
            </a:xfrm>
            <a:custGeom>
              <a:avLst/>
              <a:gdLst>
                <a:gd name="connsiteX0" fmla="*/ 99352 w 99352"/>
                <a:gd name="connsiteY0" fmla="*/ 57817 h 57861"/>
                <a:gd name="connsiteX1" fmla="*/ 51727 w 99352"/>
                <a:gd name="connsiteY1" fmla="*/ 25432 h 57861"/>
                <a:gd name="connsiteX2" fmla="*/ 7 w 99352"/>
                <a:gd name="connsiteY2" fmla="*/ 0 h 57861"/>
                <a:gd name="connsiteX3" fmla="*/ 54299 w 99352"/>
                <a:gd name="connsiteY3" fmla="*/ 21146 h 57861"/>
                <a:gd name="connsiteX4" fmla="*/ 99352 w 99352"/>
                <a:gd name="connsiteY4" fmla="*/ 57817 h 57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2" h="57861">
                  <a:moveTo>
                    <a:pt x="99352" y="57817"/>
                  </a:moveTo>
                  <a:cubicBezTo>
                    <a:pt x="98305" y="58864"/>
                    <a:pt x="79159" y="41243"/>
                    <a:pt x="51727" y="25432"/>
                  </a:cubicBezTo>
                  <a:cubicBezTo>
                    <a:pt x="24295" y="9620"/>
                    <a:pt x="-469" y="1429"/>
                    <a:pt x="7" y="0"/>
                  </a:cubicBezTo>
                  <a:cubicBezTo>
                    <a:pt x="19324" y="3381"/>
                    <a:pt x="37783" y="10573"/>
                    <a:pt x="54299" y="21146"/>
                  </a:cubicBezTo>
                  <a:cubicBezTo>
                    <a:pt x="71568" y="30318"/>
                    <a:pt x="86865" y="42777"/>
                    <a:pt x="99352" y="57817"/>
                  </a:cubicBezTo>
                  <a:close/>
                </a:path>
              </a:pathLst>
            </a:custGeom>
            <a:solidFill>
              <a:srgbClr val="455A6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0603FE7-53E9-EAEB-DBF8-12D7197F1EB5}"/>
                </a:ext>
              </a:extLst>
            </p:cNvPr>
            <p:cNvSpPr/>
            <p:nvPr/>
          </p:nvSpPr>
          <p:spPr>
            <a:xfrm>
              <a:off x="4055268" y="1217078"/>
              <a:ext cx="1412081" cy="1099756"/>
            </a:xfrm>
            <a:custGeom>
              <a:avLst/>
              <a:gdLst>
                <a:gd name="connsiteX0" fmla="*/ 195263 w 1412081"/>
                <a:gd name="connsiteY0" fmla="*/ 63913 h 1099756"/>
                <a:gd name="connsiteX1" fmla="*/ 0 w 1412081"/>
                <a:gd name="connsiteY1" fmla="*/ 158210 h 1099756"/>
                <a:gd name="connsiteX2" fmla="*/ 84201 w 1412081"/>
                <a:gd name="connsiteY2" fmla="*/ 745712 h 1099756"/>
                <a:gd name="connsiteX3" fmla="*/ 51149 w 1412081"/>
                <a:gd name="connsiteY3" fmla="*/ 1009364 h 1099756"/>
                <a:gd name="connsiteX4" fmla="*/ 85534 w 1412081"/>
                <a:gd name="connsiteY4" fmla="*/ 1099757 h 1099756"/>
                <a:gd name="connsiteX5" fmla="*/ 85534 w 1412081"/>
                <a:gd name="connsiteY5" fmla="*/ 1099757 h 1099756"/>
                <a:gd name="connsiteX6" fmla="*/ 400907 w 1412081"/>
                <a:gd name="connsiteY6" fmla="*/ 1093565 h 1099756"/>
                <a:gd name="connsiteX7" fmla="*/ 621506 w 1412081"/>
                <a:gd name="connsiteY7" fmla="*/ 972503 h 1099756"/>
                <a:gd name="connsiteX8" fmla="*/ 722947 w 1412081"/>
                <a:gd name="connsiteY8" fmla="*/ 955357 h 1099756"/>
                <a:gd name="connsiteX9" fmla="*/ 681419 w 1412081"/>
                <a:gd name="connsiteY9" fmla="*/ 754666 h 1099756"/>
                <a:gd name="connsiteX10" fmla="*/ 700469 w 1412081"/>
                <a:gd name="connsiteY10" fmla="*/ 469964 h 1099756"/>
                <a:gd name="connsiteX11" fmla="*/ 931259 w 1412081"/>
                <a:gd name="connsiteY11" fmla="*/ 593122 h 1099756"/>
                <a:gd name="connsiteX12" fmla="*/ 989266 w 1412081"/>
                <a:gd name="connsiteY12" fmla="*/ 600075 h 1099756"/>
                <a:gd name="connsiteX13" fmla="*/ 1412081 w 1412081"/>
                <a:gd name="connsiteY13" fmla="*/ 490252 h 1099756"/>
                <a:gd name="connsiteX14" fmla="*/ 1390079 w 1412081"/>
                <a:gd name="connsiteY14" fmla="*/ 327184 h 1099756"/>
                <a:gd name="connsiteX15" fmla="*/ 1006983 w 1412081"/>
                <a:gd name="connsiteY15" fmla="*/ 370523 h 1099756"/>
                <a:gd name="connsiteX16" fmla="*/ 715232 w 1412081"/>
                <a:gd name="connsiteY16" fmla="*/ 112776 h 1099756"/>
                <a:gd name="connsiteX17" fmla="*/ 498062 w 1412081"/>
                <a:gd name="connsiteY17" fmla="*/ 63913 h 1099756"/>
                <a:gd name="connsiteX18" fmla="*/ 459581 w 1412081"/>
                <a:gd name="connsiteY18" fmla="*/ 0 h 1099756"/>
                <a:gd name="connsiteX19" fmla="*/ 237363 w 1412081"/>
                <a:gd name="connsiteY19" fmla="*/ 0 h 1099756"/>
                <a:gd name="connsiteX20" fmla="*/ 221456 w 1412081"/>
                <a:gd name="connsiteY20" fmla="*/ 11621 h 1099756"/>
                <a:gd name="connsiteX21" fmla="*/ 205359 w 1412081"/>
                <a:gd name="connsiteY21" fmla="*/ 33623 h 109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081" h="1099756">
                  <a:moveTo>
                    <a:pt x="195263" y="63913"/>
                  </a:moveTo>
                  <a:lnTo>
                    <a:pt x="0" y="158210"/>
                  </a:lnTo>
                  <a:lnTo>
                    <a:pt x="84201" y="745712"/>
                  </a:lnTo>
                  <a:lnTo>
                    <a:pt x="51149" y="1009364"/>
                  </a:lnTo>
                  <a:cubicBezTo>
                    <a:pt x="46854" y="1043340"/>
                    <a:pt x="59741" y="1077230"/>
                    <a:pt x="85534" y="1099757"/>
                  </a:cubicBezTo>
                  <a:lnTo>
                    <a:pt x="85534" y="1099757"/>
                  </a:lnTo>
                  <a:lnTo>
                    <a:pt x="400907" y="1093565"/>
                  </a:lnTo>
                  <a:lnTo>
                    <a:pt x="621506" y="972503"/>
                  </a:lnTo>
                  <a:lnTo>
                    <a:pt x="722947" y="955357"/>
                  </a:lnTo>
                  <a:lnTo>
                    <a:pt x="681419" y="754666"/>
                  </a:lnTo>
                  <a:lnTo>
                    <a:pt x="700469" y="469964"/>
                  </a:lnTo>
                  <a:lnTo>
                    <a:pt x="931259" y="593122"/>
                  </a:lnTo>
                  <a:cubicBezTo>
                    <a:pt x="949033" y="602637"/>
                    <a:pt x="969740" y="605123"/>
                    <a:pt x="989266" y="600075"/>
                  </a:cubicBezTo>
                  <a:lnTo>
                    <a:pt x="1412081" y="490252"/>
                  </a:lnTo>
                  <a:lnTo>
                    <a:pt x="1390079" y="327184"/>
                  </a:lnTo>
                  <a:lnTo>
                    <a:pt x="1006983" y="370523"/>
                  </a:lnTo>
                  <a:lnTo>
                    <a:pt x="715232" y="112776"/>
                  </a:lnTo>
                  <a:lnTo>
                    <a:pt x="498062" y="63913"/>
                  </a:lnTo>
                  <a:lnTo>
                    <a:pt x="459581" y="0"/>
                  </a:lnTo>
                  <a:lnTo>
                    <a:pt x="237363" y="0"/>
                  </a:lnTo>
                  <a:lnTo>
                    <a:pt x="221456" y="11621"/>
                  </a:lnTo>
                  <a:cubicBezTo>
                    <a:pt x="214036" y="17202"/>
                    <a:pt x="208436" y="24860"/>
                    <a:pt x="205359" y="33623"/>
                  </a:cubicBezTo>
                  <a:close/>
                </a:path>
              </a:pathLst>
            </a:custGeom>
            <a:solidFill>
              <a:srgbClr val="FFD45E"/>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D5C93244-563B-22D4-919F-750BAEFC41D3}"/>
                </a:ext>
              </a:extLst>
            </p:cNvPr>
            <p:cNvSpPr/>
            <p:nvPr/>
          </p:nvSpPr>
          <p:spPr>
            <a:xfrm>
              <a:off x="3545014" y="1375288"/>
              <a:ext cx="579977" cy="759430"/>
            </a:xfrm>
            <a:custGeom>
              <a:avLst/>
              <a:gdLst>
                <a:gd name="connsiteX0" fmla="*/ 510254 w 579977"/>
                <a:gd name="connsiteY0" fmla="*/ 0 h 759430"/>
                <a:gd name="connsiteX1" fmla="*/ 422339 w 579977"/>
                <a:gd name="connsiteY1" fmla="*/ 114300 h 759430"/>
                <a:gd name="connsiteX2" fmla="*/ 349663 w 579977"/>
                <a:gd name="connsiteY2" fmla="*/ 463963 h 759430"/>
                <a:gd name="connsiteX3" fmla="*/ 127826 w 579977"/>
                <a:gd name="connsiteY3" fmla="*/ 326612 h 759430"/>
                <a:gd name="connsiteX4" fmla="*/ 0 w 579977"/>
                <a:gd name="connsiteY4" fmla="*/ 461010 h 759430"/>
                <a:gd name="connsiteX5" fmla="*/ 295275 w 579977"/>
                <a:gd name="connsiteY5" fmla="*/ 721804 h 759430"/>
                <a:gd name="connsiteX6" fmla="*/ 459962 w 579977"/>
                <a:gd name="connsiteY6" fmla="*/ 744569 h 759430"/>
                <a:gd name="connsiteX7" fmla="*/ 459962 w 579977"/>
                <a:gd name="connsiteY7" fmla="*/ 744569 h 759430"/>
                <a:gd name="connsiteX8" fmla="*/ 543687 w 579977"/>
                <a:gd name="connsiteY8" fmla="*/ 629412 h 759430"/>
                <a:gd name="connsiteX9" fmla="*/ 579977 w 579977"/>
                <a:gd name="connsiteY9" fmla="*/ 363569 h 7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977" h="759430">
                  <a:moveTo>
                    <a:pt x="510254" y="0"/>
                  </a:moveTo>
                  <a:cubicBezTo>
                    <a:pt x="469668" y="27918"/>
                    <a:pt x="438903" y="67913"/>
                    <a:pt x="422339" y="114300"/>
                  </a:cubicBezTo>
                  <a:cubicBezTo>
                    <a:pt x="400050" y="183642"/>
                    <a:pt x="349663" y="463963"/>
                    <a:pt x="349663" y="463963"/>
                  </a:cubicBezTo>
                  <a:lnTo>
                    <a:pt x="127826" y="326612"/>
                  </a:lnTo>
                  <a:lnTo>
                    <a:pt x="0" y="461010"/>
                  </a:lnTo>
                  <a:lnTo>
                    <a:pt x="295275" y="721804"/>
                  </a:lnTo>
                  <a:cubicBezTo>
                    <a:pt x="340605" y="761800"/>
                    <a:pt x="405479" y="770773"/>
                    <a:pt x="459962" y="744569"/>
                  </a:cubicBezTo>
                  <a:lnTo>
                    <a:pt x="459962" y="744569"/>
                  </a:lnTo>
                  <a:cubicBezTo>
                    <a:pt x="505416" y="722643"/>
                    <a:pt x="536848" y="679409"/>
                    <a:pt x="543687" y="629412"/>
                  </a:cubicBezTo>
                  <a:lnTo>
                    <a:pt x="579977" y="363569"/>
                  </a:lnTo>
                  <a:close/>
                </a:path>
              </a:pathLst>
            </a:custGeom>
            <a:solidFill>
              <a:srgbClr val="FFD45E"/>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EE4E6BF4-C05D-AA1B-A933-94F3398D46B5}"/>
                </a:ext>
              </a:extLst>
            </p:cNvPr>
            <p:cNvSpPr/>
            <p:nvPr/>
          </p:nvSpPr>
          <p:spPr>
            <a:xfrm>
              <a:off x="4534852" y="2195010"/>
              <a:ext cx="186594" cy="89153"/>
            </a:xfrm>
            <a:custGeom>
              <a:avLst/>
              <a:gdLst>
                <a:gd name="connsiteX0" fmla="*/ 186595 w 186594"/>
                <a:gd name="connsiteY0" fmla="*/ 20193 h 89153"/>
                <a:gd name="connsiteX1" fmla="*/ 172879 w 186594"/>
                <a:gd name="connsiteY1" fmla="*/ 0 h 89153"/>
                <a:gd name="connsiteX2" fmla="*/ 26860 w 186594"/>
                <a:gd name="connsiteY2" fmla="*/ 26956 h 89153"/>
                <a:gd name="connsiteX3" fmla="*/ 0 w 186594"/>
                <a:gd name="connsiteY3" fmla="*/ 89154 h 89153"/>
                <a:gd name="connsiteX4" fmla="*/ 186595 w 186594"/>
                <a:gd name="connsiteY4" fmla="*/ 20193 h 89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94" h="89153">
                  <a:moveTo>
                    <a:pt x="186595" y="20193"/>
                  </a:moveTo>
                  <a:lnTo>
                    <a:pt x="172879" y="0"/>
                  </a:lnTo>
                  <a:lnTo>
                    <a:pt x="26860" y="26956"/>
                  </a:lnTo>
                  <a:lnTo>
                    <a:pt x="0" y="89154"/>
                  </a:lnTo>
                  <a:lnTo>
                    <a:pt x="186595" y="20193"/>
                  </a:lnTo>
                  <a:close/>
                </a:path>
              </a:pathLst>
            </a:custGeom>
            <a:solidFill>
              <a:srgbClr val="FFBE9D"/>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7A89B28D-7EA1-46B3-224F-889919F59602}"/>
                </a:ext>
              </a:extLst>
            </p:cNvPr>
            <p:cNvSpPr/>
            <p:nvPr/>
          </p:nvSpPr>
          <p:spPr>
            <a:xfrm>
              <a:off x="4140803" y="1864873"/>
              <a:ext cx="771222" cy="508349"/>
            </a:xfrm>
            <a:custGeom>
              <a:avLst/>
              <a:gdLst>
                <a:gd name="connsiteX0" fmla="*/ 0 w 771222"/>
                <a:gd name="connsiteY0" fmla="*/ 451961 h 508349"/>
                <a:gd name="connsiteX1" fmla="*/ 394049 w 771222"/>
                <a:gd name="connsiteY1" fmla="*/ 419290 h 508349"/>
                <a:gd name="connsiteX2" fmla="*/ 504063 w 771222"/>
                <a:gd name="connsiteY2" fmla="*/ 355092 h 508349"/>
                <a:gd name="connsiteX3" fmla="*/ 625888 w 771222"/>
                <a:gd name="connsiteY3" fmla="*/ 324040 h 508349"/>
                <a:gd name="connsiteX4" fmla="*/ 727901 w 771222"/>
                <a:gd name="connsiteY4" fmla="*/ 389287 h 508349"/>
                <a:gd name="connsiteX5" fmla="*/ 687991 w 771222"/>
                <a:gd name="connsiteY5" fmla="*/ 495776 h 508349"/>
                <a:gd name="connsiteX6" fmla="*/ 702088 w 771222"/>
                <a:gd name="connsiteY6" fmla="*/ 508349 h 508349"/>
                <a:gd name="connsiteX7" fmla="*/ 759905 w 771222"/>
                <a:gd name="connsiteY7" fmla="*/ 344234 h 508349"/>
                <a:gd name="connsiteX8" fmla="*/ 658177 w 771222"/>
                <a:gd name="connsiteY8" fmla="*/ 236982 h 508349"/>
                <a:gd name="connsiteX9" fmla="*/ 603028 w 771222"/>
                <a:gd name="connsiteY9" fmla="*/ 0 h 5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222" h="508349">
                  <a:moveTo>
                    <a:pt x="0" y="451961"/>
                  </a:moveTo>
                  <a:cubicBezTo>
                    <a:pt x="130492" y="504444"/>
                    <a:pt x="269843" y="485108"/>
                    <a:pt x="394049" y="419290"/>
                  </a:cubicBezTo>
                  <a:cubicBezTo>
                    <a:pt x="431578" y="399383"/>
                    <a:pt x="466344" y="374713"/>
                    <a:pt x="504063" y="355092"/>
                  </a:cubicBezTo>
                  <a:cubicBezTo>
                    <a:pt x="541782" y="335471"/>
                    <a:pt x="583501" y="321088"/>
                    <a:pt x="625888" y="324040"/>
                  </a:cubicBezTo>
                  <a:cubicBezTo>
                    <a:pt x="668274" y="326993"/>
                    <a:pt x="710946" y="350330"/>
                    <a:pt x="727901" y="389287"/>
                  </a:cubicBezTo>
                  <a:cubicBezTo>
                    <a:pt x="744855" y="428244"/>
                    <a:pt x="727901" y="481203"/>
                    <a:pt x="687991" y="495776"/>
                  </a:cubicBezTo>
                  <a:lnTo>
                    <a:pt x="702088" y="508349"/>
                  </a:lnTo>
                  <a:cubicBezTo>
                    <a:pt x="760667" y="481108"/>
                    <a:pt x="788480" y="402241"/>
                    <a:pt x="759905" y="344234"/>
                  </a:cubicBezTo>
                  <a:cubicBezTo>
                    <a:pt x="737997" y="299847"/>
                    <a:pt x="691896" y="273272"/>
                    <a:pt x="658177" y="236982"/>
                  </a:cubicBezTo>
                  <a:cubicBezTo>
                    <a:pt x="608552" y="183642"/>
                    <a:pt x="603409" y="80391"/>
                    <a:pt x="603028" y="0"/>
                  </a:cubicBezTo>
                </a:path>
              </a:pathLst>
            </a:custGeom>
            <a:solidFill>
              <a:srgbClr val="FFD45E"/>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AD37A71D-79D1-441D-4A2F-48850CE1D389}"/>
                </a:ext>
              </a:extLst>
            </p:cNvPr>
            <p:cNvSpPr/>
            <p:nvPr/>
          </p:nvSpPr>
          <p:spPr>
            <a:xfrm>
              <a:off x="4250626" y="1280514"/>
              <a:ext cx="176403" cy="220217"/>
            </a:xfrm>
            <a:custGeom>
              <a:avLst/>
              <a:gdLst>
                <a:gd name="connsiteX0" fmla="*/ 176403 w 176403"/>
                <a:gd name="connsiteY0" fmla="*/ 114110 h 220217"/>
                <a:gd name="connsiteX1" fmla="*/ 166878 w 176403"/>
                <a:gd name="connsiteY1" fmla="*/ 114110 h 220217"/>
                <a:gd name="connsiteX2" fmla="*/ 143732 w 176403"/>
                <a:gd name="connsiteY2" fmla="*/ 124778 h 220217"/>
                <a:gd name="connsiteX3" fmla="*/ 132207 w 176403"/>
                <a:gd name="connsiteY3" fmla="*/ 162020 h 220217"/>
                <a:gd name="connsiteX4" fmla="*/ 142780 w 176403"/>
                <a:gd name="connsiteY4" fmla="*/ 212027 h 220217"/>
                <a:gd name="connsiteX5" fmla="*/ 146495 w 176403"/>
                <a:gd name="connsiteY5" fmla="*/ 220218 h 220217"/>
                <a:gd name="connsiteX6" fmla="*/ 139351 w 176403"/>
                <a:gd name="connsiteY6" fmla="*/ 214884 h 220217"/>
                <a:gd name="connsiteX7" fmla="*/ 90107 w 176403"/>
                <a:gd name="connsiteY7" fmla="*/ 171355 h 220217"/>
                <a:gd name="connsiteX8" fmla="*/ 14478 w 176403"/>
                <a:gd name="connsiteY8" fmla="*/ 55531 h 220217"/>
                <a:gd name="connsiteX9" fmla="*/ 2191 w 176403"/>
                <a:gd name="connsiteY9" fmla="*/ 15335 h 220217"/>
                <a:gd name="connsiteX10" fmla="*/ 0 w 176403"/>
                <a:gd name="connsiteY10" fmla="*/ 0 h 220217"/>
                <a:gd name="connsiteX11" fmla="*/ 17717 w 176403"/>
                <a:gd name="connsiteY11" fmla="*/ 54197 h 220217"/>
                <a:gd name="connsiteX12" fmla="*/ 93917 w 176403"/>
                <a:gd name="connsiteY12" fmla="*/ 167926 h 220217"/>
                <a:gd name="connsiteX13" fmla="*/ 142304 w 176403"/>
                <a:gd name="connsiteY13" fmla="*/ 211074 h 220217"/>
                <a:gd name="connsiteX14" fmla="*/ 138779 w 176403"/>
                <a:gd name="connsiteY14" fmla="*/ 214027 h 220217"/>
                <a:gd name="connsiteX15" fmla="*/ 130683 w 176403"/>
                <a:gd name="connsiteY15" fmla="*/ 187262 h 220217"/>
                <a:gd name="connsiteX16" fmla="*/ 128492 w 176403"/>
                <a:gd name="connsiteY16" fmla="*/ 162020 h 220217"/>
                <a:gd name="connsiteX17" fmla="*/ 141923 w 176403"/>
                <a:gd name="connsiteY17" fmla="*/ 122777 h 220217"/>
                <a:gd name="connsiteX18" fmla="*/ 166973 w 176403"/>
                <a:gd name="connsiteY18" fmla="*/ 112586 h 220217"/>
                <a:gd name="connsiteX19" fmla="*/ 176403 w 176403"/>
                <a:gd name="connsiteY19" fmla="*/ 114110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03" h="220217">
                  <a:moveTo>
                    <a:pt x="176403" y="114110"/>
                  </a:moveTo>
                  <a:cubicBezTo>
                    <a:pt x="173231" y="114367"/>
                    <a:pt x="170050" y="114367"/>
                    <a:pt x="166878" y="114110"/>
                  </a:cubicBezTo>
                  <a:cubicBezTo>
                    <a:pt x="158144" y="114805"/>
                    <a:pt x="149943" y="118586"/>
                    <a:pt x="143732" y="124778"/>
                  </a:cubicBezTo>
                  <a:cubicBezTo>
                    <a:pt x="135426" y="135341"/>
                    <a:pt x="131321" y="148609"/>
                    <a:pt x="132207" y="162020"/>
                  </a:cubicBezTo>
                  <a:cubicBezTo>
                    <a:pt x="132283" y="179232"/>
                    <a:pt x="135884" y="196253"/>
                    <a:pt x="142780" y="212027"/>
                  </a:cubicBezTo>
                  <a:lnTo>
                    <a:pt x="146495" y="220218"/>
                  </a:lnTo>
                  <a:lnTo>
                    <a:pt x="139351" y="214884"/>
                  </a:lnTo>
                  <a:cubicBezTo>
                    <a:pt x="121720" y="201806"/>
                    <a:pt x="105251" y="187243"/>
                    <a:pt x="90107" y="171355"/>
                  </a:cubicBezTo>
                  <a:cubicBezTo>
                    <a:pt x="57702" y="137951"/>
                    <a:pt x="32023" y="98631"/>
                    <a:pt x="14478" y="55531"/>
                  </a:cubicBezTo>
                  <a:cubicBezTo>
                    <a:pt x="9325" y="42481"/>
                    <a:pt x="5210" y="29042"/>
                    <a:pt x="2191" y="15335"/>
                  </a:cubicBezTo>
                  <a:cubicBezTo>
                    <a:pt x="1076" y="10287"/>
                    <a:pt x="343" y="5163"/>
                    <a:pt x="0" y="0"/>
                  </a:cubicBezTo>
                  <a:cubicBezTo>
                    <a:pt x="4763" y="18421"/>
                    <a:pt x="10678" y="36519"/>
                    <a:pt x="17717" y="54197"/>
                  </a:cubicBezTo>
                  <a:cubicBezTo>
                    <a:pt x="36052" y="96393"/>
                    <a:pt x="61874" y="134922"/>
                    <a:pt x="93917" y="167926"/>
                  </a:cubicBezTo>
                  <a:cubicBezTo>
                    <a:pt x="108861" y="183585"/>
                    <a:pt x="125044" y="198006"/>
                    <a:pt x="142304" y="211074"/>
                  </a:cubicBezTo>
                  <a:lnTo>
                    <a:pt x="138779" y="214027"/>
                  </a:lnTo>
                  <a:cubicBezTo>
                    <a:pt x="134979" y="205473"/>
                    <a:pt x="132264" y="196482"/>
                    <a:pt x="130683" y="187262"/>
                  </a:cubicBezTo>
                  <a:cubicBezTo>
                    <a:pt x="129045" y="178956"/>
                    <a:pt x="128311" y="170488"/>
                    <a:pt x="128492" y="162020"/>
                  </a:cubicBezTo>
                  <a:cubicBezTo>
                    <a:pt x="127797" y="147704"/>
                    <a:pt x="132607" y="133664"/>
                    <a:pt x="141923" y="122777"/>
                  </a:cubicBezTo>
                  <a:cubicBezTo>
                    <a:pt x="148666" y="116310"/>
                    <a:pt x="157629" y="112671"/>
                    <a:pt x="166973" y="112586"/>
                  </a:cubicBezTo>
                  <a:cubicBezTo>
                    <a:pt x="170164" y="112728"/>
                    <a:pt x="173326" y="113243"/>
                    <a:pt x="176403" y="114110"/>
                  </a:cubicBezTo>
                  <a:close/>
                </a:path>
              </a:pathLst>
            </a:custGeom>
            <a:solidFill>
              <a:srgbClr val="263238"/>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8820C27-BE3D-3C2E-4D31-04BD5DDBE1AE}"/>
                </a:ext>
              </a:extLst>
            </p:cNvPr>
            <p:cNvSpPr/>
            <p:nvPr/>
          </p:nvSpPr>
          <p:spPr>
            <a:xfrm>
              <a:off x="4438650" y="1240981"/>
              <a:ext cx="154686" cy="203260"/>
            </a:xfrm>
            <a:custGeom>
              <a:avLst/>
              <a:gdLst>
                <a:gd name="connsiteX0" fmla="*/ 0 w 154686"/>
                <a:gd name="connsiteY0" fmla="*/ 153643 h 203260"/>
                <a:gd name="connsiteX1" fmla="*/ 51435 w 154686"/>
                <a:gd name="connsiteY1" fmla="*/ 170026 h 203260"/>
                <a:gd name="connsiteX2" fmla="*/ 73342 w 154686"/>
                <a:gd name="connsiteY2" fmla="*/ 196505 h 203260"/>
                <a:gd name="connsiteX3" fmla="*/ 124396 w 154686"/>
                <a:gd name="connsiteY3" fmla="*/ 199649 h 203260"/>
                <a:gd name="connsiteX4" fmla="*/ 133064 w 154686"/>
                <a:gd name="connsiteY4" fmla="*/ 161549 h 203260"/>
                <a:gd name="connsiteX5" fmla="*/ 154686 w 154686"/>
                <a:gd name="connsiteY5" fmla="*/ 31247 h 203260"/>
                <a:gd name="connsiteX6" fmla="*/ 77153 w 154686"/>
                <a:gd name="connsiteY6" fmla="*/ 481 h 203260"/>
                <a:gd name="connsiteX7" fmla="*/ 79153 w 154686"/>
                <a:gd name="connsiteY7" fmla="*/ 78395 h 20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686" h="203260">
                  <a:moveTo>
                    <a:pt x="0" y="153643"/>
                  </a:moveTo>
                  <a:cubicBezTo>
                    <a:pt x="16097" y="146690"/>
                    <a:pt x="39910" y="156881"/>
                    <a:pt x="51435" y="170026"/>
                  </a:cubicBezTo>
                  <a:cubicBezTo>
                    <a:pt x="59055" y="178789"/>
                    <a:pt x="63341" y="190791"/>
                    <a:pt x="73342" y="196505"/>
                  </a:cubicBezTo>
                  <a:cubicBezTo>
                    <a:pt x="83344" y="202220"/>
                    <a:pt x="115157" y="206697"/>
                    <a:pt x="124396" y="199649"/>
                  </a:cubicBezTo>
                  <a:cubicBezTo>
                    <a:pt x="124396" y="199649"/>
                    <a:pt x="130016" y="172502"/>
                    <a:pt x="133064" y="161549"/>
                  </a:cubicBezTo>
                  <a:cubicBezTo>
                    <a:pt x="143666" y="118743"/>
                    <a:pt x="150895" y="75176"/>
                    <a:pt x="154686" y="31247"/>
                  </a:cubicBezTo>
                  <a:cubicBezTo>
                    <a:pt x="124016" y="16292"/>
                    <a:pt x="132493" y="-3329"/>
                    <a:pt x="77153" y="481"/>
                  </a:cubicBezTo>
                  <a:cubicBezTo>
                    <a:pt x="85134" y="25751"/>
                    <a:pt x="85830" y="52754"/>
                    <a:pt x="79153" y="78395"/>
                  </a:cubicBezTo>
                </a:path>
              </a:pathLst>
            </a:custGeom>
            <a:solidFill>
              <a:srgbClr val="FFD45E"/>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5E8EDA2-F8A2-B17A-2D03-793B64AADAA9}"/>
                </a:ext>
              </a:extLst>
            </p:cNvPr>
            <p:cNvSpPr/>
            <p:nvPr/>
          </p:nvSpPr>
          <p:spPr>
            <a:xfrm>
              <a:off x="4439507" y="1238665"/>
              <a:ext cx="156686" cy="207809"/>
            </a:xfrm>
            <a:custGeom>
              <a:avLst/>
              <a:gdLst>
                <a:gd name="connsiteX0" fmla="*/ 78391 w 156686"/>
                <a:gd name="connsiteY0" fmla="*/ 80425 h 207809"/>
                <a:gd name="connsiteX1" fmla="*/ 81534 w 156686"/>
                <a:gd name="connsiteY1" fmla="*/ 59566 h 207809"/>
                <a:gd name="connsiteX2" fmla="*/ 74676 w 156686"/>
                <a:gd name="connsiteY2" fmla="*/ 3082 h 207809"/>
                <a:gd name="connsiteX3" fmla="*/ 74009 w 156686"/>
                <a:gd name="connsiteY3" fmla="*/ 796 h 207809"/>
                <a:gd name="connsiteX4" fmla="*/ 76295 w 156686"/>
                <a:gd name="connsiteY4" fmla="*/ 796 h 207809"/>
                <a:gd name="connsiteX5" fmla="*/ 117062 w 156686"/>
                <a:gd name="connsiteY5" fmla="*/ 4416 h 207809"/>
                <a:gd name="connsiteX6" fmla="*/ 136112 w 156686"/>
                <a:gd name="connsiteY6" fmla="*/ 18037 h 207809"/>
                <a:gd name="connsiteX7" fmla="*/ 155162 w 156686"/>
                <a:gd name="connsiteY7" fmla="*/ 31181 h 207809"/>
                <a:gd name="connsiteX8" fmla="*/ 156686 w 156686"/>
                <a:gd name="connsiteY8" fmla="*/ 31943 h 207809"/>
                <a:gd name="connsiteX9" fmla="*/ 156686 w 156686"/>
                <a:gd name="connsiteY9" fmla="*/ 33563 h 207809"/>
                <a:gd name="connsiteX10" fmla="*/ 147161 w 156686"/>
                <a:gd name="connsiteY10" fmla="*/ 108048 h 207809"/>
                <a:gd name="connsiteX11" fmla="*/ 136874 w 156686"/>
                <a:gd name="connsiteY11" fmla="*/ 157292 h 207809"/>
                <a:gd name="connsiteX12" fmla="*/ 126397 w 156686"/>
                <a:gd name="connsiteY12" fmla="*/ 202441 h 207809"/>
                <a:gd name="connsiteX13" fmla="*/ 126397 w 156686"/>
                <a:gd name="connsiteY13" fmla="*/ 203393 h 207809"/>
                <a:gd name="connsiteX14" fmla="*/ 125825 w 156686"/>
                <a:gd name="connsiteY14" fmla="*/ 203870 h 207809"/>
                <a:gd name="connsiteX15" fmla="*/ 109442 w 156686"/>
                <a:gd name="connsiteY15" fmla="*/ 207775 h 207809"/>
                <a:gd name="connsiteX16" fmla="*/ 94202 w 156686"/>
                <a:gd name="connsiteY16" fmla="*/ 206822 h 207809"/>
                <a:gd name="connsiteX17" fmla="*/ 79915 w 156686"/>
                <a:gd name="connsiteY17" fmla="*/ 203679 h 207809"/>
                <a:gd name="connsiteX18" fmla="*/ 67437 w 156686"/>
                <a:gd name="connsiteY18" fmla="*/ 196916 h 207809"/>
                <a:gd name="connsiteX19" fmla="*/ 52769 w 156686"/>
                <a:gd name="connsiteY19" fmla="*/ 176723 h 207809"/>
                <a:gd name="connsiteX20" fmla="*/ 37719 w 156686"/>
                <a:gd name="connsiteY20" fmla="*/ 163102 h 207809"/>
                <a:gd name="connsiteX21" fmla="*/ 10287 w 156686"/>
                <a:gd name="connsiteY21" fmla="*/ 154530 h 207809"/>
                <a:gd name="connsiteX22" fmla="*/ 0 w 156686"/>
                <a:gd name="connsiteY22" fmla="*/ 156054 h 207809"/>
                <a:gd name="connsiteX23" fmla="*/ 10287 w 156686"/>
                <a:gd name="connsiteY23" fmla="*/ 153101 h 207809"/>
                <a:gd name="connsiteX24" fmla="*/ 38862 w 156686"/>
                <a:gd name="connsiteY24" fmla="*/ 160721 h 207809"/>
                <a:gd name="connsiteX25" fmla="*/ 55150 w 156686"/>
                <a:gd name="connsiteY25" fmla="*/ 174818 h 207809"/>
                <a:gd name="connsiteX26" fmla="*/ 69723 w 156686"/>
                <a:gd name="connsiteY26" fmla="*/ 193868 h 207809"/>
                <a:gd name="connsiteX27" fmla="*/ 94488 w 156686"/>
                <a:gd name="connsiteY27" fmla="*/ 202441 h 207809"/>
                <a:gd name="connsiteX28" fmla="*/ 109061 w 156686"/>
                <a:gd name="connsiteY28" fmla="*/ 203203 h 207809"/>
                <a:gd name="connsiteX29" fmla="*/ 122777 w 156686"/>
                <a:gd name="connsiteY29" fmla="*/ 200059 h 207809"/>
                <a:gd name="connsiteX30" fmla="*/ 121920 w 156686"/>
                <a:gd name="connsiteY30" fmla="*/ 201393 h 207809"/>
                <a:gd name="connsiteX31" fmla="*/ 132112 w 156686"/>
                <a:gd name="connsiteY31" fmla="*/ 155959 h 207809"/>
                <a:gd name="connsiteX32" fmla="*/ 142208 w 156686"/>
                <a:gd name="connsiteY32" fmla="*/ 107000 h 207809"/>
                <a:gd name="connsiteX33" fmla="*/ 151733 w 156686"/>
                <a:gd name="connsiteY33" fmla="*/ 32896 h 207809"/>
                <a:gd name="connsiteX34" fmla="*/ 153067 w 156686"/>
                <a:gd name="connsiteY34" fmla="*/ 35277 h 207809"/>
                <a:gd name="connsiteX35" fmla="*/ 132493 w 156686"/>
                <a:gd name="connsiteY35" fmla="*/ 21275 h 207809"/>
                <a:gd name="connsiteX36" fmla="*/ 115062 w 156686"/>
                <a:gd name="connsiteY36" fmla="*/ 8321 h 207809"/>
                <a:gd name="connsiteX37" fmla="*/ 76200 w 156686"/>
                <a:gd name="connsiteY37" fmla="*/ 4321 h 207809"/>
                <a:gd name="connsiteX38" fmla="*/ 77819 w 156686"/>
                <a:gd name="connsiteY38" fmla="*/ 1940 h 207809"/>
                <a:gd name="connsiteX39" fmla="*/ 83249 w 156686"/>
                <a:gd name="connsiteY39" fmla="*/ 59756 h 207809"/>
                <a:gd name="connsiteX40" fmla="*/ 80010 w 156686"/>
                <a:gd name="connsiteY40" fmla="*/ 75282 h 207809"/>
                <a:gd name="connsiteX41" fmla="*/ 78391 w 156686"/>
                <a:gd name="connsiteY41" fmla="*/ 80425 h 2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6686" h="207809">
                  <a:moveTo>
                    <a:pt x="78391" y="80425"/>
                  </a:moveTo>
                  <a:cubicBezTo>
                    <a:pt x="77819" y="80425"/>
                    <a:pt x="80391" y="73091"/>
                    <a:pt x="81534" y="59566"/>
                  </a:cubicBezTo>
                  <a:cubicBezTo>
                    <a:pt x="82801" y="40478"/>
                    <a:pt x="80477" y="21313"/>
                    <a:pt x="74676" y="3082"/>
                  </a:cubicBezTo>
                  <a:lnTo>
                    <a:pt x="74009" y="796"/>
                  </a:lnTo>
                  <a:lnTo>
                    <a:pt x="76295" y="796"/>
                  </a:lnTo>
                  <a:cubicBezTo>
                    <a:pt x="89983" y="-994"/>
                    <a:pt x="103899" y="244"/>
                    <a:pt x="117062" y="4416"/>
                  </a:cubicBezTo>
                  <a:cubicBezTo>
                    <a:pt x="124216" y="7702"/>
                    <a:pt x="130683" y="12331"/>
                    <a:pt x="136112" y="18037"/>
                  </a:cubicBezTo>
                  <a:cubicBezTo>
                    <a:pt x="141742" y="23380"/>
                    <a:pt x="148171" y="27819"/>
                    <a:pt x="155162" y="31181"/>
                  </a:cubicBezTo>
                  <a:lnTo>
                    <a:pt x="156686" y="31943"/>
                  </a:lnTo>
                  <a:lnTo>
                    <a:pt x="156686" y="33563"/>
                  </a:lnTo>
                  <a:cubicBezTo>
                    <a:pt x="154210" y="56708"/>
                    <a:pt x="151448" y="81949"/>
                    <a:pt x="147161" y="108048"/>
                  </a:cubicBezTo>
                  <a:cubicBezTo>
                    <a:pt x="144304" y="125098"/>
                    <a:pt x="140875" y="141576"/>
                    <a:pt x="136874" y="157292"/>
                  </a:cubicBezTo>
                  <a:cubicBezTo>
                    <a:pt x="132874" y="173009"/>
                    <a:pt x="129731" y="188153"/>
                    <a:pt x="126397" y="202441"/>
                  </a:cubicBezTo>
                  <a:lnTo>
                    <a:pt x="126397" y="203393"/>
                  </a:lnTo>
                  <a:lnTo>
                    <a:pt x="125825" y="203870"/>
                  </a:lnTo>
                  <a:cubicBezTo>
                    <a:pt x="120844" y="206698"/>
                    <a:pt x="115167" y="208051"/>
                    <a:pt x="109442" y="207775"/>
                  </a:cubicBezTo>
                  <a:cubicBezTo>
                    <a:pt x="104346" y="207851"/>
                    <a:pt x="99250" y="207527"/>
                    <a:pt x="94202" y="206822"/>
                  </a:cubicBezTo>
                  <a:cubicBezTo>
                    <a:pt x="89364" y="206136"/>
                    <a:pt x="84591" y="205079"/>
                    <a:pt x="79915" y="203679"/>
                  </a:cubicBezTo>
                  <a:cubicBezTo>
                    <a:pt x="75286" y="202431"/>
                    <a:pt x="71009" y="200117"/>
                    <a:pt x="67437" y="196916"/>
                  </a:cubicBezTo>
                  <a:cubicBezTo>
                    <a:pt x="61893" y="190687"/>
                    <a:pt x="56979" y="183924"/>
                    <a:pt x="52769" y="176723"/>
                  </a:cubicBezTo>
                  <a:cubicBezTo>
                    <a:pt x="48701" y="171227"/>
                    <a:pt x="43586" y="166598"/>
                    <a:pt x="37719" y="163102"/>
                  </a:cubicBezTo>
                  <a:cubicBezTo>
                    <a:pt x="29528" y="157807"/>
                    <a:pt x="20041" y="154844"/>
                    <a:pt x="10287" y="154530"/>
                  </a:cubicBezTo>
                  <a:cubicBezTo>
                    <a:pt x="6820" y="154711"/>
                    <a:pt x="3372" y="155225"/>
                    <a:pt x="0" y="156054"/>
                  </a:cubicBezTo>
                  <a:cubicBezTo>
                    <a:pt x="3124" y="154216"/>
                    <a:pt x="6667" y="153196"/>
                    <a:pt x="10287" y="153101"/>
                  </a:cubicBezTo>
                  <a:cubicBezTo>
                    <a:pt x="20345" y="152825"/>
                    <a:pt x="30271" y="155473"/>
                    <a:pt x="38862" y="160721"/>
                  </a:cubicBezTo>
                  <a:cubicBezTo>
                    <a:pt x="45196" y="164255"/>
                    <a:pt x="50740" y="169056"/>
                    <a:pt x="55150" y="174818"/>
                  </a:cubicBezTo>
                  <a:cubicBezTo>
                    <a:pt x="59388" y="181619"/>
                    <a:pt x="64265" y="188001"/>
                    <a:pt x="69723" y="193868"/>
                  </a:cubicBezTo>
                  <a:cubicBezTo>
                    <a:pt x="76991" y="199031"/>
                    <a:pt x="85582" y="202003"/>
                    <a:pt x="94488" y="202441"/>
                  </a:cubicBezTo>
                  <a:cubicBezTo>
                    <a:pt x="99317" y="203079"/>
                    <a:pt x="104194" y="203336"/>
                    <a:pt x="109061" y="203203"/>
                  </a:cubicBezTo>
                  <a:cubicBezTo>
                    <a:pt x="113824" y="203365"/>
                    <a:pt x="118558" y="202279"/>
                    <a:pt x="122777" y="200059"/>
                  </a:cubicBezTo>
                  <a:lnTo>
                    <a:pt x="121920" y="201393"/>
                  </a:lnTo>
                  <a:cubicBezTo>
                    <a:pt x="125158" y="187010"/>
                    <a:pt x="128207" y="171580"/>
                    <a:pt x="132112" y="155959"/>
                  </a:cubicBezTo>
                  <a:cubicBezTo>
                    <a:pt x="136017" y="140338"/>
                    <a:pt x="139446" y="123955"/>
                    <a:pt x="142208" y="107000"/>
                  </a:cubicBezTo>
                  <a:cubicBezTo>
                    <a:pt x="146590" y="81092"/>
                    <a:pt x="149447" y="55946"/>
                    <a:pt x="151733" y="32896"/>
                  </a:cubicBezTo>
                  <a:lnTo>
                    <a:pt x="153067" y="35277"/>
                  </a:lnTo>
                  <a:cubicBezTo>
                    <a:pt x="145523" y="31696"/>
                    <a:pt x="138589" y="26981"/>
                    <a:pt x="132493" y="21275"/>
                  </a:cubicBezTo>
                  <a:cubicBezTo>
                    <a:pt x="127578" y="15865"/>
                    <a:pt x="121663" y="11465"/>
                    <a:pt x="115062" y="8321"/>
                  </a:cubicBezTo>
                  <a:cubicBezTo>
                    <a:pt x="102537" y="4264"/>
                    <a:pt x="89287" y="2902"/>
                    <a:pt x="76200" y="4321"/>
                  </a:cubicBezTo>
                  <a:lnTo>
                    <a:pt x="77819" y="1940"/>
                  </a:lnTo>
                  <a:cubicBezTo>
                    <a:pt x="83420" y="20666"/>
                    <a:pt x="85258" y="40316"/>
                    <a:pt x="83249" y="59756"/>
                  </a:cubicBezTo>
                  <a:cubicBezTo>
                    <a:pt x="82563" y="65004"/>
                    <a:pt x="81477" y="70196"/>
                    <a:pt x="80010" y="75282"/>
                  </a:cubicBezTo>
                  <a:cubicBezTo>
                    <a:pt x="79686" y="77054"/>
                    <a:pt x="79134" y="78787"/>
                    <a:pt x="78391" y="80425"/>
                  </a:cubicBezTo>
                  <a:close/>
                </a:path>
              </a:pathLst>
            </a:custGeom>
            <a:solidFill>
              <a:srgbClr val="263238"/>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FC413BC4-56FD-5A56-BA03-87FA644ABD03}"/>
                </a:ext>
              </a:extLst>
            </p:cNvPr>
            <p:cNvSpPr/>
            <p:nvPr/>
          </p:nvSpPr>
          <p:spPr>
            <a:xfrm>
              <a:off x="4426934" y="1408245"/>
              <a:ext cx="417716" cy="809910"/>
            </a:xfrm>
            <a:custGeom>
              <a:avLst/>
              <a:gdLst>
                <a:gd name="connsiteX0" fmla="*/ 416338 w 417716"/>
                <a:gd name="connsiteY0" fmla="*/ 809911 h 809910"/>
                <a:gd name="connsiteX1" fmla="*/ 416338 w 417716"/>
                <a:gd name="connsiteY1" fmla="*/ 799052 h 809910"/>
                <a:gd name="connsiteX2" fmla="*/ 406813 w 417716"/>
                <a:gd name="connsiteY2" fmla="*/ 769620 h 809910"/>
                <a:gd name="connsiteX3" fmla="*/ 371761 w 417716"/>
                <a:gd name="connsiteY3" fmla="*/ 735806 h 809910"/>
                <a:gd name="connsiteX4" fmla="*/ 309277 w 417716"/>
                <a:gd name="connsiteY4" fmla="*/ 718661 h 809910"/>
                <a:gd name="connsiteX5" fmla="*/ 229362 w 417716"/>
                <a:gd name="connsiteY5" fmla="*/ 715804 h 809910"/>
                <a:gd name="connsiteX6" fmla="*/ 139255 w 417716"/>
                <a:gd name="connsiteY6" fmla="*/ 696754 h 809910"/>
                <a:gd name="connsiteX7" fmla="*/ 58007 w 417716"/>
                <a:gd name="connsiteY7" fmla="*/ 635984 h 809910"/>
                <a:gd name="connsiteX8" fmla="*/ 34671 w 417716"/>
                <a:gd name="connsiteY8" fmla="*/ 587121 h 809910"/>
                <a:gd name="connsiteX9" fmla="*/ 29337 w 417716"/>
                <a:gd name="connsiteY9" fmla="*/ 531590 h 809910"/>
                <a:gd name="connsiteX10" fmla="*/ 44672 w 417716"/>
                <a:gd name="connsiteY10" fmla="*/ 423481 h 809910"/>
                <a:gd name="connsiteX11" fmla="*/ 54197 w 417716"/>
                <a:gd name="connsiteY11" fmla="*/ 322897 h 809910"/>
                <a:gd name="connsiteX12" fmla="*/ 13525 w 417716"/>
                <a:gd name="connsiteY12" fmla="*/ 40196 h 809910"/>
                <a:gd name="connsiteX13" fmla="*/ 3429 w 417716"/>
                <a:gd name="connsiteY13" fmla="*/ 10477 h 809910"/>
                <a:gd name="connsiteX14" fmla="*/ 762 w 417716"/>
                <a:gd name="connsiteY14" fmla="*/ 2667 h 809910"/>
                <a:gd name="connsiteX15" fmla="*/ 0 w 417716"/>
                <a:gd name="connsiteY15" fmla="*/ 0 h 809910"/>
                <a:gd name="connsiteX16" fmla="*/ 1238 w 417716"/>
                <a:gd name="connsiteY16" fmla="*/ 2477 h 809910"/>
                <a:gd name="connsiteX17" fmla="*/ 4381 w 417716"/>
                <a:gd name="connsiteY17" fmla="*/ 10096 h 809910"/>
                <a:gd name="connsiteX18" fmla="*/ 15430 w 417716"/>
                <a:gd name="connsiteY18" fmla="*/ 39624 h 809910"/>
                <a:gd name="connsiteX19" fmla="*/ 45148 w 417716"/>
                <a:gd name="connsiteY19" fmla="*/ 151638 h 809910"/>
                <a:gd name="connsiteX20" fmla="*/ 58769 w 417716"/>
                <a:gd name="connsiteY20" fmla="*/ 323088 h 809910"/>
                <a:gd name="connsiteX21" fmla="*/ 49244 w 417716"/>
                <a:gd name="connsiteY21" fmla="*/ 424339 h 809910"/>
                <a:gd name="connsiteX22" fmla="*/ 34100 w 417716"/>
                <a:gd name="connsiteY22" fmla="*/ 531876 h 809910"/>
                <a:gd name="connsiteX23" fmla="*/ 61722 w 417716"/>
                <a:gd name="connsiteY23" fmla="*/ 633222 h 809910"/>
                <a:gd name="connsiteX24" fmla="*/ 140779 w 417716"/>
                <a:gd name="connsiteY24" fmla="*/ 692563 h 809910"/>
                <a:gd name="connsiteX25" fmla="*/ 229457 w 417716"/>
                <a:gd name="connsiteY25" fmla="*/ 711613 h 809910"/>
                <a:gd name="connsiteX26" fmla="*/ 309467 w 417716"/>
                <a:gd name="connsiteY26" fmla="*/ 715137 h 809910"/>
                <a:gd name="connsiteX27" fmla="*/ 373666 w 417716"/>
                <a:gd name="connsiteY27" fmla="*/ 733711 h 809910"/>
                <a:gd name="connsiteX28" fmla="*/ 408908 w 417716"/>
                <a:gd name="connsiteY28" fmla="*/ 768953 h 809910"/>
                <a:gd name="connsiteX29" fmla="*/ 417671 w 417716"/>
                <a:gd name="connsiteY29" fmla="*/ 799243 h 809910"/>
                <a:gd name="connsiteX30" fmla="*/ 417195 w 417716"/>
                <a:gd name="connsiteY30" fmla="*/ 807530 h 809910"/>
                <a:gd name="connsiteX31" fmla="*/ 416338 w 417716"/>
                <a:gd name="connsiteY31" fmla="*/ 809911 h 80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7716" h="809910">
                  <a:moveTo>
                    <a:pt x="416338" y="809911"/>
                  </a:moveTo>
                  <a:cubicBezTo>
                    <a:pt x="416338" y="809911"/>
                    <a:pt x="416338" y="806196"/>
                    <a:pt x="416338" y="799052"/>
                  </a:cubicBezTo>
                  <a:cubicBezTo>
                    <a:pt x="415490" y="788632"/>
                    <a:pt x="412233" y="778554"/>
                    <a:pt x="406813" y="769620"/>
                  </a:cubicBezTo>
                  <a:cubicBezTo>
                    <a:pt x="398126" y="755609"/>
                    <a:pt x="386077" y="743988"/>
                    <a:pt x="371761" y="735806"/>
                  </a:cubicBezTo>
                  <a:cubicBezTo>
                    <a:pt x="352454" y="725538"/>
                    <a:pt x="331117" y="719690"/>
                    <a:pt x="309277" y="718661"/>
                  </a:cubicBezTo>
                  <a:cubicBezTo>
                    <a:pt x="285083" y="716471"/>
                    <a:pt x="258223" y="717804"/>
                    <a:pt x="229362" y="715804"/>
                  </a:cubicBezTo>
                  <a:cubicBezTo>
                    <a:pt x="198530" y="714108"/>
                    <a:pt x="168135" y="707689"/>
                    <a:pt x="139255" y="696754"/>
                  </a:cubicBezTo>
                  <a:cubicBezTo>
                    <a:pt x="107061" y="684419"/>
                    <a:pt x="78934" y="663378"/>
                    <a:pt x="58007" y="635984"/>
                  </a:cubicBezTo>
                  <a:cubicBezTo>
                    <a:pt x="47158" y="621354"/>
                    <a:pt x="39234" y="604761"/>
                    <a:pt x="34671" y="587121"/>
                  </a:cubicBezTo>
                  <a:cubicBezTo>
                    <a:pt x="30128" y="568985"/>
                    <a:pt x="28327" y="550259"/>
                    <a:pt x="29337" y="531590"/>
                  </a:cubicBezTo>
                  <a:cubicBezTo>
                    <a:pt x="30766" y="493490"/>
                    <a:pt x="39433" y="458153"/>
                    <a:pt x="44672" y="423481"/>
                  </a:cubicBezTo>
                  <a:cubicBezTo>
                    <a:pt x="49901" y="390182"/>
                    <a:pt x="53083" y="356587"/>
                    <a:pt x="54197" y="322897"/>
                  </a:cubicBezTo>
                  <a:cubicBezTo>
                    <a:pt x="56988" y="227028"/>
                    <a:pt x="43234" y="131388"/>
                    <a:pt x="13525" y="40196"/>
                  </a:cubicBezTo>
                  <a:cubicBezTo>
                    <a:pt x="9525" y="27146"/>
                    <a:pt x="5810" y="17240"/>
                    <a:pt x="3429" y="10477"/>
                  </a:cubicBezTo>
                  <a:cubicBezTo>
                    <a:pt x="2286" y="7239"/>
                    <a:pt x="1429" y="4667"/>
                    <a:pt x="762" y="2667"/>
                  </a:cubicBezTo>
                  <a:cubicBezTo>
                    <a:pt x="400" y="1810"/>
                    <a:pt x="143" y="914"/>
                    <a:pt x="0" y="0"/>
                  </a:cubicBezTo>
                  <a:cubicBezTo>
                    <a:pt x="0" y="0"/>
                    <a:pt x="476" y="762"/>
                    <a:pt x="1238" y="2477"/>
                  </a:cubicBezTo>
                  <a:cubicBezTo>
                    <a:pt x="2000" y="4191"/>
                    <a:pt x="3048" y="6953"/>
                    <a:pt x="4381" y="10096"/>
                  </a:cubicBezTo>
                  <a:cubicBezTo>
                    <a:pt x="7048" y="16764"/>
                    <a:pt x="11049" y="26575"/>
                    <a:pt x="15430" y="39624"/>
                  </a:cubicBezTo>
                  <a:cubicBezTo>
                    <a:pt x="28061" y="76181"/>
                    <a:pt x="37995" y="113624"/>
                    <a:pt x="45148" y="151638"/>
                  </a:cubicBezTo>
                  <a:cubicBezTo>
                    <a:pt x="55626" y="208159"/>
                    <a:pt x="60188" y="265624"/>
                    <a:pt x="58769" y="323088"/>
                  </a:cubicBezTo>
                  <a:cubicBezTo>
                    <a:pt x="57702" y="357007"/>
                    <a:pt x="54521" y="390820"/>
                    <a:pt x="49244" y="424339"/>
                  </a:cubicBezTo>
                  <a:cubicBezTo>
                    <a:pt x="44101" y="459200"/>
                    <a:pt x="35528" y="494824"/>
                    <a:pt x="34100" y="531876"/>
                  </a:cubicBezTo>
                  <a:cubicBezTo>
                    <a:pt x="31204" y="567842"/>
                    <a:pt x="40977" y="603695"/>
                    <a:pt x="61722" y="633222"/>
                  </a:cubicBezTo>
                  <a:cubicBezTo>
                    <a:pt x="82058" y="659959"/>
                    <a:pt x="109433" y="680504"/>
                    <a:pt x="140779" y="692563"/>
                  </a:cubicBezTo>
                  <a:cubicBezTo>
                    <a:pt x="169193" y="703412"/>
                    <a:pt x="199101" y="709841"/>
                    <a:pt x="229457" y="711613"/>
                  </a:cubicBezTo>
                  <a:cubicBezTo>
                    <a:pt x="258032" y="713708"/>
                    <a:pt x="284893" y="712660"/>
                    <a:pt x="309467" y="715137"/>
                  </a:cubicBezTo>
                  <a:cubicBezTo>
                    <a:pt x="331994" y="716404"/>
                    <a:pt x="353939" y="722757"/>
                    <a:pt x="373666" y="733711"/>
                  </a:cubicBezTo>
                  <a:cubicBezTo>
                    <a:pt x="388220" y="742264"/>
                    <a:pt x="400355" y="754399"/>
                    <a:pt x="408908" y="768953"/>
                  </a:cubicBezTo>
                  <a:cubicBezTo>
                    <a:pt x="414261" y="778183"/>
                    <a:pt x="417271" y="788584"/>
                    <a:pt x="417671" y="799243"/>
                  </a:cubicBezTo>
                  <a:cubicBezTo>
                    <a:pt x="417805" y="802015"/>
                    <a:pt x="417643" y="804796"/>
                    <a:pt x="417195" y="807530"/>
                  </a:cubicBezTo>
                  <a:cubicBezTo>
                    <a:pt x="416624" y="809339"/>
                    <a:pt x="416433" y="809911"/>
                    <a:pt x="416338" y="809911"/>
                  </a:cubicBezTo>
                  <a:close/>
                </a:path>
              </a:pathLst>
            </a:custGeom>
            <a:solidFill>
              <a:srgbClr val="263238"/>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ECA173DF-4E39-4B5E-B3C5-2E218F7A0C2A}"/>
                </a:ext>
              </a:extLst>
            </p:cNvPr>
            <p:cNvSpPr/>
            <p:nvPr/>
          </p:nvSpPr>
          <p:spPr>
            <a:xfrm>
              <a:off x="4338161" y="2044705"/>
              <a:ext cx="362616" cy="152354"/>
            </a:xfrm>
            <a:custGeom>
              <a:avLst/>
              <a:gdLst>
                <a:gd name="connsiteX0" fmla="*/ 362617 w 362616"/>
                <a:gd name="connsiteY0" fmla="*/ 0 h 152354"/>
                <a:gd name="connsiteX1" fmla="*/ 351663 w 362616"/>
                <a:gd name="connsiteY1" fmla="*/ 11430 h 152354"/>
                <a:gd name="connsiteX2" fmla="*/ 337947 w 362616"/>
                <a:gd name="connsiteY2" fmla="*/ 23908 h 152354"/>
                <a:gd name="connsiteX3" fmla="*/ 318897 w 362616"/>
                <a:gd name="connsiteY3" fmla="*/ 39624 h 152354"/>
                <a:gd name="connsiteX4" fmla="*/ 266224 w 362616"/>
                <a:gd name="connsiteY4" fmla="*/ 76105 h 152354"/>
                <a:gd name="connsiteX5" fmla="*/ 121825 w 362616"/>
                <a:gd name="connsiteY5" fmla="*/ 136589 h 152354"/>
                <a:gd name="connsiteX6" fmla="*/ 58865 w 362616"/>
                <a:gd name="connsiteY6" fmla="*/ 148495 h 152354"/>
                <a:gd name="connsiteX7" fmla="*/ 34385 w 362616"/>
                <a:gd name="connsiteY7" fmla="*/ 150971 h 152354"/>
                <a:gd name="connsiteX8" fmla="*/ 15812 w 362616"/>
                <a:gd name="connsiteY8" fmla="*/ 152019 h 152354"/>
                <a:gd name="connsiteX9" fmla="*/ 0 w 362616"/>
                <a:gd name="connsiteY9" fmla="*/ 152019 h 152354"/>
                <a:gd name="connsiteX10" fmla="*/ 15716 w 362616"/>
                <a:gd name="connsiteY10" fmla="*/ 150209 h 152354"/>
                <a:gd name="connsiteX11" fmla="*/ 34100 w 362616"/>
                <a:gd name="connsiteY11" fmla="*/ 148400 h 152354"/>
                <a:gd name="connsiteX12" fmla="*/ 58388 w 362616"/>
                <a:gd name="connsiteY12" fmla="*/ 145256 h 152354"/>
                <a:gd name="connsiteX13" fmla="*/ 120682 w 362616"/>
                <a:gd name="connsiteY13" fmla="*/ 132302 h 152354"/>
                <a:gd name="connsiteX14" fmla="*/ 194310 w 362616"/>
                <a:gd name="connsiteY14" fmla="*/ 107252 h 152354"/>
                <a:gd name="connsiteX15" fmla="*/ 263842 w 362616"/>
                <a:gd name="connsiteY15" fmla="*/ 72295 h 152354"/>
                <a:gd name="connsiteX16" fmla="*/ 316801 w 362616"/>
                <a:gd name="connsiteY16" fmla="*/ 37052 h 152354"/>
                <a:gd name="connsiteX17" fmla="*/ 335851 w 362616"/>
                <a:gd name="connsiteY17" fmla="*/ 22003 h 152354"/>
                <a:gd name="connsiteX18" fmla="*/ 350044 w 362616"/>
                <a:gd name="connsiteY18" fmla="*/ 10192 h 152354"/>
                <a:gd name="connsiteX19" fmla="*/ 362617 w 362616"/>
                <a:gd name="connsiteY19" fmla="*/ 0 h 15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616" h="152354">
                  <a:moveTo>
                    <a:pt x="362617" y="0"/>
                  </a:moveTo>
                  <a:cubicBezTo>
                    <a:pt x="359331" y="4143"/>
                    <a:pt x="355664" y="7972"/>
                    <a:pt x="351663" y="11430"/>
                  </a:cubicBezTo>
                  <a:cubicBezTo>
                    <a:pt x="348043" y="14954"/>
                    <a:pt x="343472" y="19241"/>
                    <a:pt x="337947" y="23908"/>
                  </a:cubicBezTo>
                  <a:cubicBezTo>
                    <a:pt x="332423" y="28575"/>
                    <a:pt x="326326" y="34195"/>
                    <a:pt x="318897" y="39624"/>
                  </a:cubicBezTo>
                  <a:cubicBezTo>
                    <a:pt x="302104" y="52854"/>
                    <a:pt x="284512" y="65037"/>
                    <a:pt x="266224" y="76105"/>
                  </a:cubicBezTo>
                  <a:cubicBezTo>
                    <a:pt x="221294" y="103194"/>
                    <a:pt x="172650" y="123568"/>
                    <a:pt x="121825" y="136589"/>
                  </a:cubicBezTo>
                  <a:cubicBezTo>
                    <a:pt x="101108" y="141865"/>
                    <a:pt x="80077" y="145847"/>
                    <a:pt x="58865" y="148495"/>
                  </a:cubicBezTo>
                  <a:cubicBezTo>
                    <a:pt x="49816" y="149924"/>
                    <a:pt x="41624" y="150400"/>
                    <a:pt x="34385" y="150971"/>
                  </a:cubicBezTo>
                  <a:cubicBezTo>
                    <a:pt x="27146" y="151543"/>
                    <a:pt x="20955" y="151924"/>
                    <a:pt x="15812" y="152019"/>
                  </a:cubicBezTo>
                  <a:cubicBezTo>
                    <a:pt x="10554" y="152467"/>
                    <a:pt x="5258" y="152467"/>
                    <a:pt x="0" y="152019"/>
                  </a:cubicBezTo>
                  <a:cubicBezTo>
                    <a:pt x="5191" y="151038"/>
                    <a:pt x="10439" y="150438"/>
                    <a:pt x="15716" y="150209"/>
                  </a:cubicBezTo>
                  <a:cubicBezTo>
                    <a:pt x="20765" y="150209"/>
                    <a:pt x="26956" y="149352"/>
                    <a:pt x="34100" y="148400"/>
                  </a:cubicBezTo>
                  <a:cubicBezTo>
                    <a:pt x="41243" y="147447"/>
                    <a:pt x="49435" y="146876"/>
                    <a:pt x="58388" y="145256"/>
                  </a:cubicBezTo>
                  <a:cubicBezTo>
                    <a:pt x="79372" y="142056"/>
                    <a:pt x="100165" y="137732"/>
                    <a:pt x="120682" y="132302"/>
                  </a:cubicBezTo>
                  <a:cubicBezTo>
                    <a:pt x="145723" y="125502"/>
                    <a:pt x="170317" y="117138"/>
                    <a:pt x="194310" y="107252"/>
                  </a:cubicBezTo>
                  <a:cubicBezTo>
                    <a:pt x="218208" y="97098"/>
                    <a:pt x="241440" y="85420"/>
                    <a:pt x="263842" y="72295"/>
                  </a:cubicBezTo>
                  <a:cubicBezTo>
                    <a:pt x="282111" y="61503"/>
                    <a:pt x="299790" y="49740"/>
                    <a:pt x="316801" y="37052"/>
                  </a:cubicBezTo>
                  <a:cubicBezTo>
                    <a:pt x="324136" y="31814"/>
                    <a:pt x="330422" y="26480"/>
                    <a:pt x="335851" y="22003"/>
                  </a:cubicBezTo>
                  <a:cubicBezTo>
                    <a:pt x="341281" y="17526"/>
                    <a:pt x="346234" y="13526"/>
                    <a:pt x="350044" y="10192"/>
                  </a:cubicBezTo>
                  <a:cubicBezTo>
                    <a:pt x="353987" y="6496"/>
                    <a:pt x="358188" y="3096"/>
                    <a:pt x="362617" y="0"/>
                  </a:cubicBezTo>
                  <a:close/>
                </a:path>
              </a:pathLst>
            </a:custGeom>
            <a:solidFill>
              <a:srgbClr val="263238"/>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E4E54B4C-E493-1FAB-9C1C-6C5A8E021FCB}"/>
                </a:ext>
              </a:extLst>
            </p:cNvPr>
            <p:cNvSpPr/>
            <p:nvPr/>
          </p:nvSpPr>
          <p:spPr>
            <a:xfrm>
              <a:off x="4316444" y="1732381"/>
              <a:ext cx="322992" cy="385000"/>
            </a:xfrm>
            <a:custGeom>
              <a:avLst/>
              <a:gdLst>
                <a:gd name="connsiteX0" fmla="*/ 322993 w 322992"/>
                <a:gd name="connsiteY0" fmla="*/ 0 h 385000"/>
                <a:gd name="connsiteX1" fmla="*/ 322135 w 322992"/>
                <a:gd name="connsiteY1" fmla="*/ 5239 h 385000"/>
                <a:gd name="connsiteX2" fmla="*/ 318802 w 322992"/>
                <a:gd name="connsiteY2" fmla="*/ 20098 h 385000"/>
                <a:gd name="connsiteX3" fmla="*/ 312515 w 322992"/>
                <a:gd name="connsiteY3" fmla="*/ 43339 h 385000"/>
                <a:gd name="connsiteX4" fmla="*/ 302419 w 322992"/>
                <a:gd name="connsiteY4" fmla="*/ 73628 h 385000"/>
                <a:gd name="connsiteX5" fmla="*/ 295751 w 322992"/>
                <a:gd name="connsiteY5" fmla="*/ 90964 h 385000"/>
                <a:gd name="connsiteX6" fmla="*/ 287560 w 322992"/>
                <a:gd name="connsiteY6" fmla="*/ 109347 h 385000"/>
                <a:gd name="connsiteX7" fmla="*/ 267462 w 322992"/>
                <a:gd name="connsiteY7" fmla="*/ 148971 h 385000"/>
                <a:gd name="connsiteX8" fmla="*/ 137160 w 322992"/>
                <a:gd name="connsiteY8" fmla="*/ 304324 h 385000"/>
                <a:gd name="connsiteX9" fmla="*/ 101537 w 322992"/>
                <a:gd name="connsiteY9" fmla="*/ 330994 h 385000"/>
                <a:gd name="connsiteX10" fmla="*/ 84868 w 322992"/>
                <a:gd name="connsiteY10" fmla="*/ 342329 h 385000"/>
                <a:gd name="connsiteX11" fmla="*/ 68961 w 322992"/>
                <a:gd name="connsiteY11" fmla="*/ 351854 h 385000"/>
                <a:gd name="connsiteX12" fmla="*/ 40862 w 322992"/>
                <a:gd name="connsiteY12" fmla="*/ 367189 h 385000"/>
                <a:gd name="connsiteX13" fmla="*/ 19145 w 322992"/>
                <a:gd name="connsiteY13" fmla="*/ 377380 h 385000"/>
                <a:gd name="connsiteX14" fmla="*/ 5048 w 322992"/>
                <a:gd name="connsiteY14" fmla="*/ 383286 h 385000"/>
                <a:gd name="connsiteX15" fmla="*/ 0 w 322992"/>
                <a:gd name="connsiteY15" fmla="*/ 385000 h 385000"/>
                <a:gd name="connsiteX16" fmla="*/ 4667 w 322992"/>
                <a:gd name="connsiteY16" fmla="*/ 382334 h 385000"/>
                <a:gd name="connsiteX17" fmla="*/ 18288 w 322992"/>
                <a:gd name="connsiteY17" fmla="*/ 375666 h 385000"/>
                <a:gd name="connsiteX18" fmla="*/ 39624 w 322992"/>
                <a:gd name="connsiteY18" fmla="*/ 364712 h 385000"/>
                <a:gd name="connsiteX19" fmla="*/ 67151 w 322992"/>
                <a:gd name="connsiteY19" fmla="*/ 348901 h 385000"/>
                <a:gd name="connsiteX20" fmla="*/ 82772 w 322992"/>
                <a:gd name="connsiteY20" fmla="*/ 339376 h 385000"/>
                <a:gd name="connsiteX21" fmla="*/ 99250 w 322992"/>
                <a:gd name="connsiteY21" fmla="*/ 327946 h 385000"/>
                <a:gd name="connsiteX22" fmla="*/ 134207 w 322992"/>
                <a:gd name="connsiteY22" fmla="*/ 301085 h 385000"/>
                <a:gd name="connsiteX23" fmla="*/ 205740 w 322992"/>
                <a:gd name="connsiteY23" fmla="*/ 229838 h 385000"/>
                <a:gd name="connsiteX24" fmla="*/ 263462 w 322992"/>
                <a:gd name="connsiteY24" fmla="*/ 147066 h 385000"/>
                <a:gd name="connsiteX25" fmla="*/ 283750 w 322992"/>
                <a:gd name="connsiteY25" fmla="*/ 107918 h 385000"/>
                <a:gd name="connsiteX26" fmla="*/ 292227 w 322992"/>
                <a:gd name="connsiteY26" fmla="*/ 89725 h 385000"/>
                <a:gd name="connsiteX27" fmla="*/ 299085 w 322992"/>
                <a:gd name="connsiteY27" fmla="*/ 72580 h 385000"/>
                <a:gd name="connsiteX28" fmla="*/ 309848 w 322992"/>
                <a:gd name="connsiteY28" fmla="*/ 42767 h 385000"/>
                <a:gd name="connsiteX29" fmla="*/ 316992 w 322992"/>
                <a:gd name="connsiteY29" fmla="*/ 19812 h 385000"/>
                <a:gd name="connsiteX30" fmla="*/ 321183 w 322992"/>
                <a:gd name="connsiteY30" fmla="*/ 5239 h 385000"/>
                <a:gd name="connsiteX31" fmla="*/ 322993 w 322992"/>
                <a:gd name="connsiteY31" fmla="*/ 0 h 3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2992" h="385000">
                  <a:moveTo>
                    <a:pt x="322993" y="0"/>
                  </a:moveTo>
                  <a:cubicBezTo>
                    <a:pt x="322964" y="1781"/>
                    <a:pt x="322669" y="3543"/>
                    <a:pt x="322135" y="5239"/>
                  </a:cubicBezTo>
                  <a:lnTo>
                    <a:pt x="318802" y="20098"/>
                  </a:lnTo>
                  <a:cubicBezTo>
                    <a:pt x="317154" y="27956"/>
                    <a:pt x="315059" y="35719"/>
                    <a:pt x="312515" y="43339"/>
                  </a:cubicBezTo>
                  <a:cubicBezTo>
                    <a:pt x="309658" y="52292"/>
                    <a:pt x="306896" y="62389"/>
                    <a:pt x="302419" y="73628"/>
                  </a:cubicBezTo>
                  <a:cubicBezTo>
                    <a:pt x="300228" y="79153"/>
                    <a:pt x="298037" y="84963"/>
                    <a:pt x="295751" y="90964"/>
                  </a:cubicBezTo>
                  <a:cubicBezTo>
                    <a:pt x="293465" y="96964"/>
                    <a:pt x="290322" y="102965"/>
                    <a:pt x="287560" y="109347"/>
                  </a:cubicBezTo>
                  <a:cubicBezTo>
                    <a:pt x="282035" y="122206"/>
                    <a:pt x="274796" y="135160"/>
                    <a:pt x="267462" y="148971"/>
                  </a:cubicBezTo>
                  <a:cubicBezTo>
                    <a:pt x="234039" y="208388"/>
                    <a:pt x="189852" y="261071"/>
                    <a:pt x="137160" y="304324"/>
                  </a:cubicBezTo>
                  <a:cubicBezTo>
                    <a:pt x="124778" y="313849"/>
                    <a:pt x="113252" y="323374"/>
                    <a:pt x="101537" y="330994"/>
                  </a:cubicBezTo>
                  <a:cubicBezTo>
                    <a:pt x="95821" y="334899"/>
                    <a:pt x="90392" y="338900"/>
                    <a:pt x="84868" y="342329"/>
                  </a:cubicBezTo>
                  <a:lnTo>
                    <a:pt x="68961" y="351854"/>
                  </a:lnTo>
                  <a:cubicBezTo>
                    <a:pt x="59436" y="358235"/>
                    <a:pt x="49244" y="362807"/>
                    <a:pt x="40862" y="367189"/>
                  </a:cubicBezTo>
                  <a:cubicBezTo>
                    <a:pt x="33804" y="370961"/>
                    <a:pt x="26556" y="374361"/>
                    <a:pt x="19145" y="377380"/>
                  </a:cubicBezTo>
                  <a:lnTo>
                    <a:pt x="5048" y="383286"/>
                  </a:lnTo>
                  <a:cubicBezTo>
                    <a:pt x="3420" y="384010"/>
                    <a:pt x="1734" y="384581"/>
                    <a:pt x="0" y="385000"/>
                  </a:cubicBezTo>
                  <a:cubicBezTo>
                    <a:pt x="1448" y="383934"/>
                    <a:pt x="3010" y="383038"/>
                    <a:pt x="4667" y="382334"/>
                  </a:cubicBezTo>
                  <a:lnTo>
                    <a:pt x="18288" y="375666"/>
                  </a:lnTo>
                  <a:cubicBezTo>
                    <a:pt x="24289" y="372904"/>
                    <a:pt x="31528" y="369380"/>
                    <a:pt x="39624" y="364712"/>
                  </a:cubicBezTo>
                  <a:cubicBezTo>
                    <a:pt x="47720" y="360045"/>
                    <a:pt x="57341" y="355187"/>
                    <a:pt x="67151" y="348901"/>
                  </a:cubicBezTo>
                  <a:lnTo>
                    <a:pt x="82772" y="339376"/>
                  </a:lnTo>
                  <a:cubicBezTo>
                    <a:pt x="88201" y="335947"/>
                    <a:pt x="93536" y="331851"/>
                    <a:pt x="99250" y="327946"/>
                  </a:cubicBezTo>
                  <a:cubicBezTo>
                    <a:pt x="110680" y="320230"/>
                    <a:pt x="122015" y="310801"/>
                    <a:pt x="134207" y="301085"/>
                  </a:cubicBezTo>
                  <a:cubicBezTo>
                    <a:pt x="159944" y="279311"/>
                    <a:pt x="183861" y="255489"/>
                    <a:pt x="205740" y="229838"/>
                  </a:cubicBezTo>
                  <a:cubicBezTo>
                    <a:pt x="227152" y="203826"/>
                    <a:pt x="246459" y="176146"/>
                    <a:pt x="263462" y="147066"/>
                  </a:cubicBezTo>
                  <a:cubicBezTo>
                    <a:pt x="270891" y="133350"/>
                    <a:pt x="278225" y="120587"/>
                    <a:pt x="283750" y="107918"/>
                  </a:cubicBezTo>
                  <a:cubicBezTo>
                    <a:pt x="286703" y="101632"/>
                    <a:pt x="289750" y="95631"/>
                    <a:pt x="292227" y="89725"/>
                  </a:cubicBezTo>
                  <a:lnTo>
                    <a:pt x="299085" y="72580"/>
                  </a:lnTo>
                  <a:cubicBezTo>
                    <a:pt x="303848" y="61817"/>
                    <a:pt x="306800" y="51625"/>
                    <a:pt x="309848" y="42767"/>
                  </a:cubicBezTo>
                  <a:cubicBezTo>
                    <a:pt x="312896" y="33909"/>
                    <a:pt x="315277" y="26194"/>
                    <a:pt x="316992" y="19812"/>
                  </a:cubicBezTo>
                  <a:lnTo>
                    <a:pt x="321183" y="5239"/>
                  </a:lnTo>
                  <a:cubicBezTo>
                    <a:pt x="321526" y="3410"/>
                    <a:pt x="322135" y="1648"/>
                    <a:pt x="322993" y="0"/>
                  </a:cubicBezTo>
                  <a:close/>
                </a:path>
              </a:pathLst>
            </a:custGeom>
            <a:solidFill>
              <a:srgbClr val="263238"/>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4D77C694-2963-22F7-8908-525976EDC811}"/>
                </a:ext>
              </a:extLst>
            </p:cNvPr>
            <p:cNvSpPr/>
            <p:nvPr/>
          </p:nvSpPr>
          <p:spPr>
            <a:xfrm>
              <a:off x="4180543" y="2235681"/>
              <a:ext cx="57296" cy="128968"/>
            </a:xfrm>
            <a:custGeom>
              <a:avLst/>
              <a:gdLst>
                <a:gd name="connsiteX0" fmla="*/ 57224 w 57296"/>
                <a:gd name="connsiteY0" fmla="*/ 128969 h 128968"/>
                <a:gd name="connsiteX1" fmla="*/ 39793 w 57296"/>
                <a:gd name="connsiteY1" fmla="*/ 116015 h 128968"/>
                <a:gd name="connsiteX2" fmla="*/ 74 w 57296"/>
                <a:gd name="connsiteY2" fmla="*/ 21431 h 128968"/>
                <a:gd name="connsiteX3" fmla="*/ 2931 w 57296"/>
                <a:gd name="connsiteY3" fmla="*/ 0 h 128968"/>
                <a:gd name="connsiteX4" fmla="*/ 3598 w 57296"/>
                <a:gd name="connsiteY4" fmla="*/ 21336 h 128968"/>
                <a:gd name="connsiteX5" fmla="*/ 42365 w 57296"/>
                <a:gd name="connsiteY5" fmla="*/ 113633 h 128968"/>
                <a:gd name="connsiteX6" fmla="*/ 57224 w 57296"/>
                <a:gd name="connsiteY6" fmla="*/ 128969 h 1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96" h="128968">
                  <a:moveTo>
                    <a:pt x="57224" y="128969"/>
                  </a:moveTo>
                  <a:cubicBezTo>
                    <a:pt x="50642" y="125806"/>
                    <a:pt x="44717" y="121406"/>
                    <a:pt x="39793" y="116015"/>
                  </a:cubicBezTo>
                  <a:cubicBezTo>
                    <a:pt x="14314" y="91145"/>
                    <a:pt x="-12" y="57026"/>
                    <a:pt x="74" y="21431"/>
                  </a:cubicBezTo>
                  <a:cubicBezTo>
                    <a:pt x="-288" y="14173"/>
                    <a:pt x="683" y="6906"/>
                    <a:pt x="2931" y="0"/>
                  </a:cubicBezTo>
                  <a:cubicBezTo>
                    <a:pt x="3789" y="0"/>
                    <a:pt x="2931" y="8287"/>
                    <a:pt x="3598" y="21336"/>
                  </a:cubicBezTo>
                  <a:cubicBezTo>
                    <a:pt x="5513" y="55645"/>
                    <a:pt x="19200" y="88249"/>
                    <a:pt x="42365" y="113633"/>
                  </a:cubicBezTo>
                  <a:cubicBezTo>
                    <a:pt x="51223" y="123254"/>
                    <a:pt x="58081" y="128302"/>
                    <a:pt x="57224" y="128969"/>
                  </a:cubicBezTo>
                  <a:close/>
                </a:path>
              </a:pathLst>
            </a:custGeom>
            <a:solidFill>
              <a:srgbClr val="263238"/>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4A200945-4A28-C3EC-3FF5-7FE91ACF89A4}"/>
                </a:ext>
              </a:extLst>
            </p:cNvPr>
            <p:cNvSpPr/>
            <p:nvPr/>
          </p:nvSpPr>
          <p:spPr>
            <a:xfrm>
              <a:off x="4225778" y="2290450"/>
              <a:ext cx="9844" cy="54959"/>
            </a:xfrm>
            <a:custGeom>
              <a:avLst/>
              <a:gdLst>
                <a:gd name="connsiteX0" fmla="*/ 5036 w 9844"/>
                <a:gd name="connsiteY0" fmla="*/ 0 h 54959"/>
                <a:gd name="connsiteX1" fmla="*/ 5036 w 9844"/>
                <a:gd name="connsiteY1" fmla="*/ 27623 h 54959"/>
                <a:gd name="connsiteX2" fmla="*/ 9608 w 9844"/>
                <a:gd name="connsiteY2" fmla="*/ 54959 h 54959"/>
                <a:gd name="connsiteX3" fmla="*/ 4940 w 9844"/>
                <a:gd name="connsiteY3" fmla="*/ 0 h 54959"/>
              </a:gdLst>
              <a:ahLst/>
              <a:cxnLst>
                <a:cxn ang="0">
                  <a:pos x="connsiteX0" y="connsiteY0"/>
                </a:cxn>
                <a:cxn ang="0">
                  <a:pos x="connsiteX1" y="connsiteY1"/>
                </a:cxn>
                <a:cxn ang="0">
                  <a:pos x="connsiteX2" y="connsiteY2"/>
                </a:cxn>
                <a:cxn ang="0">
                  <a:pos x="connsiteX3" y="connsiteY3"/>
                </a:cxn>
              </a:cxnLst>
              <a:rect l="l" t="t" r="r" b="b"/>
              <a:pathLst>
                <a:path w="9844" h="54959">
                  <a:moveTo>
                    <a:pt x="5036" y="0"/>
                  </a:moveTo>
                  <a:cubicBezTo>
                    <a:pt x="6464" y="0"/>
                    <a:pt x="3797" y="12668"/>
                    <a:pt x="5036" y="27623"/>
                  </a:cubicBezTo>
                  <a:cubicBezTo>
                    <a:pt x="6274" y="42577"/>
                    <a:pt x="10941" y="54292"/>
                    <a:pt x="9608" y="54959"/>
                  </a:cubicBezTo>
                  <a:cubicBezTo>
                    <a:pt x="-1270" y="38652"/>
                    <a:pt x="-3032" y="17907"/>
                    <a:pt x="4940" y="0"/>
                  </a:cubicBezTo>
                  <a:close/>
                </a:path>
              </a:pathLst>
            </a:custGeom>
            <a:solidFill>
              <a:srgbClr val="263238"/>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E6F3A263-D0CA-6275-31EA-62D725FF5526}"/>
                </a:ext>
              </a:extLst>
            </p:cNvPr>
            <p:cNvSpPr/>
            <p:nvPr/>
          </p:nvSpPr>
          <p:spPr>
            <a:xfrm>
              <a:off x="4054588" y="1505305"/>
              <a:ext cx="82673" cy="444150"/>
            </a:xfrm>
            <a:custGeom>
              <a:avLst/>
              <a:gdLst>
                <a:gd name="connsiteX0" fmla="*/ 82214 w 82673"/>
                <a:gd name="connsiteY0" fmla="*/ 444151 h 444150"/>
                <a:gd name="connsiteX1" fmla="*/ 81071 w 82673"/>
                <a:gd name="connsiteY1" fmla="*/ 439674 h 444150"/>
                <a:gd name="connsiteX2" fmla="*/ 78690 w 82673"/>
                <a:gd name="connsiteY2" fmla="*/ 426720 h 444150"/>
                <a:gd name="connsiteX3" fmla="*/ 70689 w 82673"/>
                <a:gd name="connsiteY3" fmla="*/ 379095 h 444150"/>
                <a:gd name="connsiteX4" fmla="*/ 43066 w 82673"/>
                <a:gd name="connsiteY4" fmla="*/ 221933 h 444150"/>
                <a:gd name="connsiteX5" fmla="*/ 12586 w 82673"/>
                <a:gd name="connsiteY5" fmla="*/ 65151 h 444150"/>
                <a:gd name="connsiteX6" fmla="*/ 3061 w 82673"/>
                <a:gd name="connsiteY6" fmla="*/ 17526 h 444150"/>
                <a:gd name="connsiteX7" fmla="*/ 585 w 82673"/>
                <a:gd name="connsiteY7" fmla="*/ 4667 h 444150"/>
                <a:gd name="connsiteX8" fmla="*/ 13 w 82673"/>
                <a:gd name="connsiteY8" fmla="*/ 0 h 444150"/>
                <a:gd name="connsiteX9" fmla="*/ 1537 w 82673"/>
                <a:gd name="connsiteY9" fmla="*/ 4381 h 444150"/>
                <a:gd name="connsiteX10" fmla="*/ 4871 w 82673"/>
                <a:gd name="connsiteY10" fmla="*/ 17145 h 444150"/>
                <a:gd name="connsiteX11" fmla="*/ 16206 w 82673"/>
                <a:gd name="connsiteY11" fmla="*/ 64198 h 444150"/>
                <a:gd name="connsiteX12" fmla="*/ 48590 w 82673"/>
                <a:gd name="connsiteY12" fmla="*/ 220599 h 444150"/>
                <a:gd name="connsiteX13" fmla="*/ 74689 w 82673"/>
                <a:gd name="connsiteY13" fmla="*/ 378142 h 444150"/>
                <a:gd name="connsiteX14" fmla="*/ 81166 w 82673"/>
                <a:gd name="connsiteY14" fmla="*/ 425767 h 444150"/>
                <a:gd name="connsiteX15" fmla="*/ 82595 w 82673"/>
                <a:gd name="connsiteY15" fmla="*/ 438912 h 444150"/>
                <a:gd name="connsiteX16" fmla="*/ 82214 w 82673"/>
                <a:gd name="connsiteY16" fmla="*/ 444151 h 44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673" h="444150">
                  <a:moveTo>
                    <a:pt x="82214" y="444151"/>
                  </a:moveTo>
                  <a:cubicBezTo>
                    <a:pt x="81604" y="442722"/>
                    <a:pt x="81223" y="441217"/>
                    <a:pt x="81071" y="439674"/>
                  </a:cubicBezTo>
                  <a:cubicBezTo>
                    <a:pt x="80404" y="436150"/>
                    <a:pt x="79642" y="431863"/>
                    <a:pt x="78690" y="426720"/>
                  </a:cubicBezTo>
                  <a:cubicBezTo>
                    <a:pt x="76689" y="414718"/>
                    <a:pt x="73927" y="398145"/>
                    <a:pt x="70689" y="379095"/>
                  </a:cubicBezTo>
                  <a:cubicBezTo>
                    <a:pt x="64021" y="338804"/>
                    <a:pt x="54496" y="283178"/>
                    <a:pt x="43066" y="221933"/>
                  </a:cubicBezTo>
                  <a:cubicBezTo>
                    <a:pt x="31636" y="160687"/>
                    <a:pt x="20492" y="105251"/>
                    <a:pt x="12586" y="65151"/>
                  </a:cubicBezTo>
                  <a:cubicBezTo>
                    <a:pt x="8586" y="46101"/>
                    <a:pt x="5252" y="29718"/>
                    <a:pt x="3061" y="17526"/>
                  </a:cubicBezTo>
                  <a:cubicBezTo>
                    <a:pt x="2013" y="12383"/>
                    <a:pt x="1251" y="8001"/>
                    <a:pt x="585" y="4667"/>
                  </a:cubicBezTo>
                  <a:cubicBezTo>
                    <a:pt x="137" y="3153"/>
                    <a:pt x="-54" y="1581"/>
                    <a:pt x="13" y="0"/>
                  </a:cubicBezTo>
                  <a:cubicBezTo>
                    <a:pt x="708" y="1391"/>
                    <a:pt x="1223" y="2858"/>
                    <a:pt x="1537" y="4381"/>
                  </a:cubicBezTo>
                  <a:cubicBezTo>
                    <a:pt x="2490" y="7906"/>
                    <a:pt x="3537" y="12097"/>
                    <a:pt x="4871" y="17145"/>
                  </a:cubicBezTo>
                  <a:cubicBezTo>
                    <a:pt x="7728" y="28194"/>
                    <a:pt x="11633" y="44291"/>
                    <a:pt x="16206" y="64198"/>
                  </a:cubicBezTo>
                  <a:cubicBezTo>
                    <a:pt x="25731" y="104013"/>
                    <a:pt x="37065" y="159448"/>
                    <a:pt x="48590" y="220599"/>
                  </a:cubicBezTo>
                  <a:cubicBezTo>
                    <a:pt x="60116" y="281750"/>
                    <a:pt x="68879" y="337756"/>
                    <a:pt x="74689" y="378142"/>
                  </a:cubicBezTo>
                  <a:cubicBezTo>
                    <a:pt x="77642" y="398431"/>
                    <a:pt x="79832" y="414814"/>
                    <a:pt x="81166" y="425767"/>
                  </a:cubicBezTo>
                  <a:cubicBezTo>
                    <a:pt x="81737" y="431006"/>
                    <a:pt x="82214" y="435292"/>
                    <a:pt x="82595" y="438912"/>
                  </a:cubicBezTo>
                  <a:cubicBezTo>
                    <a:pt x="82776" y="440665"/>
                    <a:pt x="82642" y="442436"/>
                    <a:pt x="82214" y="444151"/>
                  </a:cubicBezTo>
                  <a:close/>
                </a:path>
              </a:pathLst>
            </a:custGeom>
            <a:solidFill>
              <a:srgbClr val="263238"/>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7132F195-DA96-7BB0-7A05-E7C849FFCA7A}"/>
                </a:ext>
              </a:extLst>
            </p:cNvPr>
            <p:cNvSpPr/>
            <p:nvPr/>
          </p:nvSpPr>
          <p:spPr>
            <a:xfrm>
              <a:off x="4745926" y="1486826"/>
              <a:ext cx="32761" cy="462629"/>
            </a:xfrm>
            <a:custGeom>
              <a:avLst/>
              <a:gdLst>
                <a:gd name="connsiteX0" fmla="*/ 476 w 32761"/>
                <a:gd name="connsiteY0" fmla="*/ 462629 h 462629"/>
                <a:gd name="connsiteX1" fmla="*/ 0 w 32761"/>
                <a:gd name="connsiteY1" fmla="*/ 457962 h 462629"/>
                <a:gd name="connsiteX2" fmla="*/ 0 w 32761"/>
                <a:gd name="connsiteY2" fmla="*/ 444437 h 462629"/>
                <a:gd name="connsiteX3" fmla="*/ 0 w 32761"/>
                <a:gd name="connsiteY3" fmla="*/ 394621 h 462629"/>
                <a:gd name="connsiteX4" fmla="*/ 7144 w 32761"/>
                <a:gd name="connsiteY4" fmla="*/ 230696 h 462629"/>
                <a:gd name="connsiteX5" fmla="*/ 23336 w 32761"/>
                <a:gd name="connsiteY5" fmla="*/ 67342 h 462629"/>
                <a:gd name="connsiteX6" fmla="*/ 29623 w 32761"/>
                <a:gd name="connsiteY6" fmla="*/ 18002 h 462629"/>
                <a:gd name="connsiteX7" fmla="*/ 31623 w 32761"/>
                <a:gd name="connsiteY7" fmla="*/ 4572 h 462629"/>
                <a:gd name="connsiteX8" fmla="*/ 32575 w 32761"/>
                <a:gd name="connsiteY8" fmla="*/ 0 h 462629"/>
                <a:gd name="connsiteX9" fmla="*/ 32575 w 32761"/>
                <a:gd name="connsiteY9" fmla="*/ 4763 h 462629"/>
                <a:gd name="connsiteX10" fmla="*/ 31528 w 32761"/>
                <a:gd name="connsiteY10" fmla="*/ 18193 h 462629"/>
                <a:gd name="connsiteX11" fmla="*/ 26860 w 32761"/>
                <a:gd name="connsiteY11" fmla="*/ 67723 h 462629"/>
                <a:gd name="connsiteX12" fmla="*/ 12097 w 32761"/>
                <a:gd name="connsiteY12" fmla="*/ 231076 h 462629"/>
                <a:gd name="connsiteX13" fmla="*/ 3524 w 32761"/>
                <a:gd name="connsiteY13" fmla="*/ 394716 h 462629"/>
                <a:gd name="connsiteX14" fmla="*/ 2096 w 32761"/>
                <a:gd name="connsiteY14" fmla="*/ 444437 h 462629"/>
                <a:gd name="connsiteX15" fmla="*/ 1619 w 32761"/>
                <a:gd name="connsiteY15" fmla="*/ 457962 h 462629"/>
                <a:gd name="connsiteX16" fmla="*/ 476 w 32761"/>
                <a:gd name="connsiteY16" fmla="*/ 462629 h 4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61" h="462629">
                  <a:moveTo>
                    <a:pt x="476" y="462629"/>
                  </a:moveTo>
                  <a:cubicBezTo>
                    <a:pt x="181" y="461086"/>
                    <a:pt x="19" y="459524"/>
                    <a:pt x="0" y="457962"/>
                  </a:cubicBezTo>
                  <a:cubicBezTo>
                    <a:pt x="0" y="454247"/>
                    <a:pt x="0" y="449771"/>
                    <a:pt x="0" y="444437"/>
                  </a:cubicBezTo>
                  <a:cubicBezTo>
                    <a:pt x="0" y="432625"/>
                    <a:pt x="0" y="415862"/>
                    <a:pt x="0" y="394621"/>
                  </a:cubicBezTo>
                  <a:cubicBezTo>
                    <a:pt x="0" y="352616"/>
                    <a:pt x="2286" y="294608"/>
                    <a:pt x="7144" y="230696"/>
                  </a:cubicBezTo>
                  <a:cubicBezTo>
                    <a:pt x="12001" y="166783"/>
                    <a:pt x="18383" y="109061"/>
                    <a:pt x="23336" y="67342"/>
                  </a:cubicBezTo>
                  <a:cubicBezTo>
                    <a:pt x="25908" y="47054"/>
                    <a:pt x="28004" y="30385"/>
                    <a:pt x="29623" y="18002"/>
                  </a:cubicBezTo>
                  <a:cubicBezTo>
                    <a:pt x="30385" y="12668"/>
                    <a:pt x="31051" y="8192"/>
                    <a:pt x="31623" y="4572"/>
                  </a:cubicBezTo>
                  <a:cubicBezTo>
                    <a:pt x="31775" y="3019"/>
                    <a:pt x="32099" y="1486"/>
                    <a:pt x="32575" y="0"/>
                  </a:cubicBezTo>
                  <a:cubicBezTo>
                    <a:pt x="32823" y="1581"/>
                    <a:pt x="32823" y="3181"/>
                    <a:pt x="32575" y="4763"/>
                  </a:cubicBezTo>
                  <a:cubicBezTo>
                    <a:pt x="32575" y="8382"/>
                    <a:pt x="31909" y="12859"/>
                    <a:pt x="31528" y="18193"/>
                  </a:cubicBezTo>
                  <a:cubicBezTo>
                    <a:pt x="30385" y="30671"/>
                    <a:pt x="28765" y="47339"/>
                    <a:pt x="26860" y="67723"/>
                  </a:cubicBezTo>
                  <a:cubicBezTo>
                    <a:pt x="22765" y="109442"/>
                    <a:pt x="17335" y="167164"/>
                    <a:pt x="12097" y="231076"/>
                  </a:cubicBezTo>
                  <a:cubicBezTo>
                    <a:pt x="6858" y="294989"/>
                    <a:pt x="4858" y="352806"/>
                    <a:pt x="3524" y="394716"/>
                  </a:cubicBezTo>
                  <a:cubicBezTo>
                    <a:pt x="2953" y="415100"/>
                    <a:pt x="2476" y="431863"/>
                    <a:pt x="2096" y="444437"/>
                  </a:cubicBezTo>
                  <a:lnTo>
                    <a:pt x="1619" y="457962"/>
                  </a:lnTo>
                  <a:cubicBezTo>
                    <a:pt x="1486" y="459572"/>
                    <a:pt x="1095" y="461143"/>
                    <a:pt x="476" y="462629"/>
                  </a:cubicBezTo>
                  <a:close/>
                </a:path>
              </a:pathLst>
            </a:custGeom>
            <a:solidFill>
              <a:srgbClr val="263238"/>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5797821-74C3-FD13-6710-05543311887F}"/>
                </a:ext>
              </a:extLst>
            </p:cNvPr>
            <p:cNvSpPr/>
            <p:nvPr/>
          </p:nvSpPr>
          <p:spPr>
            <a:xfrm>
              <a:off x="3895019" y="1839632"/>
              <a:ext cx="89764" cy="134407"/>
            </a:xfrm>
            <a:custGeom>
              <a:avLst/>
              <a:gdLst>
                <a:gd name="connsiteX0" fmla="*/ 89764 w 89764"/>
                <a:gd name="connsiteY0" fmla="*/ 134398 h 134407"/>
                <a:gd name="connsiteX1" fmla="*/ 51664 w 89764"/>
                <a:gd name="connsiteY1" fmla="*/ 62675 h 134407"/>
                <a:gd name="connsiteX2" fmla="*/ 38 w 89764"/>
                <a:gd name="connsiteY2" fmla="*/ 0 h 134407"/>
                <a:gd name="connsiteX3" fmla="*/ 19088 w 89764"/>
                <a:gd name="connsiteY3" fmla="*/ 15145 h 134407"/>
                <a:gd name="connsiteX4" fmla="*/ 56236 w 89764"/>
                <a:gd name="connsiteY4" fmla="*/ 59912 h 134407"/>
                <a:gd name="connsiteX5" fmla="*/ 82906 w 89764"/>
                <a:gd name="connsiteY5" fmla="*/ 111538 h 134407"/>
                <a:gd name="connsiteX6" fmla="*/ 89764 w 89764"/>
                <a:gd name="connsiteY6" fmla="*/ 134398 h 13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64" h="134407">
                  <a:moveTo>
                    <a:pt x="89764" y="134398"/>
                  </a:moveTo>
                  <a:cubicBezTo>
                    <a:pt x="88145" y="135065"/>
                    <a:pt x="75572" y="100394"/>
                    <a:pt x="51664" y="62675"/>
                  </a:cubicBezTo>
                  <a:cubicBezTo>
                    <a:pt x="27756" y="24956"/>
                    <a:pt x="-1200" y="1238"/>
                    <a:pt x="38" y="0"/>
                  </a:cubicBezTo>
                  <a:cubicBezTo>
                    <a:pt x="7068" y="4134"/>
                    <a:pt x="13478" y="9230"/>
                    <a:pt x="19088" y="15145"/>
                  </a:cubicBezTo>
                  <a:cubicBezTo>
                    <a:pt x="33090" y="28642"/>
                    <a:pt x="45558" y="43653"/>
                    <a:pt x="56236" y="59912"/>
                  </a:cubicBezTo>
                  <a:cubicBezTo>
                    <a:pt x="66723" y="76248"/>
                    <a:pt x="75648" y="93536"/>
                    <a:pt x="82906" y="111538"/>
                  </a:cubicBezTo>
                  <a:cubicBezTo>
                    <a:pt x="86135" y="118843"/>
                    <a:pt x="88440" y="126521"/>
                    <a:pt x="89764" y="134398"/>
                  </a:cubicBezTo>
                  <a:close/>
                </a:path>
              </a:pathLst>
            </a:custGeom>
            <a:solidFill>
              <a:srgbClr val="263238"/>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9F7BAE02-B469-D347-39F0-FEAC4A2EDD98}"/>
                </a:ext>
              </a:extLst>
            </p:cNvPr>
            <p:cNvSpPr/>
            <p:nvPr/>
          </p:nvSpPr>
          <p:spPr>
            <a:xfrm>
              <a:off x="3894962" y="1839156"/>
              <a:ext cx="106203" cy="93249"/>
            </a:xfrm>
            <a:custGeom>
              <a:avLst/>
              <a:gdLst>
                <a:gd name="connsiteX0" fmla="*/ 106204 w 106203"/>
                <a:gd name="connsiteY0" fmla="*/ 93250 h 93249"/>
                <a:gd name="connsiteX1" fmla="*/ 95536 w 106203"/>
                <a:gd name="connsiteY1" fmla="*/ 74200 h 93249"/>
                <a:gd name="connsiteX2" fmla="*/ 62579 w 106203"/>
                <a:gd name="connsiteY2" fmla="*/ 36100 h 93249"/>
                <a:gd name="connsiteX3" fmla="*/ 19050 w 106203"/>
                <a:gd name="connsiteY3" fmla="*/ 9525 h 93249"/>
                <a:gd name="connsiteX4" fmla="*/ 0 w 106203"/>
                <a:gd name="connsiteY4" fmla="*/ 0 h 93249"/>
                <a:gd name="connsiteX5" fmla="*/ 20669 w 106203"/>
                <a:gd name="connsiteY5" fmla="*/ 6096 h 93249"/>
                <a:gd name="connsiteX6" fmla="*/ 66008 w 106203"/>
                <a:gd name="connsiteY6" fmla="*/ 32099 h 93249"/>
                <a:gd name="connsiteX7" fmla="*/ 98870 w 106203"/>
                <a:gd name="connsiteY7" fmla="*/ 72771 h 93249"/>
                <a:gd name="connsiteX8" fmla="*/ 106204 w 106203"/>
                <a:gd name="connsiteY8" fmla="*/ 93250 h 9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3" h="93249">
                  <a:moveTo>
                    <a:pt x="106204" y="93250"/>
                  </a:moveTo>
                  <a:cubicBezTo>
                    <a:pt x="102270" y="87116"/>
                    <a:pt x="98708" y="80753"/>
                    <a:pt x="95536" y="74200"/>
                  </a:cubicBezTo>
                  <a:cubicBezTo>
                    <a:pt x="86820" y="59703"/>
                    <a:pt x="75667" y="46815"/>
                    <a:pt x="62579" y="36100"/>
                  </a:cubicBezTo>
                  <a:cubicBezTo>
                    <a:pt x="49216" y="25498"/>
                    <a:pt x="34595" y="16573"/>
                    <a:pt x="19050" y="9525"/>
                  </a:cubicBezTo>
                  <a:cubicBezTo>
                    <a:pt x="12440" y="6896"/>
                    <a:pt x="6068" y="3705"/>
                    <a:pt x="0" y="0"/>
                  </a:cubicBezTo>
                  <a:cubicBezTo>
                    <a:pt x="7144" y="1019"/>
                    <a:pt x="14107" y="3077"/>
                    <a:pt x="20669" y="6096"/>
                  </a:cubicBezTo>
                  <a:cubicBezTo>
                    <a:pt x="37052" y="12325"/>
                    <a:pt x="52359" y="21107"/>
                    <a:pt x="66008" y="32099"/>
                  </a:cubicBezTo>
                  <a:cubicBezTo>
                    <a:pt x="79648" y="43253"/>
                    <a:pt x="90830" y="57093"/>
                    <a:pt x="98870" y="72771"/>
                  </a:cubicBezTo>
                  <a:cubicBezTo>
                    <a:pt x="102499" y="79115"/>
                    <a:pt x="104985" y="86049"/>
                    <a:pt x="106204" y="93250"/>
                  </a:cubicBezTo>
                  <a:close/>
                </a:path>
              </a:pathLst>
            </a:custGeom>
            <a:solidFill>
              <a:srgbClr val="263238"/>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EDC0C44-7C88-5C6D-F1DA-DF1977561746}"/>
                </a:ext>
              </a:extLst>
            </p:cNvPr>
            <p:cNvSpPr/>
            <p:nvPr/>
          </p:nvSpPr>
          <p:spPr>
            <a:xfrm>
              <a:off x="3934254" y="1578963"/>
              <a:ext cx="165019" cy="152614"/>
            </a:xfrm>
            <a:custGeom>
              <a:avLst/>
              <a:gdLst>
                <a:gd name="connsiteX0" fmla="*/ 165019 w 165019"/>
                <a:gd name="connsiteY0" fmla="*/ 124842 h 152614"/>
                <a:gd name="connsiteX1" fmla="*/ 163019 w 165019"/>
                <a:gd name="connsiteY1" fmla="*/ 129033 h 152614"/>
                <a:gd name="connsiteX2" fmla="*/ 154351 w 165019"/>
                <a:gd name="connsiteY2" fmla="*/ 139225 h 152614"/>
                <a:gd name="connsiteX3" fmla="*/ 107679 w 165019"/>
                <a:gd name="connsiteY3" fmla="*/ 151798 h 152614"/>
                <a:gd name="connsiteX4" fmla="*/ 49005 w 165019"/>
                <a:gd name="connsiteY4" fmla="*/ 110364 h 152614"/>
                <a:gd name="connsiteX5" fmla="*/ 29955 w 165019"/>
                <a:gd name="connsiteY5" fmla="*/ 72264 h 152614"/>
                <a:gd name="connsiteX6" fmla="*/ 22335 w 165019"/>
                <a:gd name="connsiteY6" fmla="*/ 50833 h 152614"/>
                <a:gd name="connsiteX7" fmla="*/ 19668 w 165019"/>
                <a:gd name="connsiteY7" fmla="*/ 26830 h 152614"/>
                <a:gd name="connsiteX8" fmla="*/ 31288 w 165019"/>
                <a:gd name="connsiteY8" fmla="*/ 5208 h 152614"/>
                <a:gd name="connsiteX9" fmla="*/ 54815 w 165019"/>
                <a:gd name="connsiteY9" fmla="*/ 1017 h 152614"/>
                <a:gd name="connsiteX10" fmla="*/ 86152 w 165019"/>
                <a:gd name="connsiteY10" fmla="*/ 30735 h 152614"/>
                <a:gd name="connsiteX11" fmla="*/ 82247 w 165019"/>
                <a:gd name="connsiteY11" fmla="*/ 69693 h 152614"/>
                <a:gd name="connsiteX12" fmla="*/ 55101 w 165019"/>
                <a:gd name="connsiteY12" fmla="*/ 90552 h 152614"/>
                <a:gd name="connsiteX13" fmla="*/ 26526 w 165019"/>
                <a:gd name="connsiteY13" fmla="*/ 89219 h 152614"/>
                <a:gd name="connsiteX14" fmla="*/ 8905 w 165019"/>
                <a:gd name="connsiteY14" fmla="*/ 77217 h 152614"/>
                <a:gd name="connsiteX15" fmla="*/ 1475 w 165019"/>
                <a:gd name="connsiteY15" fmla="*/ 66073 h 152614"/>
                <a:gd name="connsiteX16" fmla="*/ 46 w 165019"/>
                <a:gd name="connsiteY16" fmla="*/ 61596 h 152614"/>
                <a:gd name="connsiteX17" fmla="*/ 10238 w 165019"/>
                <a:gd name="connsiteY17" fmla="*/ 75884 h 152614"/>
                <a:gd name="connsiteX18" fmla="*/ 27478 w 165019"/>
                <a:gd name="connsiteY18" fmla="*/ 86647 h 152614"/>
                <a:gd name="connsiteX19" fmla="*/ 53672 w 165019"/>
                <a:gd name="connsiteY19" fmla="*/ 87219 h 152614"/>
                <a:gd name="connsiteX20" fmla="*/ 78342 w 165019"/>
                <a:gd name="connsiteY20" fmla="*/ 67597 h 152614"/>
                <a:gd name="connsiteX21" fmla="*/ 81485 w 165019"/>
                <a:gd name="connsiteY21" fmla="*/ 32355 h 152614"/>
                <a:gd name="connsiteX22" fmla="*/ 52910 w 165019"/>
                <a:gd name="connsiteY22" fmla="*/ 5780 h 152614"/>
                <a:gd name="connsiteX23" fmla="*/ 33860 w 165019"/>
                <a:gd name="connsiteY23" fmla="*/ 9209 h 152614"/>
                <a:gd name="connsiteX24" fmla="*/ 24335 w 165019"/>
                <a:gd name="connsiteY24" fmla="*/ 27497 h 152614"/>
                <a:gd name="connsiteX25" fmla="*/ 33860 w 165019"/>
                <a:gd name="connsiteY25" fmla="*/ 70455 h 152614"/>
                <a:gd name="connsiteX26" fmla="*/ 52910 w 165019"/>
                <a:gd name="connsiteY26" fmla="*/ 108555 h 152614"/>
                <a:gd name="connsiteX27" fmla="*/ 108346 w 165019"/>
                <a:gd name="connsiteY27" fmla="*/ 149131 h 152614"/>
                <a:gd name="connsiteX28" fmla="*/ 153208 w 165019"/>
                <a:gd name="connsiteY28" fmla="*/ 138463 h 152614"/>
                <a:gd name="connsiteX29" fmla="*/ 165019 w 165019"/>
                <a:gd name="connsiteY29" fmla="*/ 124842 h 15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019" h="152614">
                  <a:moveTo>
                    <a:pt x="165019" y="124842"/>
                  </a:moveTo>
                  <a:cubicBezTo>
                    <a:pt x="165019" y="124842"/>
                    <a:pt x="164543" y="126366"/>
                    <a:pt x="163019" y="129033"/>
                  </a:cubicBezTo>
                  <a:cubicBezTo>
                    <a:pt x="160714" y="132881"/>
                    <a:pt x="157780" y="136330"/>
                    <a:pt x="154351" y="139225"/>
                  </a:cubicBezTo>
                  <a:cubicBezTo>
                    <a:pt x="141378" y="150027"/>
                    <a:pt x="124329" y="154627"/>
                    <a:pt x="107679" y="151798"/>
                  </a:cubicBezTo>
                  <a:cubicBezTo>
                    <a:pt x="83238" y="146683"/>
                    <a:pt x="61997" y="131691"/>
                    <a:pt x="49005" y="110364"/>
                  </a:cubicBezTo>
                  <a:cubicBezTo>
                    <a:pt x="41328" y="98372"/>
                    <a:pt x="34946" y="85599"/>
                    <a:pt x="29955" y="72264"/>
                  </a:cubicBezTo>
                  <a:cubicBezTo>
                    <a:pt x="27288" y="65311"/>
                    <a:pt x="24621" y="58263"/>
                    <a:pt x="22335" y="50833"/>
                  </a:cubicBezTo>
                  <a:cubicBezTo>
                    <a:pt x="19811" y="43099"/>
                    <a:pt x="18896" y="34926"/>
                    <a:pt x="19668" y="26830"/>
                  </a:cubicBezTo>
                  <a:cubicBezTo>
                    <a:pt x="20620" y="18401"/>
                    <a:pt x="24783" y="10657"/>
                    <a:pt x="31288" y="5208"/>
                  </a:cubicBezTo>
                  <a:cubicBezTo>
                    <a:pt x="38080" y="303"/>
                    <a:pt x="46747" y="-1240"/>
                    <a:pt x="54815" y="1017"/>
                  </a:cubicBezTo>
                  <a:cubicBezTo>
                    <a:pt x="69522" y="5142"/>
                    <a:pt x="81247" y="16267"/>
                    <a:pt x="86152" y="30735"/>
                  </a:cubicBezTo>
                  <a:cubicBezTo>
                    <a:pt x="90915" y="43632"/>
                    <a:pt x="89477" y="57996"/>
                    <a:pt x="82247" y="69693"/>
                  </a:cubicBezTo>
                  <a:cubicBezTo>
                    <a:pt x="76027" y="79703"/>
                    <a:pt x="66379" y="87114"/>
                    <a:pt x="55101" y="90552"/>
                  </a:cubicBezTo>
                  <a:cubicBezTo>
                    <a:pt x="45700" y="93372"/>
                    <a:pt x="35622" y="92896"/>
                    <a:pt x="26526" y="89219"/>
                  </a:cubicBezTo>
                  <a:cubicBezTo>
                    <a:pt x="19820" y="86600"/>
                    <a:pt x="13800" y="82494"/>
                    <a:pt x="8905" y="77217"/>
                  </a:cubicBezTo>
                  <a:cubicBezTo>
                    <a:pt x="5771" y="73979"/>
                    <a:pt x="3256" y="70207"/>
                    <a:pt x="1475" y="66073"/>
                  </a:cubicBezTo>
                  <a:cubicBezTo>
                    <a:pt x="237" y="63216"/>
                    <a:pt x="-144" y="61692"/>
                    <a:pt x="46" y="61596"/>
                  </a:cubicBezTo>
                  <a:cubicBezTo>
                    <a:pt x="2732" y="66826"/>
                    <a:pt x="6171" y="71636"/>
                    <a:pt x="10238" y="75884"/>
                  </a:cubicBezTo>
                  <a:cubicBezTo>
                    <a:pt x="15153" y="80656"/>
                    <a:pt x="21030" y="84323"/>
                    <a:pt x="27478" y="86647"/>
                  </a:cubicBezTo>
                  <a:cubicBezTo>
                    <a:pt x="35917" y="89676"/>
                    <a:pt x="45109" y="89876"/>
                    <a:pt x="53672" y="87219"/>
                  </a:cubicBezTo>
                  <a:cubicBezTo>
                    <a:pt x="63988" y="83866"/>
                    <a:pt x="72751" y="76894"/>
                    <a:pt x="78342" y="67597"/>
                  </a:cubicBezTo>
                  <a:cubicBezTo>
                    <a:pt x="84743" y="56958"/>
                    <a:pt x="85895" y="43966"/>
                    <a:pt x="81485" y="32355"/>
                  </a:cubicBezTo>
                  <a:cubicBezTo>
                    <a:pt x="76970" y="19296"/>
                    <a:pt x="66264" y="9333"/>
                    <a:pt x="52910" y="5780"/>
                  </a:cubicBezTo>
                  <a:cubicBezTo>
                    <a:pt x="46366" y="4018"/>
                    <a:pt x="39375" y="5275"/>
                    <a:pt x="33860" y="9209"/>
                  </a:cubicBezTo>
                  <a:cubicBezTo>
                    <a:pt x="28459" y="13857"/>
                    <a:pt x="25050" y="20410"/>
                    <a:pt x="24335" y="27497"/>
                  </a:cubicBezTo>
                  <a:cubicBezTo>
                    <a:pt x="22621" y="42261"/>
                    <a:pt x="29288" y="56739"/>
                    <a:pt x="33860" y="70455"/>
                  </a:cubicBezTo>
                  <a:cubicBezTo>
                    <a:pt x="38766" y="83828"/>
                    <a:pt x="45157" y="96610"/>
                    <a:pt x="52910" y="108555"/>
                  </a:cubicBezTo>
                  <a:cubicBezTo>
                    <a:pt x="65121" y="129043"/>
                    <a:pt x="85133" y="143683"/>
                    <a:pt x="108346" y="149131"/>
                  </a:cubicBezTo>
                  <a:cubicBezTo>
                    <a:pt x="124138" y="152036"/>
                    <a:pt x="140416" y="148160"/>
                    <a:pt x="153208" y="138463"/>
                  </a:cubicBezTo>
                  <a:cubicBezTo>
                    <a:pt x="157704" y="134434"/>
                    <a:pt x="161667" y="129862"/>
                    <a:pt x="165019" y="124842"/>
                  </a:cubicBezTo>
                  <a:close/>
                </a:path>
              </a:pathLst>
            </a:custGeom>
            <a:solidFill>
              <a:srgbClr val="FAFAFA"/>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8456F892-E754-CC6F-E64A-0B27C1CCD7C6}"/>
                </a:ext>
              </a:extLst>
            </p:cNvPr>
            <p:cNvSpPr/>
            <p:nvPr/>
          </p:nvSpPr>
          <p:spPr>
            <a:xfrm>
              <a:off x="4082700" y="1488636"/>
              <a:ext cx="391096" cy="400183"/>
            </a:xfrm>
            <a:custGeom>
              <a:avLst/>
              <a:gdLst>
                <a:gd name="connsiteX0" fmla="*/ 391096 w 391096"/>
                <a:gd name="connsiteY0" fmla="*/ 361187 h 400183"/>
                <a:gd name="connsiteX1" fmla="*/ 388430 w 391096"/>
                <a:gd name="connsiteY1" fmla="*/ 363378 h 400183"/>
                <a:gd name="connsiteX2" fmla="*/ 380524 w 391096"/>
                <a:gd name="connsiteY2" fmla="*/ 369569 h 400183"/>
                <a:gd name="connsiteX3" fmla="*/ 347758 w 391096"/>
                <a:gd name="connsiteY3" fmla="*/ 390143 h 400183"/>
                <a:gd name="connsiteX4" fmla="*/ 320992 w 391096"/>
                <a:gd name="connsiteY4" fmla="*/ 399097 h 400183"/>
                <a:gd name="connsiteX5" fmla="*/ 287560 w 391096"/>
                <a:gd name="connsiteY5" fmla="*/ 396906 h 400183"/>
                <a:gd name="connsiteX6" fmla="*/ 227267 w 391096"/>
                <a:gd name="connsiteY6" fmla="*/ 343757 h 400183"/>
                <a:gd name="connsiteX7" fmla="*/ 228981 w 391096"/>
                <a:gd name="connsiteY7" fmla="*/ 141350 h 400183"/>
                <a:gd name="connsiteX8" fmla="*/ 273844 w 391096"/>
                <a:gd name="connsiteY8" fmla="*/ 99440 h 400183"/>
                <a:gd name="connsiteX9" fmla="*/ 305943 w 391096"/>
                <a:gd name="connsiteY9" fmla="*/ 95345 h 400183"/>
                <a:gd name="connsiteX10" fmla="*/ 334518 w 391096"/>
                <a:gd name="connsiteY10" fmla="*/ 111632 h 400183"/>
                <a:gd name="connsiteX11" fmla="*/ 343471 w 391096"/>
                <a:gd name="connsiteY11" fmla="*/ 144112 h 400183"/>
                <a:gd name="connsiteX12" fmla="*/ 333184 w 391096"/>
                <a:gd name="connsiteY12" fmla="*/ 176498 h 400183"/>
                <a:gd name="connsiteX13" fmla="*/ 280225 w 391096"/>
                <a:gd name="connsiteY13" fmla="*/ 219455 h 400183"/>
                <a:gd name="connsiteX14" fmla="*/ 212217 w 391096"/>
                <a:gd name="connsiteY14" fmla="*/ 226504 h 400183"/>
                <a:gd name="connsiteX15" fmla="*/ 150971 w 391096"/>
                <a:gd name="connsiteY15" fmla="*/ 201072 h 400183"/>
                <a:gd name="connsiteX16" fmla="*/ 78867 w 391096"/>
                <a:gd name="connsiteY16" fmla="*/ 100107 h 400183"/>
                <a:gd name="connsiteX17" fmla="*/ 70104 w 391096"/>
                <a:gd name="connsiteY17" fmla="*/ 42290 h 400183"/>
                <a:gd name="connsiteX18" fmla="*/ 81248 w 391096"/>
                <a:gd name="connsiteY18" fmla="*/ 16001 h 400183"/>
                <a:gd name="connsiteX19" fmla="*/ 104489 w 391096"/>
                <a:gd name="connsiteY19" fmla="*/ 857 h 400183"/>
                <a:gd name="connsiteX20" fmla="*/ 152114 w 391096"/>
                <a:gd name="connsiteY20" fmla="*/ 17430 h 400183"/>
                <a:gd name="connsiteX21" fmla="*/ 163639 w 391096"/>
                <a:gd name="connsiteY21" fmla="*/ 63055 h 400183"/>
                <a:gd name="connsiteX22" fmla="*/ 144113 w 391096"/>
                <a:gd name="connsiteY22" fmla="*/ 101155 h 400183"/>
                <a:gd name="connsiteX23" fmla="*/ 111919 w 391096"/>
                <a:gd name="connsiteY23" fmla="*/ 122205 h 400183"/>
                <a:gd name="connsiteX24" fmla="*/ 51435 w 391096"/>
                <a:gd name="connsiteY24" fmla="*/ 131730 h 400183"/>
                <a:gd name="connsiteX25" fmla="*/ 13335 w 391096"/>
                <a:gd name="connsiteY25" fmla="*/ 127825 h 400183"/>
                <a:gd name="connsiteX26" fmla="*/ 3334 w 391096"/>
                <a:gd name="connsiteY26" fmla="*/ 126206 h 400183"/>
                <a:gd name="connsiteX27" fmla="*/ 0 w 391096"/>
                <a:gd name="connsiteY27" fmla="*/ 125539 h 400183"/>
                <a:gd name="connsiteX28" fmla="*/ 3429 w 391096"/>
                <a:gd name="connsiteY28" fmla="*/ 125539 h 400183"/>
                <a:gd name="connsiteX29" fmla="*/ 13430 w 391096"/>
                <a:gd name="connsiteY29" fmla="*/ 126682 h 400183"/>
                <a:gd name="connsiteX30" fmla="*/ 51530 w 391096"/>
                <a:gd name="connsiteY30" fmla="*/ 129635 h 400183"/>
                <a:gd name="connsiteX31" fmla="*/ 110966 w 391096"/>
                <a:gd name="connsiteY31" fmla="*/ 120110 h 400183"/>
                <a:gd name="connsiteX32" fmla="*/ 141922 w 391096"/>
                <a:gd name="connsiteY32" fmla="*/ 99440 h 400183"/>
                <a:gd name="connsiteX33" fmla="*/ 160306 w 391096"/>
                <a:gd name="connsiteY33" fmla="*/ 62579 h 400183"/>
                <a:gd name="connsiteX34" fmla="*/ 149352 w 391096"/>
                <a:gd name="connsiteY34" fmla="*/ 20002 h 400183"/>
                <a:gd name="connsiteX35" fmla="*/ 105156 w 391096"/>
                <a:gd name="connsiteY35" fmla="*/ 4952 h 400183"/>
                <a:gd name="connsiteX36" fmla="*/ 74200 w 391096"/>
                <a:gd name="connsiteY36" fmla="*/ 43052 h 400183"/>
                <a:gd name="connsiteX37" fmla="*/ 82963 w 391096"/>
                <a:gd name="connsiteY37" fmla="*/ 98678 h 400183"/>
                <a:gd name="connsiteX38" fmla="*/ 153448 w 391096"/>
                <a:gd name="connsiteY38" fmla="*/ 197262 h 400183"/>
                <a:gd name="connsiteX39" fmla="*/ 212693 w 391096"/>
                <a:gd name="connsiteY39" fmla="*/ 221646 h 400183"/>
                <a:gd name="connsiteX40" fmla="*/ 278130 w 391096"/>
                <a:gd name="connsiteY40" fmla="*/ 214883 h 400183"/>
                <a:gd name="connsiteX41" fmla="*/ 328613 w 391096"/>
                <a:gd name="connsiteY41" fmla="*/ 174116 h 400183"/>
                <a:gd name="connsiteX42" fmla="*/ 338138 w 391096"/>
                <a:gd name="connsiteY42" fmla="*/ 143827 h 400183"/>
                <a:gd name="connsiteX43" fmla="*/ 330232 w 391096"/>
                <a:gd name="connsiteY43" fmla="*/ 114776 h 400183"/>
                <a:gd name="connsiteX44" fmla="*/ 304514 w 391096"/>
                <a:gd name="connsiteY44" fmla="*/ 100202 h 400183"/>
                <a:gd name="connsiteX45" fmla="*/ 274987 w 391096"/>
                <a:gd name="connsiteY45" fmla="*/ 103917 h 400183"/>
                <a:gd name="connsiteX46" fmla="*/ 232219 w 391096"/>
                <a:gd name="connsiteY46" fmla="*/ 143922 h 400183"/>
                <a:gd name="connsiteX47" fmla="*/ 203168 w 391096"/>
                <a:gd name="connsiteY47" fmla="*/ 249650 h 400183"/>
                <a:gd name="connsiteX48" fmla="*/ 229552 w 391096"/>
                <a:gd name="connsiteY48" fmla="*/ 342042 h 400183"/>
                <a:gd name="connsiteX49" fmla="*/ 287750 w 391096"/>
                <a:gd name="connsiteY49" fmla="*/ 394334 h 400183"/>
                <a:gd name="connsiteX50" fmla="*/ 346234 w 391096"/>
                <a:gd name="connsiteY50" fmla="*/ 388524 h 400183"/>
                <a:gd name="connsiteX51" fmla="*/ 379285 w 391096"/>
                <a:gd name="connsiteY51" fmla="*/ 368807 h 400183"/>
                <a:gd name="connsiteX52" fmla="*/ 387477 w 391096"/>
                <a:gd name="connsiteY52" fmla="*/ 363092 h 400183"/>
                <a:gd name="connsiteX53" fmla="*/ 391096 w 391096"/>
                <a:gd name="connsiteY53" fmla="*/ 361187 h 40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1096" h="400183">
                  <a:moveTo>
                    <a:pt x="391096" y="361187"/>
                  </a:moveTo>
                  <a:lnTo>
                    <a:pt x="388430" y="363378"/>
                  </a:lnTo>
                  <a:cubicBezTo>
                    <a:pt x="386525" y="364997"/>
                    <a:pt x="383857" y="366998"/>
                    <a:pt x="380524" y="369569"/>
                  </a:cubicBezTo>
                  <a:cubicBezTo>
                    <a:pt x="370256" y="377418"/>
                    <a:pt x="359292" y="384305"/>
                    <a:pt x="347758" y="390143"/>
                  </a:cubicBezTo>
                  <a:cubicBezTo>
                    <a:pt x="339300" y="394372"/>
                    <a:pt x="330289" y="397392"/>
                    <a:pt x="320992" y="399097"/>
                  </a:cubicBezTo>
                  <a:cubicBezTo>
                    <a:pt x="309839" y="401088"/>
                    <a:pt x="298361" y="400335"/>
                    <a:pt x="287560" y="396906"/>
                  </a:cubicBezTo>
                  <a:cubicBezTo>
                    <a:pt x="261861" y="386800"/>
                    <a:pt x="240516" y="367988"/>
                    <a:pt x="227267" y="343757"/>
                  </a:cubicBezTo>
                  <a:cubicBezTo>
                    <a:pt x="189852" y="281301"/>
                    <a:pt x="190519" y="203168"/>
                    <a:pt x="228981" y="141350"/>
                  </a:cubicBezTo>
                  <a:cubicBezTo>
                    <a:pt x="239411" y="123215"/>
                    <a:pt x="255041" y="108613"/>
                    <a:pt x="273844" y="99440"/>
                  </a:cubicBezTo>
                  <a:cubicBezTo>
                    <a:pt x="283950" y="95087"/>
                    <a:pt x="295075" y="93668"/>
                    <a:pt x="305943" y="95345"/>
                  </a:cubicBezTo>
                  <a:cubicBezTo>
                    <a:pt x="317221" y="96869"/>
                    <a:pt x="327460" y="102707"/>
                    <a:pt x="334518" y="111632"/>
                  </a:cubicBezTo>
                  <a:cubicBezTo>
                    <a:pt x="341443" y="120967"/>
                    <a:pt x="344633" y="132549"/>
                    <a:pt x="343471" y="144112"/>
                  </a:cubicBezTo>
                  <a:cubicBezTo>
                    <a:pt x="342633" y="155562"/>
                    <a:pt x="339109" y="166658"/>
                    <a:pt x="333184" y="176498"/>
                  </a:cubicBezTo>
                  <a:cubicBezTo>
                    <a:pt x="320754" y="196272"/>
                    <a:pt x="302133" y="211369"/>
                    <a:pt x="280225" y="219455"/>
                  </a:cubicBezTo>
                  <a:cubicBezTo>
                    <a:pt x="258528" y="227542"/>
                    <a:pt x="235115" y="229971"/>
                    <a:pt x="212217" y="226504"/>
                  </a:cubicBezTo>
                  <a:cubicBezTo>
                    <a:pt x="190052" y="223075"/>
                    <a:pt x="169050" y="214350"/>
                    <a:pt x="150971" y="201072"/>
                  </a:cubicBezTo>
                  <a:cubicBezTo>
                    <a:pt x="117319" y="175440"/>
                    <a:pt x="92192" y="140255"/>
                    <a:pt x="78867" y="100107"/>
                  </a:cubicBezTo>
                  <a:cubicBezTo>
                    <a:pt x="71333" y="81819"/>
                    <a:pt x="68323" y="61988"/>
                    <a:pt x="70104" y="42290"/>
                  </a:cubicBezTo>
                  <a:cubicBezTo>
                    <a:pt x="71571" y="32737"/>
                    <a:pt x="75400" y="23697"/>
                    <a:pt x="81248" y="16001"/>
                  </a:cubicBezTo>
                  <a:cubicBezTo>
                    <a:pt x="86944" y="8343"/>
                    <a:pt x="95183" y="2971"/>
                    <a:pt x="104489" y="857"/>
                  </a:cubicBezTo>
                  <a:cubicBezTo>
                    <a:pt x="122177" y="-2430"/>
                    <a:pt x="140284" y="3876"/>
                    <a:pt x="152114" y="17430"/>
                  </a:cubicBezTo>
                  <a:cubicBezTo>
                    <a:pt x="162677" y="30108"/>
                    <a:pt x="166916" y="46881"/>
                    <a:pt x="163639" y="63055"/>
                  </a:cubicBezTo>
                  <a:cubicBezTo>
                    <a:pt x="161125" y="77437"/>
                    <a:pt x="154324" y="90715"/>
                    <a:pt x="144113" y="101155"/>
                  </a:cubicBezTo>
                  <a:cubicBezTo>
                    <a:pt x="134969" y="110346"/>
                    <a:pt x="124006" y="117519"/>
                    <a:pt x="111919" y="122205"/>
                  </a:cubicBezTo>
                  <a:cubicBezTo>
                    <a:pt x="92669" y="129644"/>
                    <a:pt x="72047" y="132892"/>
                    <a:pt x="51435" y="131730"/>
                  </a:cubicBezTo>
                  <a:cubicBezTo>
                    <a:pt x="38671" y="131130"/>
                    <a:pt x="25956" y="129825"/>
                    <a:pt x="13335" y="127825"/>
                  </a:cubicBezTo>
                  <a:lnTo>
                    <a:pt x="3334" y="126206"/>
                  </a:lnTo>
                  <a:lnTo>
                    <a:pt x="0" y="125539"/>
                  </a:lnTo>
                  <a:lnTo>
                    <a:pt x="3429" y="125539"/>
                  </a:lnTo>
                  <a:lnTo>
                    <a:pt x="13430" y="126682"/>
                  </a:lnTo>
                  <a:cubicBezTo>
                    <a:pt x="22193" y="127539"/>
                    <a:pt x="35147" y="129254"/>
                    <a:pt x="51530" y="129635"/>
                  </a:cubicBezTo>
                  <a:cubicBezTo>
                    <a:pt x="71790" y="130587"/>
                    <a:pt x="92021" y="127349"/>
                    <a:pt x="110966" y="120110"/>
                  </a:cubicBezTo>
                  <a:cubicBezTo>
                    <a:pt x="122625" y="115471"/>
                    <a:pt x="133169" y="108432"/>
                    <a:pt x="141922" y="99440"/>
                  </a:cubicBezTo>
                  <a:cubicBezTo>
                    <a:pt x="151647" y="89306"/>
                    <a:pt x="158058" y="76447"/>
                    <a:pt x="160306" y="62579"/>
                  </a:cubicBezTo>
                  <a:cubicBezTo>
                    <a:pt x="163268" y="47462"/>
                    <a:pt x="159239" y="31813"/>
                    <a:pt x="149352" y="20002"/>
                  </a:cubicBezTo>
                  <a:cubicBezTo>
                    <a:pt x="138255" y="7610"/>
                    <a:pt x="121501" y="1904"/>
                    <a:pt x="105156" y="4952"/>
                  </a:cubicBezTo>
                  <a:cubicBezTo>
                    <a:pt x="88021" y="10134"/>
                    <a:pt x="75771" y="25221"/>
                    <a:pt x="74200" y="43052"/>
                  </a:cubicBezTo>
                  <a:cubicBezTo>
                    <a:pt x="72504" y="62036"/>
                    <a:pt x="75514" y="81143"/>
                    <a:pt x="82963" y="98678"/>
                  </a:cubicBezTo>
                  <a:cubicBezTo>
                    <a:pt x="96031" y="137874"/>
                    <a:pt x="120586" y="172221"/>
                    <a:pt x="153448" y="197262"/>
                  </a:cubicBezTo>
                  <a:cubicBezTo>
                    <a:pt x="170974" y="209997"/>
                    <a:pt x="191281" y="218350"/>
                    <a:pt x="212693" y="221646"/>
                  </a:cubicBezTo>
                  <a:cubicBezTo>
                    <a:pt x="234724" y="225018"/>
                    <a:pt x="257251" y="222694"/>
                    <a:pt x="278130" y="214883"/>
                  </a:cubicBezTo>
                  <a:cubicBezTo>
                    <a:pt x="299009" y="207273"/>
                    <a:pt x="316773" y="192928"/>
                    <a:pt x="328613" y="174116"/>
                  </a:cubicBezTo>
                  <a:cubicBezTo>
                    <a:pt x="334080" y="164887"/>
                    <a:pt x="337337" y="154523"/>
                    <a:pt x="338138" y="143827"/>
                  </a:cubicBezTo>
                  <a:cubicBezTo>
                    <a:pt x="339252" y="133492"/>
                    <a:pt x="336423" y="123119"/>
                    <a:pt x="330232" y="114776"/>
                  </a:cubicBezTo>
                  <a:cubicBezTo>
                    <a:pt x="323869" y="106774"/>
                    <a:pt x="314649" y="101555"/>
                    <a:pt x="304514" y="100202"/>
                  </a:cubicBezTo>
                  <a:cubicBezTo>
                    <a:pt x="294522" y="98650"/>
                    <a:pt x="284283" y="99936"/>
                    <a:pt x="274987" y="103917"/>
                  </a:cubicBezTo>
                  <a:cubicBezTo>
                    <a:pt x="257070" y="112699"/>
                    <a:pt x="242183" y="126634"/>
                    <a:pt x="232219" y="143922"/>
                  </a:cubicBezTo>
                  <a:cubicBezTo>
                    <a:pt x="212150" y="175459"/>
                    <a:pt x="202035" y="212292"/>
                    <a:pt x="203168" y="249650"/>
                  </a:cubicBezTo>
                  <a:cubicBezTo>
                    <a:pt x="203854" y="282206"/>
                    <a:pt x="212941" y="314039"/>
                    <a:pt x="229552" y="342042"/>
                  </a:cubicBezTo>
                  <a:cubicBezTo>
                    <a:pt x="242259" y="365721"/>
                    <a:pt x="262842" y="384219"/>
                    <a:pt x="287750" y="394334"/>
                  </a:cubicBezTo>
                  <a:cubicBezTo>
                    <a:pt x="307267" y="400021"/>
                    <a:pt x="328222" y="397944"/>
                    <a:pt x="346234" y="388524"/>
                  </a:cubicBezTo>
                  <a:cubicBezTo>
                    <a:pt x="357778" y="382876"/>
                    <a:pt x="368827" y="376275"/>
                    <a:pt x="379285" y="368807"/>
                  </a:cubicBezTo>
                  <a:lnTo>
                    <a:pt x="387477" y="363092"/>
                  </a:lnTo>
                  <a:cubicBezTo>
                    <a:pt x="388601" y="362302"/>
                    <a:pt x="389811" y="361664"/>
                    <a:pt x="391096" y="361187"/>
                  </a:cubicBezTo>
                  <a:close/>
                </a:path>
              </a:pathLst>
            </a:custGeom>
            <a:solidFill>
              <a:srgbClr val="FAFAFA"/>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1B1118B6-DFE5-8A94-8772-647F20676088}"/>
                </a:ext>
              </a:extLst>
            </p:cNvPr>
            <p:cNvSpPr/>
            <p:nvPr/>
          </p:nvSpPr>
          <p:spPr>
            <a:xfrm>
              <a:off x="4021645" y="1315362"/>
              <a:ext cx="189357" cy="97746"/>
            </a:xfrm>
            <a:custGeom>
              <a:avLst/>
              <a:gdLst>
                <a:gd name="connsiteX0" fmla="*/ 189357 w 189357"/>
                <a:gd name="connsiteY0" fmla="*/ 14 h 97746"/>
                <a:gd name="connsiteX1" fmla="*/ 186309 w 189357"/>
                <a:gd name="connsiteY1" fmla="*/ 8491 h 97746"/>
                <a:gd name="connsiteX2" fmla="*/ 174022 w 189357"/>
                <a:gd name="connsiteY2" fmla="*/ 29922 h 97746"/>
                <a:gd name="connsiteX3" fmla="*/ 32861 w 189357"/>
                <a:gd name="connsiteY3" fmla="*/ 97264 h 97746"/>
                <a:gd name="connsiteX4" fmla="*/ 8572 w 189357"/>
                <a:gd name="connsiteY4" fmla="*/ 93359 h 97746"/>
                <a:gd name="connsiteX5" fmla="*/ 0 w 189357"/>
                <a:gd name="connsiteY5" fmla="*/ 90311 h 97746"/>
                <a:gd name="connsiteX6" fmla="*/ 33052 w 189357"/>
                <a:gd name="connsiteY6" fmla="*/ 93835 h 97746"/>
                <a:gd name="connsiteX7" fmla="*/ 171259 w 189357"/>
                <a:gd name="connsiteY7" fmla="*/ 27922 h 97746"/>
                <a:gd name="connsiteX8" fmla="*/ 189357 w 189357"/>
                <a:gd name="connsiteY8" fmla="*/ 14 h 9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57" h="97746">
                  <a:moveTo>
                    <a:pt x="189357" y="14"/>
                  </a:moveTo>
                  <a:cubicBezTo>
                    <a:pt x="188747" y="2966"/>
                    <a:pt x="187719" y="5824"/>
                    <a:pt x="186309" y="8491"/>
                  </a:cubicBezTo>
                  <a:cubicBezTo>
                    <a:pt x="182899" y="16006"/>
                    <a:pt x="178784" y="23178"/>
                    <a:pt x="174022" y="29922"/>
                  </a:cubicBezTo>
                  <a:cubicBezTo>
                    <a:pt x="142380" y="75976"/>
                    <a:pt x="88563" y="101645"/>
                    <a:pt x="32861" y="97264"/>
                  </a:cubicBezTo>
                  <a:cubicBezTo>
                    <a:pt x="24660" y="96731"/>
                    <a:pt x="16526" y="95426"/>
                    <a:pt x="8572" y="93359"/>
                  </a:cubicBezTo>
                  <a:cubicBezTo>
                    <a:pt x="5572" y="92806"/>
                    <a:pt x="2677" y="91777"/>
                    <a:pt x="0" y="90311"/>
                  </a:cubicBezTo>
                  <a:cubicBezTo>
                    <a:pt x="0" y="89453"/>
                    <a:pt x="12573" y="93073"/>
                    <a:pt x="33052" y="93835"/>
                  </a:cubicBezTo>
                  <a:cubicBezTo>
                    <a:pt x="87182" y="96054"/>
                    <a:pt x="138913" y="71384"/>
                    <a:pt x="171259" y="27922"/>
                  </a:cubicBezTo>
                  <a:cubicBezTo>
                    <a:pt x="183547" y="11539"/>
                    <a:pt x="188404" y="-463"/>
                    <a:pt x="189357" y="14"/>
                  </a:cubicBezTo>
                  <a:close/>
                </a:path>
              </a:pathLst>
            </a:custGeom>
            <a:solidFill>
              <a:srgbClr val="FAFAFA"/>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388B93AB-94FA-77C8-7F0B-3D8EAE599D6F}"/>
                </a:ext>
              </a:extLst>
            </p:cNvPr>
            <p:cNvSpPr/>
            <p:nvPr/>
          </p:nvSpPr>
          <p:spPr>
            <a:xfrm>
              <a:off x="4307002" y="1354996"/>
              <a:ext cx="44684" cy="38484"/>
            </a:xfrm>
            <a:custGeom>
              <a:avLst/>
              <a:gdLst>
                <a:gd name="connsiteX0" fmla="*/ 44684 w 44684"/>
                <a:gd name="connsiteY0" fmla="*/ 861 h 38484"/>
                <a:gd name="connsiteX1" fmla="*/ 17824 w 44684"/>
                <a:gd name="connsiteY1" fmla="*/ 14101 h 38484"/>
                <a:gd name="connsiteX2" fmla="*/ 393 w 44684"/>
                <a:gd name="connsiteY2" fmla="*/ 38485 h 38484"/>
                <a:gd name="connsiteX3" fmla="*/ 1536 w 44684"/>
                <a:gd name="connsiteY3" fmla="*/ 28960 h 38484"/>
                <a:gd name="connsiteX4" fmla="*/ 35255 w 44684"/>
                <a:gd name="connsiteY4" fmla="*/ 385 h 38484"/>
                <a:gd name="connsiteX5" fmla="*/ 44684 w 44684"/>
                <a:gd name="connsiteY5" fmla="*/ 861 h 3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84" h="38484">
                  <a:moveTo>
                    <a:pt x="44684" y="861"/>
                  </a:moveTo>
                  <a:cubicBezTo>
                    <a:pt x="35036" y="3709"/>
                    <a:pt x="25958" y="8186"/>
                    <a:pt x="17824" y="14101"/>
                  </a:cubicBezTo>
                  <a:cubicBezTo>
                    <a:pt x="10642" y="21149"/>
                    <a:pt x="4746" y="29408"/>
                    <a:pt x="393" y="38485"/>
                  </a:cubicBezTo>
                  <a:cubicBezTo>
                    <a:pt x="-178" y="38485"/>
                    <a:pt x="-369" y="34675"/>
                    <a:pt x="1536" y="28960"/>
                  </a:cubicBezTo>
                  <a:cubicBezTo>
                    <a:pt x="6918" y="14129"/>
                    <a:pt x="19748" y="3261"/>
                    <a:pt x="35255" y="385"/>
                  </a:cubicBezTo>
                  <a:cubicBezTo>
                    <a:pt x="41065" y="-472"/>
                    <a:pt x="44684" y="290"/>
                    <a:pt x="44684" y="861"/>
                  </a:cubicBezTo>
                  <a:close/>
                </a:path>
              </a:pathLst>
            </a:custGeom>
            <a:solidFill>
              <a:srgbClr val="FAFAFA"/>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B0A21DCF-8140-9D24-D2ED-24401B214E13}"/>
                </a:ext>
              </a:extLst>
            </p:cNvPr>
            <p:cNvSpPr/>
            <p:nvPr/>
          </p:nvSpPr>
          <p:spPr>
            <a:xfrm>
              <a:off x="4497514" y="1326688"/>
              <a:ext cx="62559" cy="85175"/>
            </a:xfrm>
            <a:custGeom>
              <a:avLst/>
              <a:gdLst>
                <a:gd name="connsiteX0" fmla="*/ 55436 w 62559"/>
                <a:gd name="connsiteY0" fmla="*/ 85176 h 85175"/>
                <a:gd name="connsiteX1" fmla="*/ 47339 w 62559"/>
                <a:gd name="connsiteY1" fmla="*/ 81461 h 85175"/>
                <a:gd name="connsiteX2" fmla="*/ 29432 w 62559"/>
                <a:gd name="connsiteY2" fmla="*/ 64983 h 85175"/>
                <a:gd name="connsiteX3" fmla="*/ 16193 w 62559"/>
                <a:gd name="connsiteY3" fmla="*/ 31264 h 85175"/>
                <a:gd name="connsiteX4" fmla="*/ 22098 w 62559"/>
                <a:gd name="connsiteY4" fmla="*/ 9833 h 85175"/>
                <a:gd name="connsiteX5" fmla="*/ 44101 w 62559"/>
                <a:gd name="connsiteY5" fmla="*/ 308 h 85175"/>
                <a:gd name="connsiteX6" fmla="*/ 61436 w 62559"/>
                <a:gd name="connsiteY6" fmla="*/ 16977 h 85175"/>
                <a:gd name="connsiteX7" fmla="*/ 57055 w 62559"/>
                <a:gd name="connsiteY7" fmla="*/ 38884 h 85175"/>
                <a:gd name="connsiteX8" fmla="*/ 22574 w 62559"/>
                <a:gd name="connsiteY8" fmla="*/ 48409 h 85175"/>
                <a:gd name="connsiteX9" fmla="*/ 3524 w 62559"/>
                <a:gd name="connsiteY9" fmla="*/ 32788 h 85175"/>
                <a:gd name="connsiteX10" fmla="*/ 0 w 62559"/>
                <a:gd name="connsiteY10" fmla="*/ 24597 h 85175"/>
                <a:gd name="connsiteX11" fmla="*/ 5144 w 62559"/>
                <a:gd name="connsiteY11" fmla="*/ 31645 h 85175"/>
                <a:gd name="connsiteX12" fmla="*/ 23527 w 62559"/>
                <a:gd name="connsiteY12" fmla="*/ 45076 h 85175"/>
                <a:gd name="connsiteX13" fmla="*/ 53340 w 62559"/>
                <a:gd name="connsiteY13" fmla="*/ 36408 h 85175"/>
                <a:gd name="connsiteX14" fmla="*/ 56674 w 62559"/>
                <a:gd name="connsiteY14" fmla="*/ 18787 h 85175"/>
                <a:gd name="connsiteX15" fmla="*/ 42863 w 62559"/>
                <a:gd name="connsiteY15" fmla="*/ 5547 h 85175"/>
                <a:gd name="connsiteX16" fmla="*/ 25718 w 62559"/>
                <a:gd name="connsiteY16" fmla="*/ 12976 h 85175"/>
                <a:gd name="connsiteX17" fmla="*/ 20574 w 62559"/>
                <a:gd name="connsiteY17" fmla="*/ 31169 h 85175"/>
                <a:gd name="connsiteX18" fmla="*/ 32099 w 62559"/>
                <a:gd name="connsiteY18" fmla="*/ 63173 h 85175"/>
                <a:gd name="connsiteX19" fmla="*/ 55436 w 62559"/>
                <a:gd name="connsiteY19" fmla="*/ 85176 h 8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559" h="85175">
                  <a:moveTo>
                    <a:pt x="55436" y="85176"/>
                  </a:moveTo>
                  <a:cubicBezTo>
                    <a:pt x="52492" y="84547"/>
                    <a:pt x="49730" y="83280"/>
                    <a:pt x="47339" y="81461"/>
                  </a:cubicBezTo>
                  <a:cubicBezTo>
                    <a:pt x="40396" y="77127"/>
                    <a:pt x="34328" y="71536"/>
                    <a:pt x="29432" y="64983"/>
                  </a:cubicBezTo>
                  <a:cubicBezTo>
                    <a:pt x="21917" y="55220"/>
                    <a:pt x="17326" y="43533"/>
                    <a:pt x="16193" y="31264"/>
                  </a:cubicBezTo>
                  <a:cubicBezTo>
                    <a:pt x="15554" y="23644"/>
                    <a:pt x="17650" y="16053"/>
                    <a:pt x="22098" y="9833"/>
                  </a:cubicBezTo>
                  <a:cubicBezTo>
                    <a:pt x="26908" y="2594"/>
                    <a:pt x="35528" y="-1140"/>
                    <a:pt x="44101" y="308"/>
                  </a:cubicBezTo>
                  <a:cubicBezTo>
                    <a:pt x="52416" y="2413"/>
                    <a:pt x="59007" y="8747"/>
                    <a:pt x="61436" y="16977"/>
                  </a:cubicBezTo>
                  <a:cubicBezTo>
                    <a:pt x="63903" y="24540"/>
                    <a:pt x="62246" y="32846"/>
                    <a:pt x="57055" y="38884"/>
                  </a:cubicBezTo>
                  <a:cubicBezTo>
                    <a:pt x="48778" y="49105"/>
                    <a:pt x="34919" y="52934"/>
                    <a:pt x="22574" y="48409"/>
                  </a:cubicBezTo>
                  <a:cubicBezTo>
                    <a:pt x="14716" y="45380"/>
                    <a:pt x="8039" y="39904"/>
                    <a:pt x="3524" y="32788"/>
                  </a:cubicBezTo>
                  <a:cubicBezTo>
                    <a:pt x="1715" y="30379"/>
                    <a:pt x="514" y="27569"/>
                    <a:pt x="0" y="24597"/>
                  </a:cubicBezTo>
                  <a:cubicBezTo>
                    <a:pt x="0" y="24597"/>
                    <a:pt x="1715" y="27359"/>
                    <a:pt x="5144" y="31645"/>
                  </a:cubicBezTo>
                  <a:cubicBezTo>
                    <a:pt x="9830" y="37818"/>
                    <a:pt x="16221" y="42485"/>
                    <a:pt x="23527" y="45076"/>
                  </a:cubicBezTo>
                  <a:cubicBezTo>
                    <a:pt x="34300" y="48657"/>
                    <a:pt x="46168" y="45209"/>
                    <a:pt x="53340" y="36408"/>
                  </a:cubicBezTo>
                  <a:cubicBezTo>
                    <a:pt x="57417" y="31502"/>
                    <a:pt x="58674" y="24845"/>
                    <a:pt x="56674" y="18787"/>
                  </a:cubicBezTo>
                  <a:cubicBezTo>
                    <a:pt x="54635" y="12310"/>
                    <a:pt x="49425" y="7309"/>
                    <a:pt x="42863" y="5547"/>
                  </a:cubicBezTo>
                  <a:cubicBezTo>
                    <a:pt x="36186" y="4442"/>
                    <a:pt x="29480" y="7347"/>
                    <a:pt x="25718" y="12976"/>
                  </a:cubicBezTo>
                  <a:cubicBezTo>
                    <a:pt x="21984" y="18282"/>
                    <a:pt x="20174" y="24702"/>
                    <a:pt x="20574" y="31169"/>
                  </a:cubicBezTo>
                  <a:cubicBezTo>
                    <a:pt x="21441" y="42685"/>
                    <a:pt x="25422" y="53753"/>
                    <a:pt x="32099" y="63173"/>
                  </a:cubicBezTo>
                  <a:cubicBezTo>
                    <a:pt x="38624" y="71727"/>
                    <a:pt x="46511" y="79166"/>
                    <a:pt x="55436" y="85176"/>
                  </a:cubicBezTo>
                  <a:close/>
                </a:path>
              </a:pathLst>
            </a:custGeom>
            <a:solidFill>
              <a:srgbClr val="FAFAFA"/>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0D27BAF-88EF-2FFD-244C-66F666B093D4}"/>
                </a:ext>
              </a:extLst>
            </p:cNvPr>
            <p:cNvSpPr/>
            <p:nvPr/>
          </p:nvSpPr>
          <p:spPr>
            <a:xfrm>
              <a:off x="4521422" y="1269303"/>
              <a:ext cx="69729" cy="31404"/>
            </a:xfrm>
            <a:custGeom>
              <a:avLst/>
              <a:gdLst>
                <a:gd name="connsiteX0" fmla="*/ 69628 w 69729"/>
                <a:gd name="connsiteY0" fmla="*/ 31404 h 31404"/>
                <a:gd name="connsiteX1" fmla="*/ 38100 w 69729"/>
                <a:gd name="connsiteY1" fmla="*/ 9401 h 31404"/>
                <a:gd name="connsiteX2" fmla="*/ 0 w 69729"/>
                <a:gd name="connsiteY2" fmla="*/ 2924 h 31404"/>
                <a:gd name="connsiteX3" fmla="*/ 11430 w 69729"/>
                <a:gd name="connsiteY3" fmla="*/ 162 h 31404"/>
                <a:gd name="connsiteX4" fmla="*/ 40005 w 69729"/>
                <a:gd name="connsiteY4" fmla="*/ 4829 h 31404"/>
                <a:gd name="connsiteX5" fmla="*/ 63437 w 69729"/>
                <a:gd name="connsiteY5" fmla="*/ 21308 h 31404"/>
                <a:gd name="connsiteX6" fmla="*/ 69628 w 69729"/>
                <a:gd name="connsiteY6" fmla="*/ 31404 h 3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29" h="31404">
                  <a:moveTo>
                    <a:pt x="69628" y="31404"/>
                  </a:moveTo>
                  <a:cubicBezTo>
                    <a:pt x="60360" y="22432"/>
                    <a:pt x="49721" y="15002"/>
                    <a:pt x="38100" y="9401"/>
                  </a:cubicBezTo>
                  <a:cubicBezTo>
                    <a:pt x="25813" y="5258"/>
                    <a:pt x="12963" y="3077"/>
                    <a:pt x="0" y="2924"/>
                  </a:cubicBezTo>
                  <a:cubicBezTo>
                    <a:pt x="0" y="2353"/>
                    <a:pt x="4096" y="638"/>
                    <a:pt x="11430" y="162"/>
                  </a:cubicBezTo>
                  <a:cubicBezTo>
                    <a:pt x="21193" y="-543"/>
                    <a:pt x="30975" y="1058"/>
                    <a:pt x="40005" y="4829"/>
                  </a:cubicBezTo>
                  <a:cubicBezTo>
                    <a:pt x="48949" y="8506"/>
                    <a:pt x="56950" y="14135"/>
                    <a:pt x="63437" y="21308"/>
                  </a:cubicBezTo>
                  <a:cubicBezTo>
                    <a:pt x="68389" y="26832"/>
                    <a:pt x="70199" y="31118"/>
                    <a:pt x="69628" y="31404"/>
                  </a:cubicBezTo>
                  <a:close/>
                </a:path>
              </a:pathLst>
            </a:custGeom>
            <a:solidFill>
              <a:srgbClr val="FAFAFA"/>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A9096F3D-D2A4-1DE8-3A24-1759D44A82DA}"/>
                </a:ext>
              </a:extLst>
            </p:cNvPr>
            <p:cNvSpPr/>
            <p:nvPr/>
          </p:nvSpPr>
          <p:spPr>
            <a:xfrm>
              <a:off x="4492373" y="1333409"/>
              <a:ext cx="360614" cy="270003"/>
            </a:xfrm>
            <a:custGeom>
              <a:avLst/>
              <a:gdLst>
                <a:gd name="connsiteX0" fmla="*/ 360614 w 360614"/>
                <a:gd name="connsiteY0" fmla="*/ 78170 h 270003"/>
                <a:gd name="connsiteX1" fmla="*/ 358804 w 360614"/>
                <a:gd name="connsiteY1" fmla="*/ 79313 h 270003"/>
                <a:gd name="connsiteX2" fmla="*/ 353089 w 360614"/>
                <a:gd name="connsiteY2" fmla="*/ 82361 h 270003"/>
                <a:gd name="connsiteX3" fmla="*/ 330134 w 360614"/>
                <a:gd name="connsiteY3" fmla="*/ 91886 h 270003"/>
                <a:gd name="connsiteX4" fmla="*/ 240409 w 360614"/>
                <a:gd name="connsiteY4" fmla="*/ 108745 h 270003"/>
                <a:gd name="connsiteX5" fmla="*/ 209929 w 360614"/>
                <a:gd name="connsiteY5" fmla="*/ 105792 h 270003"/>
                <a:gd name="connsiteX6" fmla="*/ 179925 w 360614"/>
                <a:gd name="connsiteY6" fmla="*/ 91124 h 270003"/>
                <a:gd name="connsiteX7" fmla="*/ 165161 w 360614"/>
                <a:gd name="connsiteY7" fmla="*/ 58548 h 270003"/>
                <a:gd name="connsiteX8" fmla="*/ 177829 w 360614"/>
                <a:gd name="connsiteY8" fmla="*/ 22734 h 270003"/>
                <a:gd name="connsiteX9" fmla="*/ 254029 w 360614"/>
                <a:gd name="connsiteY9" fmla="*/ 3684 h 270003"/>
                <a:gd name="connsiteX10" fmla="*/ 314799 w 360614"/>
                <a:gd name="connsiteY10" fmla="*/ 62549 h 270003"/>
                <a:gd name="connsiteX11" fmla="*/ 296606 w 360614"/>
                <a:gd name="connsiteY11" fmla="*/ 145131 h 270003"/>
                <a:gd name="connsiteX12" fmla="*/ 226121 w 360614"/>
                <a:gd name="connsiteY12" fmla="*/ 183231 h 270003"/>
                <a:gd name="connsiteX13" fmla="*/ 153827 w 360614"/>
                <a:gd name="connsiteY13" fmla="*/ 190565 h 270003"/>
                <a:gd name="connsiteX14" fmla="*/ 91438 w 360614"/>
                <a:gd name="connsiteY14" fmla="*/ 196661 h 270003"/>
                <a:gd name="connsiteX15" fmla="*/ 14761 w 360614"/>
                <a:gd name="connsiteY15" fmla="*/ 240381 h 270003"/>
                <a:gd name="connsiteX16" fmla="*/ 93 w 360614"/>
                <a:gd name="connsiteY16" fmla="*/ 270003 h 270003"/>
                <a:gd name="connsiteX17" fmla="*/ 93 w 360614"/>
                <a:gd name="connsiteY17" fmla="*/ 267813 h 270003"/>
                <a:gd name="connsiteX18" fmla="*/ 1617 w 360614"/>
                <a:gd name="connsiteY18" fmla="*/ 261526 h 270003"/>
                <a:gd name="connsiteX19" fmla="*/ 12856 w 360614"/>
                <a:gd name="connsiteY19" fmla="*/ 239238 h 270003"/>
                <a:gd name="connsiteX20" fmla="*/ 90485 w 360614"/>
                <a:gd name="connsiteY20" fmla="*/ 193232 h 270003"/>
                <a:gd name="connsiteX21" fmla="*/ 153350 w 360614"/>
                <a:gd name="connsiteY21" fmla="*/ 186469 h 270003"/>
                <a:gd name="connsiteX22" fmla="*/ 224788 w 360614"/>
                <a:gd name="connsiteY22" fmla="*/ 178849 h 270003"/>
                <a:gd name="connsiteX23" fmla="*/ 292701 w 360614"/>
                <a:gd name="connsiteY23" fmla="*/ 142083 h 270003"/>
                <a:gd name="connsiteX24" fmla="*/ 309751 w 360614"/>
                <a:gd name="connsiteY24" fmla="*/ 64168 h 270003"/>
                <a:gd name="connsiteX25" fmla="*/ 252601 w 360614"/>
                <a:gd name="connsiteY25" fmla="*/ 8542 h 270003"/>
                <a:gd name="connsiteX26" fmla="*/ 181544 w 360614"/>
                <a:gd name="connsiteY26" fmla="*/ 26259 h 270003"/>
                <a:gd name="connsiteX27" fmla="*/ 169733 w 360614"/>
                <a:gd name="connsiteY27" fmla="*/ 59120 h 270003"/>
                <a:gd name="connsiteX28" fmla="*/ 182878 w 360614"/>
                <a:gd name="connsiteY28" fmla="*/ 88743 h 270003"/>
                <a:gd name="connsiteX29" fmla="*/ 211453 w 360614"/>
                <a:gd name="connsiteY29" fmla="*/ 102744 h 270003"/>
                <a:gd name="connsiteX30" fmla="*/ 240980 w 360614"/>
                <a:gd name="connsiteY30" fmla="*/ 105888 h 270003"/>
                <a:gd name="connsiteX31" fmla="*/ 330134 w 360614"/>
                <a:gd name="connsiteY31" fmla="*/ 90743 h 270003"/>
                <a:gd name="connsiteX32" fmla="*/ 353185 w 360614"/>
                <a:gd name="connsiteY32" fmla="*/ 81885 h 270003"/>
                <a:gd name="connsiteX33" fmla="*/ 360614 w 360614"/>
                <a:gd name="connsiteY33" fmla="*/ 78170 h 2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0614" h="270003">
                  <a:moveTo>
                    <a:pt x="360614" y="78170"/>
                  </a:moveTo>
                  <a:cubicBezTo>
                    <a:pt x="360614" y="78170"/>
                    <a:pt x="360043" y="78646"/>
                    <a:pt x="358804" y="79313"/>
                  </a:cubicBezTo>
                  <a:lnTo>
                    <a:pt x="353089" y="82361"/>
                  </a:lnTo>
                  <a:cubicBezTo>
                    <a:pt x="347946" y="84837"/>
                    <a:pt x="340326" y="88266"/>
                    <a:pt x="330134" y="91886"/>
                  </a:cubicBezTo>
                  <a:cubicBezTo>
                    <a:pt x="301369" y="102430"/>
                    <a:pt x="271041" y="108126"/>
                    <a:pt x="240409" y="108745"/>
                  </a:cubicBezTo>
                  <a:cubicBezTo>
                    <a:pt x="230169" y="108955"/>
                    <a:pt x="219939" y="107964"/>
                    <a:pt x="209929" y="105792"/>
                  </a:cubicBezTo>
                  <a:cubicBezTo>
                    <a:pt x="198842" y="103525"/>
                    <a:pt x="188517" y="98477"/>
                    <a:pt x="179925" y="91124"/>
                  </a:cubicBezTo>
                  <a:cubicBezTo>
                    <a:pt x="170676" y="82799"/>
                    <a:pt x="165323" y="70988"/>
                    <a:pt x="165161" y="58548"/>
                  </a:cubicBezTo>
                  <a:cubicBezTo>
                    <a:pt x="165028" y="45490"/>
                    <a:pt x="169514" y="32802"/>
                    <a:pt x="177829" y="22734"/>
                  </a:cubicBezTo>
                  <a:cubicBezTo>
                    <a:pt x="197441" y="2237"/>
                    <a:pt x="227083" y="-5174"/>
                    <a:pt x="254029" y="3684"/>
                  </a:cubicBezTo>
                  <a:cubicBezTo>
                    <a:pt x="282957" y="11743"/>
                    <a:pt x="305826" y="33898"/>
                    <a:pt x="314799" y="62549"/>
                  </a:cubicBezTo>
                  <a:cubicBezTo>
                    <a:pt x="323429" y="91372"/>
                    <a:pt x="316542" y="122604"/>
                    <a:pt x="296606" y="145131"/>
                  </a:cubicBezTo>
                  <a:cubicBezTo>
                    <a:pt x="277575" y="164752"/>
                    <a:pt x="252963" y="178059"/>
                    <a:pt x="226121" y="183231"/>
                  </a:cubicBezTo>
                  <a:cubicBezTo>
                    <a:pt x="202290" y="187803"/>
                    <a:pt x="178096" y="190260"/>
                    <a:pt x="153827" y="190565"/>
                  </a:cubicBezTo>
                  <a:cubicBezTo>
                    <a:pt x="132900" y="190946"/>
                    <a:pt x="112040" y="192984"/>
                    <a:pt x="91438" y="196661"/>
                  </a:cubicBezTo>
                  <a:cubicBezTo>
                    <a:pt x="61463" y="201557"/>
                    <a:pt x="34240" y="217073"/>
                    <a:pt x="14761" y="240381"/>
                  </a:cubicBezTo>
                  <a:cubicBezTo>
                    <a:pt x="8103" y="249277"/>
                    <a:pt x="3131" y="259316"/>
                    <a:pt x="93" y="270003"/>
                  </a:cubicBezTo>
                  <a:cubicBezTo>
                    <a:pt x="-31" y="269280"/>
                    <a:pt x="-31" y="268537"/>
                    <a:pt x="93" y="267813"/>
                  </a:cubicBezTo>
                  <a:cubicBezTo>
                    <a:pt x="93" y="266384"/>
                    <a:pt x="760" y="264193"/>
                    <a:pt x="1617" y="261526"/>
                  </a:cubicBezTo>
                  <a:cubicBezTo>
                    <a:pt x="4179" y="253554"/>
                    <a:pt x="7970" y="246038"/>
                    <a:pt x="12856" y="239238"/>
                  </a:cubicBezTo>
                  <a:cubicBezTo>
                    <a:pt x="32202" y="214892"/>
                    <a:pt x="59834" y="198509"/>
                    <a:pt x="90485" y="193232"/>
                  </a:cubicBezTo>
                  <a:cubicBezTo>
                    <a:pt x="111221" y="189241"/>
                    <a:pt x="132243" y="186974"/>
                    <a:pt x="153350" y="186469"/>
                  </a:cubicBezTo>
                  <a:cubicBezTo>
                    <a:pt x="177344" y="186041"/>
                    <a:pt x="201252" y="183497"/>
                    <a:pt x="224788" y="178849"/>
                  </a:cubicBezTo>
                  <a:cubicBezTo>
                    <a:pt x="250639" y="173791"/>
                    <a:pt x="274327" y="160961"/>
                    <a:pt x="292701" y="142083"/>
                  </a:cubicBezTo>
                  <a:cubicBezTo>
                    <a:pt x="311465" y="120804"/>
                    <a:pt x="317914" y="91343"/>
                    <a:pt x="309751" y="64168"/>
                  </a:cubicBezTo>
                  <a:cubicBezTo>
                    <a:pt x="301321" y="37165"/>
                    <a:pt x="279823" y="16238"/>
                    <a:pt x="252601" y="8542"/>
                  </a:cubicBezTo>
                  <a:cubicBezTo>
                    <a:pt x="227474" y="436"/>
                    <a:pt x="199927" y="7304"/>
                    <a:pt x="181544" y="26259"/>
                  </a:cubicBezTo>
                  <a:cubicBezTo>
                    <a:pt x="173838" y="35469"/>
                    <a:pt x="169657" y="47109"/>
                    <a:pt x="169733" y="59120"/>
                  </a:cubicBezTo>
                  <a:cubicBezTo>
                    <a:pt x="169762" y="70397"/>
                    <a:pt x="174534" y="81151"/>
                    <a:pt x="182878" y="88743"/>
                  </a:cubicBezTo>
                  <a:cubicBezTo>
                    <a:pt x="191060" y="95763"/>
                    <a:pt x="200899" y="100573"/>
                    <a:pt x="211453" y="102744"/>
                  </a:cubicBezTo>
                  <a:cubicBezTo>
                    <a:pt x="221140" y="104945"/>
                    <a:pt x="231046" y="105992"/>
                    <a:pt x="240980" y="105888"/>
                  </a:cubicBezTo>
                  <a:cubicBezTo>
                    <a:pt x="271308" y="105554"/>
                    <a:pt x="301397" y="100449"/>
                    <a:pt x="330134" y="90743"/>
                  </a:cubicBezTo>
                  <a:cubicBezTo>
                    <a:pt x="340231" y="87219"/>
                    <a:pt x="347946" y="84075"/>
                    <a:pt x="353185" y="81885"/>
                  </a:cubicBezTo>
                  <a:cubicBezTo>
                    <a:pt x="355566" y="80465"/>
                    <a:pt x="358052" y="79227"/>
                    <a:pt x="360614" y="78170"/>
                  </a:cubicBezTo>
                  <a:close/>
                </a:path>
              </a:pathLst>
            </a:custGeom>
            <a:solidFill>
              <a:srgbClr val="FAFAFA"/>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686455B8-CE0C-080B-B421-CF4E570CE384}"/>
                </a:ext>
              </a:extLst>
            </p:cNvPr>
            <p:cNvSpPr/>
            <p:nvPr/>
          </p:nvSpPr>
          <p:spPr>
            <a:xfrm>
              <a:off x="4483131" y="1723347"/>
              <a:ext cx="132302" cy="62278"/>
            </a:xfrm>
            <a:custGeom>
              <a:avLst/>
              <a:gdLst>
                <a:gd name="connsiteX0" fmla="*/ 132302 w 132302"/>
                <a:gd name="connsiteY0" fmla="*/ 62279 h 62278"/>
                <a:gd name="connsiteX1" fmla="*/ 119444 w 132302"/>
                <a:gd name="connsiteY1" fmla="*/ 43229 h 62278"/>
                <a:gd name="connsiteX2" fmla="*/ 22193 w 132302"/>
                <a:gd name="connsiteY2" fmla="*/ 6558 h 62278"/>
                <a:gd name="connsiteX3" fmla="*/ 0 w 132302"/>
                <a:gd name="connsiteY3" fmla="*/ 12463 h 62278"/>
                <a:gd name="connsiteX4" fmla="*/ 21431 w 132302"/>
                <a:gd name="connsiteY4" fmla="*/ 2938 h 62278"/>
                <a:gd name="connsiteX5" fmla="*/ 122396 w 132302"/>
                <a:gd name="connsiteY5" fmla="*/ 41038 h 62278"/>
                <a:gd name="connsiteX6" fmla="*/ 132302 w 132302"/>
                <a:gd name="connsiteY6" fmla="*/ 62279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02" h="62278">
                  <a:moveTo>
                    <a:pt x="132302" y="62279"/>
                  </a:moveTo>
                  <a:cubicBezTo>
                    <a:pt x="131445" y="62279"/>
                    <a:pt x="128207" y="54278"/>
                    <a:pt x="119444" y="43229"/>
                  </a:cubicBezTo>
                  <a:cubicBezTo>
                    <a:pt x="96726" y="13387"/>
                    <a:pt x="58960" y="-853"/>
                    <a:pt x="22193" y="6558"/>
                  </a:cubicBezTo>
                  <a:cubicBezTo>
                    <a:pt x="8382" y="9225"/>
                    <a:pt x="381" y="13225"/>
                    <a:pt x="0" y="12463"/>
                  </a:cubicBezTo>
                  <a:cubicBezTo>
                    <a:pt x="6315" y="7681"/>
                    <a:pt x="13649" y="4424"/>
                    <a:pt x="21431" y="2938"/>
                  </a:cubicBezTo>
                  <a:cubicBezTo>
                    <a:pt x="59750" y="-6863"/>
                    <a:pt x="100108" y="8367"/>
                    <a:pt x="122396" y="41038"/>
                  </a:cubicBezTo>
                  <a:cubicBezTo>
                    <a:pt x="127292" y="47258"/>
                    <a:pt x="130683" y="54525"/>
                    <a:pt x="132302" y="62279"/>
                  </a:cubicBezTo>
                  <a:close/>
                </a:path>
              </a:pathLst>
            </a:custGeom>
            <a:solidFill>
              <a:srgbClr val="FAFAFA"/>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DB2AE3B3-038C-F93A-4215-24A854982E69}"/>
                </a:ext>
              </a:extLst>
            </p:cNvPr>
            <p:cNvSpPr/>
            <p:nvPr/>
          </p:nvSpPr>
          <p:spPr>
            <a:xfrm>
              <a:off x="4592954" y="1857605"/>
              <a:ext cx="133730" cy="43121"/>
            </a:xfrm>
            <a:custGeom>
              <a:avLst/>
              <a:gdLst>
                <a:gd name="connsiteX0" fmla="*/ 133731 w 133730"/>
                <a:gd name="connsiteY0" fmla="*/ 29 h 43121"/>
                <a:gd name="connsiteX1" fmla="*/ 120682 w 133730"/>
                <a:gd name="connsiteY1" fmla="*/ 19079 h 43121"/>
                <a:gd name="connsiteX2" fmla="*/ 15907 w 133730"/>
                <a:gd name="connsiteY2" fmla="*/ 27366 h 43121"/>
                <a:gd name="connsiteX3" fmla="*/ 0 w 133730"/>
                <a:gd name="connsiteY3" fmla="*/ 10412 h 43121"/>
                <a:gd name="connsiteX4" fmla="*/ 17907 w 133730"/>
                <a:gd name="connsiteY4" fmla="*/ 24413 h 43121"/>
                <a:gd name="connsiteX5" fmla="*/ 69247 w 133730"/>
                <a:gd name="connsiteY5" fmla="*/ 37748 h 43121"/>
                <a:gd name="connsiteX6" fmla="*/ 117919 w 133730"/>
                <a:gd name="connsiteY6" fmla="*/ 16508 h 43121"/>
                <a:gd name="connsiteX7" fmla="*/ 133731 w 133730"/>
                <a:gd name="connsiteY7" fmla="*/ 29 h 4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30" h="43121">
                  <a:moveTo>
                    <a:pt x="133731" y="29"/>
                  </a:moveTo>
                  <a:cubicBezTo>
                    <a:pt x="131055" y="7373"/>
                    <a:pt x="126568" y="13926"/>
                    <a:pt x="120682" y="19079"/>
                  </a:cubicBezTo>
                  <a:cubicBezTo>
                    <a:pt x="92745" y="47654"/>
                    <a:pt x="47987" y="51188"/>
                    <a:pt x="15907" y="27366"/>
                  </a:cubicBezTo>
                  <a:cubicBezTo>
                    <a:pt x="9287" y="23118"/>
                    <a:pt x="3820" y="17289"/>
                    <a:pt x="0" y="10412"/>
                  </a:cubicBezTo>
                  <a:cubicBezTo>
                    <a:pt x="667" y="9745"/>
                    <a:pt x="6096" y="16888"/>
                    <a:pt x="17907" y="24413"/>
                  </a:cubicBezTo>
                  <a:cubicBezTo>
                    <a:pt x="33118" y="34310"/>
                    <a:pt x="51140" y="38987"/>
                    <a:pt x="69247" y="37748"/>
                  </a:cubicBezTo>
                  <a:cubicBezTo>
                    <a:pt x="87325" y="36072"/>
                    <a:pt x="104394" y="28623"/>
                    <a:pt x="117919" y="16508"/>
                  </a:cubicBezTo>
                  <a:cubicBezTo>
                    <a:pt x="128683" y="7363"/>
                    <a:pt x="132969" y="-542"/>
                    <a:pt x="133731" y="29"/>
                  </a:cubicBezTo>
                  <a:close/>
                </a:path>
              </a:pathLst>
            </a:custGeom>
            <a:solidFill>
              <a:srgbClr val="FAFAFA"/>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1F5FC1F-D049-6037-9984-82DDC414DBD6}"/>
                </a:ext>
              </a:extLst>
            </p:cNvPr>
            <p:cNvSpPr/>
            <p:nvPr/>
          </p:nvSpPr>
          <p:spPr>
            <a:xfrm>
              <a:off x="4656296" y="1655517"/>
              <a:ext cx="99345" cy="44392"/>
            </a:xfrm>
            <a:custGeom>
              <a:avLst/>
              <a:gdLst>
                <a:gd name="connsiteX0" fmla="*/ 99346 w 99345"/>
                <a:gd name="connsiteY0" fmla="*/ 12570 h 44392"/>
                <a:gd name="connsiteX1" fmla="*/ 83058 w 99345"/>
                <a:gd name="connsiteY1" fmla="*/ 7141 h 44392"/>
                <a:gd name="connsiteX2" fmla="*/ 10096 w 99345"/>
                <a:gd name="connsiteY2" fmla="*/ 30477 h 44392"/>
                <a:gd name="connsiteX3" fmla="*/ 0 w 99345"/>
                <a:gd name="connsiteY3" fmla="*/ 44383 h 44392"/>
                <a:gd name="connsiteX4" fmla="*/ 7334 w 99345"/>
                <a:gd name="connsiteY4" fmla="*/ 28381 h 44392"/>
                <a:gd name="connsiteX5" fmla="*/ 84106 w 99345"/>
                <a:gd name="connsiteY5" fmla="*/ 3807 h 44392"/>
                <a:gd name="connsiteX6" fmla="*/ 99346 w 99345"/>
                <a:gd name="connsiteY6" fmla="*/ 12570 h 4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45" h="44392">
                  <a:moveTo>
                    <a:pt x="99346" y="12570"/>
                  </a:moveTo>
                  <a:cubicBezTo>
                    <a:pt x="99346" y="13332"/>
                    <a:pt x="93154" y="9808"/>
                    <a:pt x="83058" y="7141"/>
                  </a:cubicBezTo>
                  <a:cubicBezTo>
                    <a:pt x="56264" y="-279"/>
                    <a:pt x="27613" y="8884"/>
                    <a:pt x="10096" y="30477"/>
                  </a:cubicBezTo>
                  <a:cubicBezTo>
                    <a:pt x="3429" y="38573"/>
                    <a:pt x="571" y="44669"/>
                    <a:pt x="0" y="44383"/>
                  </a:cubicBezTo>
                  <a:cubicBezTo>
                    <a:pt x="981" y="38497"/>
                    <a:pt x="3515" y="32972"/>
                    <a:pt x="7334" y="28381"/>
                  </a:cubicBezTo>
                  <a:cubicBezTo>
                    <a:pt x="24517" y="3893"/>
                    <a:pt x="55902" y="-6147"/>
                    <a:pt x="84106" y="3807"/>
                  </a:cubicBezTo>
                  <a:cubicBezTo>
                    <a:pt x="89868" y="5340"/>
                    <a:pt x="95126" y="8360"/>
                    <a:pt x="99346" y="12570"/>
                  </a:cubicBezTo>
                  <a:close/>
                </a:path>
              </a:pathLst>
            </a:custGeom>
            <a:solidFill>
              <a:srgbClr val="FAFAFA"/>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EE1A6C87-AFCA-5643-9E82-BF83B482FECB}"/>
                </a:ext>
              </a:extLst>
            </p:cNvPr>
            <p:cNvSpPr/>
            <p:nvPr/>
          </p:nvSpPr>
          <p:spPr>
            <a:xfrm>
              <a:off x="4843915" y="1564728"/>
              <a:ext cx="269749" cy="162604"/>
            </a:xfrm>
            <a:custGeom>
              <a:avLst/>
              <a:gdLst>
                <a:gd name="connsiteX0" fmla="*/ 266628 w 269749"/>
                <a:gd name="connsiteY0" fmla="*/ 15729 h 162604"/>
                <a:gd name="connsiteX1" fmla="*/ 268343 w 269749"/>
                <a:gd name="connsiteY1" fmla="*/ 22777 h 162604"/>
                <a:gd name="connsiteX2" fmla="*/ 269486 w 269749"/>
                <a:gd name="connsiteY2" fmla="*/ 31540 h 162604"/>
                <a:gd name="connsiteX3" fmla="*/ 269486 w 269749"/>
                <a:gd name="connsiteY3" fmla="*/ 43637 h 162604"/>
                <a:gd name="connsiteX4" fmla="*/ 242149 w 269749"/>
                <a:gd name="connsiteY4" fmla="*/ 114598 h 162604"/>
                <a:gd name="connsiteX5" fmla="*/ 201477 w 269749"/>
                <a:gd name="connsiteY5" fmla="*/ 148602 h 162604"/>
                <a:gd name="connsiteX6" fmla="*/ 142041 w 269749"/>
                <a:gd name="connsiteY6" fmla="*/ 162223 h 162604"/>
                <a:gd name="connsiteX7" fmla="*/ 19645 w 269749"/>
                <a:gd name="connsiteY7" fmla="*/ 101739 h 162604"/>
                <a:gd name="connsiteX8" fmla="*/ 2404 w 269749"/>
                <a:gd name="connsiteY8" fmla="*/ 68688 h 162604"/>
                <a:gd name="connsiteX9" fmla="*/ 2976 w 269749"/>
                <a:gd name="connsiteY9" fmla="*/ 32397 h 162604"/>
                <a:gd name="connsiteX10" fmla="*/ 25265 w 269749"/>
                <a:gd name="connsiteY10" fmla="*/ 5156 h 162604"/>
                <a:gd name="connsiteX11" fmla="*/ 58793 w 269749"/>
                <a:gd name="connsiteY11" fmla="*/ 1251 h 162604"/>
                <a:gd name="connsiteX12" fmla="*/ 87368 w 269749"/>
                <a:gd name="connsiteY12" fmla="*/ 16205 h 162604"/>
                <a:gd name="connsiteX13" fmla="*/ 102988 w 269749"/>
                <a:gd name="connsiteY13" fmla="*/ 42018 h 162604"/>
                <a:gd name="connsiteX14" fmla="*/ 102512 w 269749"/>
                <a:gd name="connsiteY14" fmla="*/ 95167 h 162604"/>
                <a:gd name="connsiteX15" fmla="*/ 80033 w 269749"/>
                <a:gd name="connsiteY15" fmla="*/ 133267 h 162604"/>
                <a:gd name="connsiteX16" fmla="*/ 53840 w 269749"/>
                <a:gd name="connsiteY16" fmla="*/ 153460 h 162604"/>
                <a:gd name="connsiteX17" fmla="*/ 34790 w 269749"/>
                <a:gd name="connsiteY17" fmla="*/ 161271 h 162604"/>
                <a:gd name="connsiteX18" fmla="*/ 27551 w 269749"/>
                <a:gd name="connsiteY18" fmla="*/ 162604 h 162604"/>
                <a:gd name="connsiteX19" fmla="*/ 53268 w 269749"/>
                <a:gd name="connsiteY19" fmla="*/ 151841 h 162604"/>
                <a:gd name="connsiteX20" fmla="*/ 99560 w 269749"/>
                <a:gd name="connsiteY20" fmla="*/ 94691 h 162604"/>
                <a:gd name="connsiteX21" fmla="*/ 99560 w 269749"/>
                <a:gd name="connsiteY21" fmla="*/ 43923 h 162604"/>
                <a:gd name="connsiteX22" fmla="*/ 84796 w 269749"/>
                <a:gd name="connsiteY22" fmla="*/ 19920 h 162604"/>
                <a:gd name="connsiteX23" fmla="*/ 58697 w 269749"/>
                <a:gd name="connsiteY23" fmla="*/ 6299 h 162604"/>
                <a:gd name="connsiteX24" fmla="*/ 28217 w 269749"/>
                <a:gd name="connsiteY24" fmla="*/ 9918 h 162604"/>
                <a:gd name="connsiteX25" fmla="*/ 8405 w 269749"/>
                <a:gd name="connsiteY25" fmla="*/ 34493 h 162604"/>
                <a:gd name="connsiteX26" fmla="*/ 7929 w 269749"/>
                <a:gd name="connsiteY26" fmla="*/ 67926 h 162604"/>
                <a:gd name="connsiteX27" fmla="*/ 24312 w 269749"/>
                <a:gd name="connsiteY27" fmla="*/ 99263 h 162604"/>
                <a:gd name="connsiteX28" fmla="*/ 142803 w 269749"/>
                <a:gd name="connsiteY28" fmla="*/ 158223 h 162604"/>
                <a:gd name="connsiteX29" fmla="*/ 240625 w 269749"/>
                <a:gd name="connsiteY29" fmla="*/ 113074 h 162604"/>
                <a:gd name="connsiteX30" fmla="*/ 268724 w 269749"/>
                <a:gd name="connsiteY30" fmla="*/ 44208 h 162604"/>
                <a:gd name="connsiteX31" fmla="*/ 266628 w 269749"/>
                <a:gd name="connsiteY31" fmla="*/ 15729 h 16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9749" h="162604">
                  <a:moveTo>
                    <a:pt x="266628" y="15729"/>
                  </a:moveTo>
                  <a:cubicBezTo>
                    <a:pt x="267371" y="18034"/>
                    <a:pt x="267943" y="20386"/>
                    <a:pt x="268343" y="22777"/>
                  </a:cubicBezTo>
                  <a:cubicBezTo>
                    <a:pt x="268981" y="25663"/>
                    <a:pt x="269362" y="28587"/>
                    <a:pt x="269486" y="31540"/>
                  </a:cubicBezTo>
                  <a:cubicBezTo>
                    <a:pt x="269838" y="35569"/>
                    <a:pt x="269838" y="39608"/>
                    <a:pt x="269486" y="43637"/>
                  </a:cubicBezTo>
                  <a:cubicBezTo>
                    <a:pt x="268305" y="69631"/>
                    <a:pt x="258713" y="94529"/>
                    <a:pt x="242149" y="114598"/>
                  </a:cubicBezTo>
                  <a:cubicBezTo>
                    <a:pt x="231176" y="128705"/>
                    <a:pt x="217308" y="140306"/>
                    <a:pt x="201477" y="148602"/>
                  </a:cubicBezTo>
                  <a:cubicBezTo>
                    <a:pt x="183075" y="157918"/>
                    <a:pt x="162663" y="162595"/>
                    <a:pt x="142041" y="162223"/>
                  </a:cubicBezTo>
                  <a:cubicBezTo>
                    <a:pt x="94254" y="161347"/>
                    <a:pt x="49363" y="139163"/>
                    <a:pt x="19645" y="101739"/>
                  </a:cubicBezTo>
                  <a:cubicBezTo>
                    <a:pt x="11796" y="91948"/>
                    <a:pt x="5948" y="80727"/>
                    <a:pt x="2404" y="68688"/>
                  </a:cubicBezTo>
                  <a:cubicBezTo>
                    <a:pt x="-986" y="56800"/>
                    <a:pt x="-786" y="44170"/>
                    <a:pt x="2976" y="32397"/>
                  </a:cubicBezTo>
                  <a:cubicBezTo>
                    <a:pt x="6577" y="20758"/>
                    <a:pt x="14568" y="10985"/>
                    <a:pt x="25265" y="5156"/>
                  </a:cubicBezTo>
                  <a:cubicBezTo>
                    <a:pt x="35666" y="79"/>
                    <a:pt x="47496" y="-1302"/>
                    <a:pt x="58793" y="1251"/>
                  </a:cubicBezTo>
                  <a:cubicBezTo>
                    <a:pt x="69584" y="3318"/>
                    <a:pt x="79519" y="8518"/>
                    <a:pt x="87368" y="16205"/>
                  </a:cubicBezTo>
                  <a:cubicBezTo>
                    <a:pt x="94483" y="23501"/>
                    <a:pt x="99826" y="32331"/>
                    <a:pt x="102988" y="42018"/>
                  </a:cubicBezTo>
                  <a:cubicBezTo>
                    <a:pt x="108380" y="59353"/>
                    <a:pt x="108218" y="77936"/>
                    <a:pt x="102512" y="95167"/>
                  </a:cubicBezTo>
                  <a:cubicBezTo>
                    <a:pt x="97950" y="109378"/>
                    <a:pt x="90273" y="122399"/>
                    <a:pt x="80033" y="133267"/>
                  </a:cubicBezTo>
                  <a:cubicBezTo>
                    <a:pt x="72423" y="141344"/>
                    <a:pt x="63584" y="148155"/>
                    <a:pt x="53840" y="153460"/>
                  </a:cubicBezTo>
                  <a:cubicBezTo>
                    <a:pt x="47772" y="156708"/>
                    <a:pt x="41390" y="159328"/>
                    <a:pt x="34790" y="161271"/>
                  </a:cubicBezTo>
                  <a:cubicBezTo>
                    <a:pt x="32418" y="161899"/>
                    <a:pt x="29998" y="162347"/>
                    <a:pt x="27551" y="162604"/>
                  </a:cubicBezTo>
                  <a:cubicBezTo>
                    <a:pt x="36456" y="159870"/>
                    <a:pt x="45067" y="156270"/>
                    <a:pt x="53268" y="151841"/>
                  </a:cubicBezTo>
                  <a:cubicBezTo>
                    <a:pt x="75214" y="139144"/>
                    <a:pt x="91701" y="118799"/>
                    <a:pt x="99560" y="94691"/>
                  </a:cubicBezTo>
                  <a:cubicBezTo>
                    <a:pt x="104798" y="78175"/>
                    <a:pt x="104798" y="60439"/>
                    <a:pt x="99560" y="43923"/>
                  </a:cubicBezTo>
                  <a:cubicBezTo>
                    <a:pt x="96588" y="34874"/>
                    <a:pt x="91530" y="26654"/>
                    <a:pt x="84796" y="19920"/>
                  </a:cubicBezTo>
                  <a:cubicBezTo>
                    <a:pt x="77595" y="12957"/>
                    <a:pt x="68527" y="8223"/>
                    <a:pt x="58697" y="6299"/>
                  </a:cubicBezTo>
                  <a:cubicBezTo>
                    <a:pt x="48420" y="4060"/>
                    <a:pt x="37685" y="5327"/>
                    <a:pt x="28217" y="9918"/>
                  </a:cubicBezTo>
                  <a:cubicBezTo>
                    <a:pt x="18654" y="15195"/>
                    <a:pt x="11539" y="24025"/>
                    <a:pt x="8405" y="34493"/>
                  </a:cubicBezTo>
                  <a:cubicBezTo>
                    <a:pt x="4919" y="45342"/>
                    <a:pt x="4748" y="56981"/>
                    <a:pt x="7929" y="67926"/>
                  </a:cubicBezTo>
                  <a:cubicBezTo>
                    <a:pt x="11263" y="79356"/>
                    <a:pt x="16835" y="90005"/>
                    <a:pt x="24312" y="99263"/>
                  </a:cubicBezTo>
                  <a:cubicBezTo>
                    <a:pt x="53125" y="135496"/>
                    <a:pt x="96521" y="157089"/>
                    <a:pt x="142803" y="158223"/>
                  </a:cubicBezTo>
                  <a:cubicBezTo>
                    <a:pt x="180674" y="159280"/>
                    <a:pt x="216860" y="142583"/>
                    <a:pt x="240625" y="113074"/>
                  </a:cubicBezTo>
                  <a:cubicBezTo>
                    <a:pt x="256941" y="93605"/>
                    <a:pt x="266761" y="69535"/>
                    <a:pt x="268724" y="44208"/>
                  </a:cubicBezTo>
                  <a:cubicBezTo>
                    <a:pt x="268733" y="34674"/>
                    <a:pt x="268038" y="25158"/>
                    <a:pt x="266628" y="15729"/>
                  </a:cubicBezTo>
                  <a:close/>
                </a:path>
              </a:pathLst>
            </a:custGeom>
            <a:solidFill>
              <a:srgbClr val="FAFAFA"/>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6CA1FBBF-3CED-2386-D42E-D798052503B1}"/>
                </a:ext>
              </a:extLst>
            </p:cNvPr>
            <p:cNvSpPr/>
            <p:nvPr/>
          </p:nvSpPr>
          <p:spPr>
            <a:xfrm>
              <a:off x="5165199" y="1575313"/>
              <a:ext cx="63359" cy="202406"/>
            </a:xfrm>
            <a:custGeom>
              <a:avLst/>
              <a:gdLst>
                <a:gd name="connsiteX0" fmla="*/ 18782 w 63359"/>
                <a:gd name="connsiteY0" fmla="*/ 202406 h 202406"/>
                <a:gd name="connsiteX1" fmla="*/ 12972 w 63359"/>
                <a:gd name="connsiteY1" fmla="*/ 195834 h 202406"/>
                <a:gd name="connsiteX2" fmla="*/ 2590 w 63359"/>
                <a:gd name="connsiteY2" fmla="*/ 174308 h 202406"/>
                <a:gd name="connsiteX3" fmla="*/ 1161 w 63359"/>
                <a:gd name="connsiteY3" fmla="*/ 138875 h 202406"/>
                <a:gd name="connsiteX4" fmla="*/ 10686 w 63359"/>
                <a:gd name="connsiteY4" fmla="*/ 96774 h 202406"/>
                <a:gd name="connsiteX5" fmla="*/ 44786 w 63359"/>
                <a:gd name="connsiteY5" fmla="*/ 26479 h 202406"/>
                <a:gd name="connsiteX6" fmla="*/ 57930 w 63359"/>
                <a:gd name="connsiteY6" fmla="*/ 6858 h 202406"/>
                <a:gd name="connsiteX7" fmla="*/ 63359 w 63359"/>
                <a:gd name="connsiteY7" fmla="*/ 0 h 202406"/>
                <a:gd name="connsiteX8" fmla="*/ 47833 w 63359"/>
                <a:gd name="connsiteY8" fmla="*/ 28575 h 202406"/>
                <a:gd name="connsiteX9" fmla="*/ 15448 w 63359"/>
                <a:gd name="connsiteY9" fmla="*/ 98489 h 202406"/>
                <a:gd name="connsiteX10" fmla="*/ 5923 w 63359"/>
                <a:gd name="connsiteY10" fmla="*/ 139827 h 202406"/>
                <a:gd name="connsiteX11" fmla="*/ 5923 w 63359"/>
                <a:gd name="connsiteY11" fmla="*/ 173736 h 202406"/>
                <a:gd name="connsiteX12" fmla="*/ 18782 w 63359"/>
                <a:gd name="connsiteY12" fmla="*/ 202406 h 2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359" h="202406">
                  <a:moveTo>
                    <a:pt x="18782" y="202406"/>
                  </a:moveTo>
                  <a:cubicBezTo>
                    <a:pt x="16496" y="200549"/>
                    <a:pt x="14534" y="198330"/>
                    <a:pt x="12972" y="195834"/>
                  </a:cubicBezTo>
                  <a:cubicBezTo>
                    <a:pt x="8276" y="189319"/>
                    <a:pt x="4762" y="182032"/>
                    <a:pt x="2590" y="174308"/>
                  </a:cubicBezTo>
                  <a:cubicBezTo>
                    <a:pt x="-287" y="162716"/>
                    <a:pt x="-773" y="150657"/>
                    <a:pt x="1161" y="138875"/>
                  </a:cubicBezTo>
                  <a:cubicBezTo>
                    <a:pt x="3399" y="124644"/>
                    <a:pt x="6581" y="110585"/>
                    <a:pt x="10686" y="96774"/>
                  </a:cubicBezTo>
                  <a:cubicBezTo>
                    <a:pt x="18963" y="71971"/>
                    <a:pt x="30431" y="48339"/>
                    <a:pt x="44786" y="26479"/>
                  </a:cubicBezTo>
                  <a:cubicBezTo>
                    <a:pt x="50120" y="18098"/>
                    <a:pt x="54311" y="11335"/>
                    <a:pt x="57930" y="6858"/>
                  </a:cubicBezTo>
                  <a:cubicBezTo>
                    <a:pt x="59435" y="4353"/>
                    <a:pt x="61264" y="2048"/>
                    <a:pt x="63359" y="0"/>
                  </a:cubicBezTo>
                  <a:cubicBezTo>
                    <a:pt x="58873" y="9887"/>
                    <a:pt x="53682" y="19431"/>
                    <a:pt x="47833" y="28575"/>
                  </a:cubicBezTo>
                  <a:cubicBezTo>
                    <a:pt x="34518" y="50625"/>
                    <a:pt x="23659" y="74066"/>
                    <a:pt x="15448" y="98489"/>
                  </a:cubicBezTo>
                  <a:cubicBezTo>
                    <a:pt x="11524" y="112081"/>
                    <a:pt x="8343" y="125882"/>
                    <a:pt x="5923" y="139827"/>
                  </a:cubicBezTo>
                  <a:cubicBezTo>
                    <a:pt x="3752" y="151028"/>
                    <a:pt x="3752" y="162535"/>
                    <a:pt x="5923" y="173736"/>
                  </a:cubicBezTo>
                  <a:cubicBezTo>
                    <a:pt x="9010" y="183785"/>
                    <a:pt x="13324" y="193415"/>
                    <a:pt x="18782" y="202406"/>
                  </a:cubicBezTo>
                  <a:close/>
                </a:path>
              </a:pathLst>
            </a:custGeom>
            <a:solidFill>
              <a:srgbClr val="FAFAFA"/>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80872CCE-67CE-D384-09AA-2F95F51BE85F}"/>
                </a:ext>
              </a:extLst>
            </p:cNvPr>
            <p:cNvSpPr/>
            <p:nvPr/>
          </p:nvSpPr>
          <p:spPr>
            <a:xfrm>
              <a:off x="5325418" y="1558549"/>
              <a:ext cx="48900" cy="174511"/>
            </a:xfrm>
            <a:custGeom>
              <a:avLst/>
              <a:gdLst>
                <a:gd name="connsiteX0" fmla="*/ 38966 w 48900"/>
                <a:gd name="connsiteY0" fmla="*/ 0 h 174511"/>
                <a:gd name="connsiteX1" fmla="*/ 41823 w 48900"/>
                <a:gd name="connsiteY1" fmla="*/ 6858 h 174511"/>
                <a:gd name="connsiteX2" fmla="*/ 46586 w 48900"/>
                <a:gd name="connsiteY2" fmla="*/ 26384 h 174511"/>
                <a:gd name="connsiteX3" fmla="*/ 18106 w 48900"/>
                <a:gd name="connsiteY3" fmla="*/ 153734 h 174511"/>
                <a:gd name="connsiteX4" fmla="*/ 5533 w 48900"/>
                <a:gd name="connsiteY4" fmla="*/ 169450 h 174511"/>
                <a:gd name="connsiteX5" fmla="*/ 9 w 48900"/>
                <a:gd name="connsiteY5" fmla="*/ 174498 h 174511"/>
                <a:gd name="connsiteX6" fmla="*/ 15154 w 48900"/>
                <a:gd name="connsiteY6" fmla="*/ 151829 h 174511"/>
                <a:gd name="connsiteX7" fmla="*/ 39633 w 48900"/>
                <a:gd name="connsiteY7" fmla="*/ 91726 h 174511"/>
                <a:gd name="connsiteX8" fmla="*/ 42776 w 48900"/>
                <a:gd name="connsiteY8" fmla="*/ 26956 h 174511"/>
                <a:gd name="connsiteX9" fmla="*/ 38966 w 48900"/>
                <a:gd name="connsiteY9" fmla="*/ 0 h 17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00" h="174511">
                  <a:moveTo>
                    <a:pt x="38966" y="0"/>
                  </a:moveTo>
                  <a:cubicBezTo>
                    <a:pt x="40281" y="2115"/>
                    <a:pt x="41242" y="4439"/>
                    <a:pt x="41823" y="6858"/>
                  </a:cubicBezTo>
                  <a:cubicBezTo>
                    <a:pt x="43957" y="13221"/>
                    <a:pt x="45548" y="19755"/>
                    <a:pt x="46586" y="26384"/>
                  </a:cubicBezTo>
                  <a:cubicBezTo>
                    <a:pt x="53911" y="70923"/>
                    <a:pt x="43700" y="116557"/>
                    <a:pt x="18106" y="153734"/>
                  </a:cubicBezTo>
                  <a:cubicBezTo>
                    <a:pt x="14373" y="159325"/>
                    <a:pt x="10172" y="164583"/>
                    <a:pt x="5533" y="169450"/>
                  </a:cubicBezTo>
                  <a:cubicBezTo>
                    <a:pt x="2199" y="172879"/>
                    <a:pt x="295" y="174688"/>
                    <a:pt x="9" y="174498"/>
                  </a:cubicBezTo>
                  <a:cubicBezTo>
                    <a:pt x="-277" y="174308"/>
                    <a:pt x="6390" y="166021"/>
                    <a:pt x="15154" y="151829"/>
                  </a:cubicBezTo>
                  <a:cubicBezTo>
                    <a:pt x="26545" y="133264"/>
                    <a:pt x="34813" y="112967"/>
                    <a:pt x="39633" y="91726"/>
                  </a:cubicBezTo>
                  <a:cubicBezTo>
                    <a:pt x="44262" y="70456"/>
                    <a:pt x="45319" y="48568"/>
                    <a:pt x="42776" y="26956"/>
                  </a:cubicBezTo>
                  <a:cubicBezTo>
                    <a:pt x="41157" y="10287"/>
                    <a:pt x="38109" y="286"/>
                    <a:pt x="38966" y="0"/>
                  </a:cubicBezTo>
                  <a:close/>
                </a:path>
              </a:pathLst>
            </a:custGeom>
            <a:solidFill>
              <a:srgbClr val="FAFAFA"/>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CE36A0ED-910B-CB6D-0A72-54527DF89026}"/>
                </a:ext>
              </a:extLst>
            </p:cNvPr>
            <p:cNvSpPr/>
            <p:nvPr/>
          </p:nvSpPr>
          <p:spPr>
            <a:xfrm>
              <a:off x="4503420" y="1972656"/>
              <a:ext cx="237666" cy="108059"/>
            </a:xfrm>
            <a:custGeom>
              <a:avLst/>
              <a:gdLst>
                <a:gd name="connsiteX0" fmla="*/ 237649 w 237666"/>
                <a:gd name="connsiteY0" fmla="*/ 31377 h 108059"/>
                <a:gd name="connsiteX1" fmla="*/ 233553 w 237666"/>
                <a:gd name="connsiteY1" fmla="*/ 29186 h 108059"/>
                <a:gd name="connsiteX2" fmla="*/ 221933 w 237666"/>
                <a:gd name="connsiteY2" fmla="*/ 22900 h 108059"/>
                <a:gd name="connsiteX3" fmla="*/ 175450 w 237666"/>
                <a:gd name="connsiteY3" fmla="*/ 9851 h 108059"/>
                <a:gd name="connsiteX4" fmla="*/ 105537 w 237666"/>
                <a:gd name="connsiteY4" fmla="*/ 21090 h 108059"/>
                <a:gd name="connsiteX5" fmla="*/ 70580 w 237666"/>
                <a:gd name="connsiteY5" fmla="*/ 44236 h 108059"/>
                <a:gd name="connsiteX6" fmla="*/ 56864 w 237666"/>
                <a:gd name="connsiteY6" fmla="*/ 61190 h 108059"/>
                <a:gd name="connsiteX7" fmla="*/ 52102 w 237666"/>
                <a:gd name="connsiteY7" fmla="*/ 82146 h 108059"/>
                <a:gd name="connsiteX8" fmla="*/ 62198 w 237666"/>
                <a:gd name="connsiteY8" fmla="*/ 100052 h 108059"/>
                <a:gd name="connsiteX9" fmla="*/ 81248 w 237666"/>
                <a:gd name="connsiteY9" fmla="*/ 100910 h 108059"/>
                <a:gd name="connsiteX10" fmla="*/ 98965 w 237666"/>
                <a:gd name="connsiteY10" fmla="*/ 67477 h 108059"/>
                <a:gd name="connsiteX11" fmla="*/ 63627 w 237666"/>
                <a:gd name="connsiteY11" fmla="*/ 10327 h 108059"/>
                <a:gd name="connsiteX12" fmla="*/ 16954 w 237666"/>
                <a:gd name="connsiteY12" fmla="*/ 4231 h 108059"/>
                <a:gd name="connsiteX13" fmla="*/ 0 w 237666"/>
                <a:gd name="connsiteY13" fmla="*/ 9660 h 108059"/>
                <a:gd name="connsiteX14" fmla="*/ 4000 w 237666"/>
                <a:gd name="connsiteY14" fmla="*/ 7089 h 108059"/>
                <a:gd name="connsiteX15" fmla="*/ 16478 w 237666"/>
                <a:gd name="connsiteY15" fmla="*/ 2326 h 108059"/>
                <a:gd name="connsiteX16" fmla="*/ 65246 w 237666"/>
                <a:gd name="connsiteY16" fmla="*/ 7279 h 108059"/>
                <a:gd name="connsiteX17" fmla="*/ 103346 w 237666"/>
                <a:gd name="connsiteY17" fmla="*/ 67572 h 108059"/>
                <a:gd name="connsiteX18" fmla="*/ 99250 w 237666"/>
                <a:gd name="connsiteY18" fmla="*/ 89099 h 108059"/>
                <a:gd name="connsiteX19" fmla="*/ 83058 w 237666"/>
                <a:gd name="connsiteY19" fmla="*/ 105577 h 108059"/>
                <a:gd name="connsiteX20" fmla="*/ 58960 w 237666"/>
                <a:gd name="connsiteY20" fmla="*/ 104339 h 108059"/>
                <a:gd name="connsiteX21" fmla="*/ 46577 w 237666"/>
                <a:gd name="connsiteY21" fmla="*/ 82907 h 108059"/>
                <a:gd name="connsiteX22" fmla="*/ 52006 w 237666"/>
                <a:gd name="connsiteY22" fmla="*/ 59000 h 108059"/>
                <a:gd name="connsiteX23" fmla="*/ 66675 w 237666"/>
                <a:gd name="connsiteY23" fmla="*/ 40902 h 108059"/>
                <a:gd name="connsiteX24" fmla="*/ 103156 w 237666"/>
                <a:gd name="connsiteY24" fmla="*/ 17090 h 108059"/>
                <a:gd name="connsiteX25" fmla="*/ 175260 w 237666"/>
                <a:gd name="connsiteY25" fmla="*/ 6517 h 108059"/>
                <a:gd name="connsiteX26" fmla="*/ 222218 w 237666"/>
                <a:gd name="connsiteY26" fmla="*/ 21376 h 108059"/>
                <a:gd name="connsiteX27" fmla="*/ 233553 w 237666"/>
                <a:gd name="connsiteY27" fmla="*/ 28520 h 108059"/>
                <a:gd name="connsiteX28" fmla="*/ 237649 w 237666"/>
                <a:gd name="connsiteY28" fmla="*/ 31377 h 10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7666" h="108059">
                  <a:moveTo>
                    <a:pt x="237649" y="31377"/>
                  </a:moveTo>
                  <a:cubicBezTo>
                    <a:pt x="236210" y="30796"/>
                    <a:pt x="234839" y="30063"/>
                    <a:pt x="233553" y="29186"/>
                  </a:cubicBezTo>
                  <a:cubicBezTo>
                    <a:pt x="229800" y="26882"/>
                    <a:pt x="225914" y="24786"/>
                    <a:pt x="221933" y="22900"/>
                  </a:cubicBezTo>
                  <a:cubicBezTo>
                    <a:pt x="207331" y="15852"/>
                    <a:pt x="191595" y="11432"/>
                    <a:pt x="175450" y="9851"/>
                  </a:cubicBezTo>
                  <a:cubicBezTo>
                    <a:pt x="151571" y="7593"/>
                    <a:pt x="127511" y="11461"/>
                    <a:pt x="105537" y="21090"/>
                  </a:cubicBezTo>
                  <a:cubicBezTo>
                    <a:pt x="92621" y="26691"/>
                    <a:pt x="80782" y="34530"/>
                    <a:pt x="70580" y="44236"/>
                  </a:cubicBezTo>
                  <a:cubicBezTo>
                    <a:pt x="65170" y="49151"/>
                    <a:pt x="60541" y="54866"/>
                    <a:pt x="56864" y="61190"/>
                  </a:cubicBezTo>
                  <a:cubicBezTo>
                    <a:pt x="53054" y="67477"/>
                    <a:pt x="51378" y="74830"/>
                    <a:pt x="52102" y="82146"/>
                  </a:cubicBezTo>
                  <a:cubicBezTo>
                    <a:pt x="52740" y="89289"/>
                    <a:pt x="56417" y="95814"/>
                    <a:pt x="62198" y="100052"/>
                  </a:cubicBezTo>
                  <a:cubicBezTo>
                    <a:pt x="68018" y="103472"/>
                    <a:pt x="75152" y="103796"/>
                    <a:pt x="81248" y="100910"/>
                  </a:cubicBezTo>
                  <a:cubicBezTo>
                    <a:pt x="93364" y="94366"/>
                    <a:pt x="100355" y="81174"/>
                    <a:pt x="98965" y="67477"/>
                  </a:cubicBezTo>
                  <a:cubicBezTo>
                    <a:pt x="98136" y="43512"/>
                    <a:pt x="84696" y="21776"/>
                    <a:pt x="63627" y="10327"/>
                  </a:cubicBezTo>
                  <a:cubicBezTo>
                    <a:pt x="49254" y="2907"/>
                    <a:pt x="32747" y="754"/>
                    <a:pt x="16954" y="4231"/>
                  </a:cubicBezTo>
                  <a:cubicBezTo>
                    <a:pt x="11211" y="5736"/>
                    <a:pt x="5553" y="7546"/>
                    <a:pt x="0" y="9660"/>
                  </a:cubicBezTo>
                  <a:cubicBezTo>
                    <a:pt x="1200" y="8613"/>
                    <a:pt x="2553" y="7746"/>
                    <a:pt x="4000" y="7089"/>
                  </a:cubicBezTo>
                  <a:cubicBezTo>
                    <a:pt x="7992" y="5088"/>
                    <a:pt x="12173" y="3488"/>
                    <a:pt x="16478" y="2326"/>
                  </a:cubicBezTo>
                  <a:cubicBezTo>
                    <a:pt x="32795" y="-2008"/>
                    <a:pt x="50130" y="-246"/>
                    <a:pt x="65246" y="7279"/>
                  </a:cubicBezTo>
                  <a:cubicBezTo>
                    <a:pt x="87840" y="19090"/>
                    <a:pt x="102384" y="42093"/>
                    <a:pt x="103346" y="67572"/>
                  </a:cubicBezTo>
                  <a:cubicBezTo>
                    <a:pt x="103575" y="74964"/>
                    <a:pt x="102175" y="82308"/>
                    <a:pt x="99250" y="89099"/>
                  </a:cubicBezTo>
                  <a:cubicBezTo>
                    <a:pt x="96088" y="96414"/>
                    <a:pt x="90316" y="102281"/>
                    <a:pt x="83058" y="105577"/>
                  </a:cubicBezTo>
                  <a:cubicBezTo>
                    <a:pt x="75333" y="109282"/>
                    <a:pt x="66265" y="108815"/>
                    <a:pt x="58960" y="104339"/>
                  </a:cubicBezTo>
                  <a:cubicBezTo>
                    <a:pt x="51921" y="99329"/>
                    <a:pt x="47406" y="91509"/>
                    <a:pt x="46577" y="82907"/>
                  </a:cubicBezTo>
                  <a:cubicBezTo>
                    <a:pt x="45701" y="74554"/>
                    <a:pt x="47615" y="66153"/>
                    <a:pt x="52006" y="59000"/>
                  </a:cubicBezTo>
                  <a:cubicBezTo>
                    <a:pt x="55912" y="52228"/>
                    <a:pt x="60865" y="46122"/>
                    <a:pt x="66675" y="40902"/>
                  </a:cubicBezTo>
                  <a:cubicBezTo>
                    <a:pt x="77334" y="30872"/>
                    <a:pt x="89687" y="22805"/>
                    <a:pt x="103156" y="17090"/>
                  </a:cubicBezTo>
                  <a:cubicBezTo>
                    <a:pt x="125873" y="7393"/>
                    <a:pt x="150714" y="3745"/>
                    <a:pt x="175260" y="6517"/>
                  </a:cubicBezTo>
                  <a:cubicBezTo>
                    <a:pt x="191729" y="8384"/>
                    <a:pt x="207674" y="13432"/>
                    <a:pt x="222218" y="21376"/>
                  </a:cubicBezTo>
                  <a:cubicBezTo>
                    <a:pt x="226181" y="23453"/>
                    <a:pt x="229972" y="25843"/>
                    <a:pt x="233553" y="28520"/>
                  </a:cubicBezTo>
                  <a:cubicBezTo>
                    <a:pt x="236506" y="30139"/>
                    <a:pt x="237839" y="31187"/>
                    <a:pt x="237649" y="31377"/>
                  </a:cubicBezTo>
                  <a:close/>
                </a:path>
              </a:pathLst>
            </a:custGeom>
            <a:solidFill>
              <a:srgbClr val="FAFAFA"/>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D983C0FF-E34D-1B24-4FC1-64BC94ABEFCC}"/>
                </a:ext>
              </a:extLst>
            </p:cNvPr>
            <p:cNvSpPr/>
            <p:nvPr/>
          </p:nvSpPr>
          <p:spPr>
            <a:xfrm>
              <a:off x="4748402" y="2082758"/>
              <a:ext cx="27146" cy="40968"/>
            </a:xfrm>
            <a:custGeom>
              <a:avLst/>
              <a:gdLst>
                <a:gd name="connsiteX0" fmla="*/ 27146 w 27146"/>
                <a:gd name="connsiteY0" fmla="*/ 47 h 40968"/>
                <a:gd name="connsiteX1" fmla="*/ 15621 w 27146"/>
                <a:gd name="connsiteY1" fmla="*/ 21859 h 40968"/>
                <a:gd name="connsiteX2" fmla="*/ 0 w 27146"/>
                <a:gd name="connsiteY2" fmla="*/ 40909 h 40968"/>
                <a:gd name="connsiteX3" fmla="*/ 11525 w 27146"/>
                <a:gd name="connsiteY3" fmla="*/ 19097 h 40968"/>
                <a:gd name="connsiteX4" fmla="*/ 27146 w 27146"/>
                <a:gd name="connsiteY4" fmla="*/ 4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40968">
                  <a:moveTo>
                    <a:pt x="27146" y="47"/>
                  </a:moveTo>
                  <a:cubicBezTo>
                    <a:pt x="24803" y="8020"/>
                    <a:pt x="20889" y="15430"/>
                    <a:pt x="15621" y="21859"/>
                  </a:cubicBezTo>
                  <a:cubicBezTo>
                    <a:pt x="8096" y="33194"/>
                    <a:pt x="1143" y="41767"/>
                    <a:pt x="0" y="40909"/>
                  </a:cubicBezTo>
                  <a:cubicBezTo>
                    <a:pt x="2343" y="32937"/>
                    <a:pt x="6258" y="25527"/>
                    <a:pt x="11525" y="19097"/>
                  </a:cubicBezTo>
                  <a:cubicBezTo>
                    <a:pt x="19050" y="7858"/>
                    <a:pt x="26003" y="-715"/>
                    <a:pt x="27146" y="47"/>
                  </a:cubicBezTo>
                  <a:close/>
                </a:path>
              </a:pathLst>
            </a:custGeom>
            <a:solidFill>
              <a:srgbClr val="FAFAFA"/>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FE2C99AF-4699-7190-C6CA-018B9BDCF493}"/>
                </a:ext>
              </a:extLst>
            </p:cNvPr>
            <p:cNvSpPr/>
            <p:nvPr/>
          </p:nvSpPr>
          <p:spPr>
            <a:xfrm>
              <a:off x="4842795" y="2185923"/>
              <a:ext cx="53984" cy="33184"/>
            </a:xfrm>
            <a:custGeom>
              <a:avLst/>
              <a:gdLst>
                <a:gd name="connsiteX0" fmla="*/ 53721 w 53984"/>
                <a:gd name="connsiteY0" fmla="*/ 33185 h 33184"/>
                <a:gd name="connsiteX1" fmla="*/ 48292 w 53984"/>
                <a:gd name="connsiteY1" fmla="*/ 24898 h 33184"/>
                <a:gd name="connsiteX2" fmla="*/ 9525 w 53984"/>
                <a:gd name="connsiteY2" fmla="*/ 3371 h 33184"/>
                <a:gd name="connsiteX3" fmla="*/ 0 w 53984"/>
                <a:gd name="connsiteY3" fmla="*/ 3371 h 33184"/>
                <a:gd name="connsiteX4" fmla="*/ 9525 w 53984"/>
                <a:gd name="connsiteY4" fmla="*/ 133 h 33184"/>
                <a:gd name="connsiteX5" fmla="*/ 51435 w 53984"/>
                <a:gd name="connsiteY5" fmla="*/ 23469 h 33184"/>
                <a:gd name="connsiteX6" fmla="*/ 53721 w 53984"/>
                <a:gd name="connsiteY6" fmla="*/ 33185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84" h="33184">
                  <a:moveTo>
                    <a:pt x="53721" y="33185"/>
                  </a:moveTo>
                  <a:cubicBezTo>
                    <a:pt x="52959" y="33185"/>
                    <a:pt x="51626" y="29851"/>
                    <a:pt x="48292" y="24898"/>
                  </a:cubicBezTo>
                  <a:cubicBezTo>
                    <a:pt x="39510" y="11982"/>
                    <a:pt x="25127" y="3991"/>
                    <a:pt x="9525" y="3371"/>
                  </a:cubicBezTo>
                  <a:cubicBezTo>
                    <a:pt x="3620" y="3371"/>
                    <a:pt x="0" y="3848"/>
                    <a:pt x="0" y="3371"/>
                  </a:cubicBezTo>
                  <a:cubicBezTo>
                    <a:pt x="0" y="2895"/>
                    <a:pt x="3334" y="800"/>
                    <a:pt x="9525" y="133"/>
                  </a:cubicBezTo>
                  <a:cubicBezTo>
                    <a:pt x="26918" y="-1229"/>
                    <a:pt x="43434" y="7962"/>
                    <a:pt x="51435" y="23469"/>
                  </a:cubicBezTo>
                  <a:cubicBezTo>
                    <a:pt x="54102" y="28994"/>
                    <a:pt x="54293" y="33089"/>
                    <a:pt x="53721" y="33185"/>
                  </a:cubicBezTo>
                  <a:close/>
                </a:path>
              </a:pathLst>
            </a:custGeom>
            <a:solidFill>
              <a:srgbClr val="FAFAFA"/>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10ABC79C-B949-8601-F6D0-FC581C58453F}"/>
                </a:ext>
              </a:extLst>
            </p:cNvPr>
            <p:cNvSpPr/>
            <p:nvPr/>
          </p:nvSpPr>
          <p:spPr>
            <a:xfrm>
              <a:off x="4370252" y="2170531"/>
              <a:ext cx="132786" cy="173831"/>
            </a:xfrm>
            <a:custGeom>
              <a:avLst/>
              <a:gdLst>
                <a:gd name="connsiteX0" fmla="*/ 132787 w 132786"/>
                <a:gd name="connsiteY0" fmla="*/ 0 h 173831"/>
                <a:gd name="connsiteX1" fmla="*/ 102974 w 132786"/>
                <a:gd name="connsiteY1" fmla="*/ 17050 h 173831"/>
                <a:gd name="connsiteX2" fmla="*/ 38204 w 132786"/>
                <a:gd name="connsiteY2" fmla="*/ 67056 h 173831"/>
                <a:gd name="connsiteX3" fmla="*/ 3818 w 132786"/>
                <a:gd name="connsiteY3" fmla="*/ 139827 h 173831"/>
                <a:gd name="connsiteX4" fmla="*/ 4390 w 132786"/>
                <a:gd name="connsiteY4" fmla="*/ 173831 h 173831"/>
                <a:gd name="connsiteX5" fmla="*/ 1723 w 132786"/>
                <a:gd name="connsiteY5" fmla="*/ 164878 h 173831"/>
                <a:gd name="connsiteX6" fmla="*/ 389 w 132786"/>
                <a:gd name="connsiteY6" fmla="*/ 139541 h 173831"/>
                <a:gd name="connsiteX7" fmla="*/ 34489 w 132786"/>
                <a:gd name="connsiteY7" fmla="*/ 63817 h 173831"/>
                <a:gd name="connsiteX8" fmla="*/ 101164 w 132786"/>
                <a:gd name="connsiteY8" fmla="*/ 13907 h 173831"/>
                <a:gd name="connsiteX9" fmla="*/ 123929 w 132786"/>
                <a:gd name="connsiteY9" fmla="*/ 3048 h 173831"/>
                <a:gd name="connsiteX10" fmla="*/ 132787 w 132786"/>
                <a:gd name="connsiteY10" fmla="*/ 0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786" h="173831">
                  <a:moveTo>
                    <a:pt x="132787" y="0"/>
                  </a:moveTo>
                  <a:cubicBezTo>
                    <a:pt x="132787" y="667"/>
                    <a:pt x="121357" y="6477"/>
                    <a:pt x="102974" y="17050"/>
                  </a:cubicBezTo>
                  <a:cubicBezTo>
                    <a:pt x="78856" y="30166"/>
                    <a:pt x="56996" y="47044"/>
                    <a:pt x="38204" y="67056"/>
                  </a:cubicBezTo>
                  <a:cubicBezTo>
                    <a:pt x="19773" y="87363"/>
                    <a:pt x="7809" y="112700"/>
                    <a:pt x="3818" y="139827"/>
                  </a:cubicBezTo>
                  <a:cubicBezTo>
                    <a:pt x="2885" y="151152"/>
                    <a:pt x="3075" y="162544"/>
                    <a:pt x="4390" y="173831"/>
                  </a:cubicBezTo>
                  <a:cubicBezTo>
                    <a:pt x="3018" y="171012"/>
                    <a:pt x="2113" y="167992"/>
                    <a:pt x="1723" y="164878"/>
                  </a:cubicBezTo>
                  <a:cubicBezTo>
                    <a:pt x="37" y="156543"/>
                    <a:pt x="-420" y="148009"/>
                    <a:pt x="389" y="139541"/>
                  </a:cubicBezTo>
                  <a:cubicBezTo>
                    <a:pt x="3409" y="111309"/>
                    <a:pt x="15353" y="84782"/>
                    <a:pt x="34489" y="63817"/>
                  </a:cubicBezTo>
                  <a:cubicBezTo>
                    <a:pt x="53548" y="43320"/>
                    <a:pt x="76132" y="26422"/>
                    <a:pt x="101164" y="13907"/>
                  </a:cubicBezTo>
                  <a:cubicBezTo>
                    <a:pt x="110689" y="9049"/>
                    <a:pt x="118499" y="5429"/>
                    <a:pt x="123929" y="3048"/>
                  </a:cubicBezTo>
                  <a:cubicBezTo>
                    <a:pt x="126700" y="1572"/>
                    <a:pt x="129691" y="543"/>
                    <a:pt x="132787" y="0"/>
                  </a:cubicBezTo>
                  <a:close/>
                </a:path>
              </a:pathLst>
            </a:custGeom>
            <a:solidFill>
              <a:srgbClr val="FAFAFA"/>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D1D04DE-BFB2-5CA2-34B2-861A2541DD27}"/>
                </a:ext>
              </a:extLst>
            </p:cNvPr>
            <p:cNvSpPr/>
            <p:nvPr/>
          </p:nvSpPr>
          <p:spPr>
            <a:xfrm>
              <a:off x="4624451" y="2125001"/>
              <a:ext cx="26272" cy="92106"/>
            </a:xfrm>
            <a:custGeom>
              <a:avLst/>
              <a:gdLst>
                <a:gd name="connsiteX0" fmla="*/ 18510 w 26272"/>
                <a:gd name="connsiteY0" fmla="*/ 92107 h 92106"/>
                <a:gd name="connsiteX1" fmla="*/ 8127 w 26272"/>
                <a:gd name="connsiteY1" fmla="*/ 80677 h 92106"/>
                <a:gd name="connsiteX2" fmla="*/ 14128 w 26272"/>
                <a:gd name="connsiteY2" fmla="*/ 9525 h 92106"/>
                <a:gd name="connsiteX3" fmla="*/ 26225 w 26272"/>
                <a:gd name="connsiteY3" fmla="*/ 0 h 92106"/>
                <a:gd name="connsiteX4" fmla="*/ 16700 w 26272"/>
                <a:gd name="connsiteY4" fmla="*/ 11716 h 92106"/>
                <a:gd name="connsiteX5" fmla="*/ 11080 w 26272"/>
                <a:gd name="connsiteY5" fmla="*/ 79058 h 92106"/>
                <a:gd name="connsiteX6" fmla="*/ 18510 w 26272"/>
                <a:gd name="connsiteY6"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2" h="92106">
                  <a:moveTo>
                    <a:pt x="18510" y="92107"/>
                  </a:moveTo>
                  <a:cubicBezTo>
                    <a:pt x="18510" y="92107"/>
                    <a:pt x="13176" y="88963"/>
                    <a:pt x="8127" y="80677"/>
                  </a:cubicBezTo>
                  <a:cubicBezTo>
                    <a:pt x="-4598" y="57960"/>
                    <a:pt x="-2217" y="29785"/>
                    <a:pt x="14128" y="9525"/>
                  </a:cubicBezTo>
                  <a:cubicBezTo>
                    <a:pt x="17185" y="5277"/>
                    <a:pt x="21377" y="1981"/>
                    <a:pt x="26225" y="0"/>
                  </a:cubicBezTo>
                  <a:cubicBezTo>
                    <a:pt x="26796" y="762"/>
                    <a:pt x="22129" y="4286"/>
                    <a:pt x="16700" y="11716"/>
                  </a:cubicBezTo>
                  <a:cubicBezTo>
                    <a:pt x="3088" y="31604"/>
                    <a:pt x="955" y="57188"/>
                    <a:pt x="11080" y="79058"/>
                  </a:cubicBezTo>
                  <a:cubicBezTo>
                    <a:pt x="15176" y="87154"/>
                    <a:pt x="19176" y="91535"/>
                    <a:pt x="18510" y="92107"/>
                  </a:cubicBezTo>
                  <a:close/>
                </a:path>
              </a:pathLst>
            </a:custGeom>
            <a:solidFill>
              <a:srgbClr val="FAFAFA"/>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72159237-B447-F7B3-683D-27B114723AED}"/>
                </a:ext>
              </a:extLst>
            </p:cNvPr>
            <p:cNvSpPr/>
            <p:nvPr/>
          </p:nvSpPr>
          <p:spPr>
            <a:xfrm>
              <a:off x="4122869" y="2018548"/>
              <a:ext cx="301397" cy="182081"/>
            </a:xfrm>
            <a:custGeom>
              <a:avLst/>
              <a:gdLst>
                <a:gd name="connsiteX0" fmla="*/ 301397 w 301397"/>
                <a:gd name="connsiteY0" fmla="*/ 25967 h 182081"/>
                <a:gd name="connsiteX1" fmla="*/ 295873 w 301397"/>
                <a:gd name="connsiteY1" fmla="*/ 20442 h 182081"/>
                <a:gd name="connsiteX2" fmla="*/ 276061 w 301397"/>
                <a:gd name="connsiteY2" fmla="*/ 11679 h 182081"/>
                <a:gd name="connsiteX3" fmla="*/ 242819 w 301397"/>
                <a:gd name="connsiteY3" fmla="*/ 18537 h 182081"/>
                <a:gd name="connsiteX4" fmla="*/ 211291 w 301397"/>
                <a:gd name="connsiteY4" fmla="*/ 51875 h 182081"/>
                <a:gd name="connsiteX5" fmla="*/ 181859 w 301397"/>
                <a:gd name="connsiteY5" fmla="*/ 100738 h 182081"/>
                <a:gd name="connsiteX6" fmla="*/ 129376 w 301397"/>
                <a:gd name="connsiteY6" fmla="*/ 139981 h 182081"/>
                <a:gd name="connsiteX7" fmla="*/ 57272 w 301397"/>
                <a:gd name="connsiteY7" fmla="*/ 135790 h 182081"/>
                <a:gd name="connsiteX8" fmla="*/ 4217 w 301397"/>
                <a:gd name="connsiteY8" fmla="*/ 79212 h 182081"/>
                <a:gd name="connsiteX9" fmla="*/ 2598 w 301397"/>
                <a:gd name="connsiteY9" fmla="*/ 39111 h 182081"/>
                <a:gd name="connsiteX10" fmla="*/ 27363 w 301397"/>
                <a:gd name="connsiteY10" fmla="*/ 8822 h 182081"/>
                <a:gd name="connsiteX11" fmla="*/ 64130 w 301397"/>
                <a:gd name="connsiteY11" fmla="*/ 345 h 182081"/>
                <a:gd name="connsiteX12" fmla="*/ 96800 w 301397"/>
                <a:gd name="connsiteY12" fmla="*/ 15870 h 182081"/>
                <a:gd name="connsiteX13" fmla="*/ 122613 w 301397"/>
                <a:gd name="connsiteY13" fmla="*/ 75783 h 182081"/>
                <a:gd name="connsiteX14" fmla="*/ 104897 w 301397"/>
                <a:gd name="connsiteY14" fmla="*/ 130170 h 182081"/>
                <a:gd name="connsiteX15" fmla="*/ 70416 w 301397"/>
                <a:gd name="connsiteY15" fmla="*/ 162555 h 182081"/>
                <a:gd name="connsiteX16" fmla="*/ 37745 w 301397"/>
                <a:gd name="connsiteY16" fmla="*/ 176843 h 182081"/>
                <a:gd name="connsiteX17" fmla="*/ 15743 w 301397"/>
                <a:gd name="connsiteY17" fmla="*/ 181415 h 182081"/>
                <a:gd name="connsiteX18" fmla="*/ 9932 w 301397"/>
                <a:gd name="connsiteY18" fmla="*/ 182082 h 182081"/>
                <a:gd name="connsiteX19" fmla="*/ 7837 w 301397"/>
                <a:gd name="connsiteY19" fmla="*/ 182082 h 182081"/>
                <a:gd name="connsiteX20" fmla="*/ 15552 w 301397"/>
                <a:gd name="connsiteY20" fmla="*/ 180462 h 182081"/>
                <a:gd name="connsiteX21" fmla="*/ 37174 w 301397"/>
                <a:gd name="connsiteY21" fmla="*/ 174938 h 182081"/>
                <a:gd name="connsiteX22" fmla="*/ 68987 w 301397"/>
                <a:gd name="connsiteY22" fmla="*/ 160174 h 182081"/>
                <a:gd name="connsiteX23" fmla="*/ 101944 w 301397"/>
                <a:gd name="connsiteY23" fmla="*/ 128265 h 182081"/>
                <a:gd name="connsiteX24" fmla="*/ 118517 w 301397"/>
                <a:gd name="connsiteY24" fmla="*/ 75783 h 182081"/>
                <a:gd name="connsiteX25" fmla="*/ 93752 w 301397"/>
                <a:gd name="connsiteY25" fmla="*/ 19299 h 182081"/>
                <a:gd name="connsiteX26" fmla="*/ 63558 w 301397"/>
                <a:gd name="connsiteY26" fmla="*/ 5107 h 182081"/>
                <a:gd name="connsiteX27" fmla="*/ 29840 w 301397"/>
                <a:gd name="connsiteY27" fmla="*/ 12918 h 182081"/>
                <a:gd name="connsiteX28" fmla="*/ 7265 w 301397"/>
                <a:gd name="connsiteY28" fmla="*/ 40635 h 182081"/>
                <a:gd name="connsiteX29" fmla="*/ 8885 w 301397"/>
                <a:gd name="connsiteY29" fmla="*/ 77592 h 182081"/>
                <a:gd name="connsiteX30" fmla="*/ 59367 w 301397"/>
                <a:gd name="connsiteY30" fmla="*/ 131409 h 182081"/>
                <a:gd name="connsiteX31" fmla="*/ 127947 w 301397"/>
                <a:gd name="connsiteY31" fmla="*/ 135600 h 182081"/>
                <a:gd name="connsiteX32" fmla="*/ 178525 w 301397"/>
                <a:gd name="connsiteY32" fmla="*/ 98262 h 182081"/>
                <a:gd name="connsiteX33" fmla="*/ 208338 w 301397"/>
                <a:gd name="connsiteY33" fmla="*/ 49970 h 182081"/>
                <a:gd name="connsiteX34" fmla="*/ 241485 w 301397"/>
                <a:gd name="connsiteY34" fmla="*/ 16156 h 182081"/>
                <a:gd name="connsiteX35" fmla="*/ 276347 w 301397"/>
                <a:gd name="connsiteY35" fmla="*/ 9774 h 182081"/>
                <a:gd name="connsiteX36" fmla="*/ 296540 w 301397"/>
                <a:gd name="connsiteY36" fmla="*/ 19299 h 182081"/>
                <a:gd name="connsiteX37" fmla="*/ 301397 w 301397"/>
                <a:gd name="connsiteY37" fmla="*/ 25967 h 18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397" h="182081">
                  <a:moveTo>
                    <a:pt x="301397" y="25967"/>
                  </a:moveTo>
                  <a:cubicBezTo>
                    <a:pt x="301397" y="25967"/>
                    <a:pt x="299683" y="23871"/>
                    <a:pt x="295873" y="20442"/>
                  </a:cubicBezTo>
                  <a:cubicBezTo>
                    <a:pt x="290225" y="15718"/>
                    <a:pt x="283357" y="12680"/>
                    <a:pt x="276061" y="11679"/>
                  </a:cubicBezTo>
                  <a:cubicBezTo>
                    <a:pt x="264517" y="9974"/>
                    <a:pt x="252744" y="12403"/>
                    <a:pt x="242819" y="18537"/>
                  </a:cubicBezTo>
                  <a:cubicBezTo>
                    <a:pt x="229903" y="27100"/>
                    <a:pt x="219121" y="38502"/>
                    <a:pt x="211291" y="51875"/>
                  </a:cubicBezTo>
                  <a:cubicBezTo>
                    <a:pt x="201766" y="66353"/>
                    <a:pt x="193955" y="83784"/>
                    <a:pt x="181859" y="100738"/>
                  </a:cubicBezTo>
                  <a:cubicBezTo>
                    <a:pt x="169048" y="119131"/>
                    <a:pt x="150636" y="132895"/>
                    <a:pt x="129376" y="139981"/>
                  </a:cubicBezTo>
                  <a:cubicBezTo>
                    <a:pt x="105687" y="147868"/>
                    <a:pt x="79884" y="146372"/>
                    <a:pt x="57272" y="135790"/>
                  </a:cubicBezTo>
                  <a:cubicBezTo>
                    <a:pt x="32907" y="124541"/>
                    <a:pt x="13876" y="104253"/>
                    <a:pt x="4217" y="79212"/>
                  </a:cubicBezTo>
                  <a:cubicBezTo>
                    <a:pt x="-783" y="66401"/>
                    <a:pt x="-1355" y="52285"/>
                    <a:pt x="2598" y="39111"/>
                  </a:cubicBezTo>
                  <a:cubicBezTo>
                    <a:pt x="6932" y="26357"/>
                    <a:pt x="15733" y="15604"/>
                    <a:pt x="27363" y="8822"/>
                  </a:cubicBezTo>
                  <a:cubicBezTo>
                    <a:pt x="38307" y="1916"/>
                    <a:pt x="51271" y="-1075"/>
                    <a:pt x="64130" y="345"/>
                  </a:cubicBezTo>
                  <a:cubicBezTo>
                    <a:pt x="76341" y="2097"/>
                    <a:pt x="87733" y="7507"/>
                    <a:pt x="96800" y="15870"/>
                  </a:cubicBezTo>
                  <a:cubicBezTo>
                    <a:pt x="113536" y="31263"/>
                    <a:pt x="122928" y="53047"/>
                    <a:pt x="122613" y="75783"/>
                  </a:cubicBezTo>
                  <a:cubicBezTo>
                    <a:pt x="122204" y="95261"/>
                    <a:pt x="116041" y="114187"/>
                    <a:pt x="104897" y="130170"/>
                  </a:cubicBezTo>
                  <a:cubicBezTo>
                    <a:pt x="95867" y="143324"/>
                    <a:pt x="84104" y="154373"/>
                    <a:pt x="70416" y="162555"/>
                  </a:cubicBezTo>
                  <a:cubicBezTo>
                    <a:pt x="60186" y="168699"/>
                    <a:pt x="49204" y="173500"/>
                    <a:pt x="37745" y="176843"/>
                  </a:cubicBezTo>
                  <a:cubicBezTo>
                    <a:pt x="30535" y="178900"/>
                    <a:pt x="23182" y="180424"/>
                    <a:pt x="15743" y="181415"/>
                  </a:cubicBezTo>
                  <a:lnTo>
                    <a:pt x="9932" y="182082"/>
                  </a:lnTo>
                  <a:lnTo>
                    <a:pt x="7837" y="182082"/>
                  </a:lnTo>
                  <a:cubicBezTo>
                    <a:pt x="10371" y="181358"/>
                    <a:pt x="12942" y="180815"/>
                    <a:pt x="15552" y="180462"/>
                  </a:cubicBezTo>
                  <a:cubicBezTo>
                    <a:pt x="22877" y="179100"/>
                    <a:pt x="30097" y="177262"/>
                    <a:pt x="37174" y="174938"/>
                  </a:cubicBezTo>
                  <a:cubicBezTo>
                    <a:pt x="48356" y="171375"/>
                    <a:pt x="59043" y="166413"/>
                    <a:pt x="68987" y="160174"/>
                  </a:cubicBezTo>
                  <a:cubicBezTo>
                    <a:pt x="82122" y="152011"/>
                    <a:pt x="93362" y="141134"/>
                    <a:pt x="101944" y="128265"/>
                  </a:cubicBezTo>
                  <a:cubicBezTo>
                    <a:pt x="112479" y="112768"/>
                    <a:pt x="118241" y="94518"/>
                    <a:pt x="118517" y="75783"/>
                  </a:cubicBezTo>
                  <a:cubicBezTo>
                    <a:pt x="118594" y="54304"/>
                    <a:pt x="109602" y="33796"/>
                    <a:pt x="93752" y="19299"/>
                  </a:cubicBezTo>
                  <a:cubicBezTo>
                    <a:pt x="85370" y="11603"/>
                    <a:pt x="74836" y="6650"/>
                    <a:pt x="63558" y="5107"/>
                  </a:cubicBezTo>
                  <a:cubicBezTo>
                    <a:pt x="51757" y="3850"/>
                    <a:pt x="39879" y="6593"/>
                    <a:pt x="29840" y="12918"/>
                  </a:cubicBezTo>
                  <a:cubicBezTo>
                    <a:pt x="19286" y="19204"/>
                    <a:pt x="11285" y="29024"/>
                    <a:pt x="7265" y="40635"/>
                  </a:cubicBezTo>
                  <a:cubicBezTo>
                    <a:pt x="3694" y="52789"/>
                    <a:pt x="4265" y="65791"/>
                    <a:pt x="8885" y="77592"/>
                  </a:cubicBezTo>
                  <a:cubicBezTo>
                    <a:pt x="18143" y="101367"/>
                    <a:pt x="36231" y="120645"/>
                    <a:pt x="59367" y="131409"/>
                  </a:cubicBezTo>
                  <a:cubicBezTo>
                    <a:pt x="80837" y="141562"/>
                    <a:pt x="105401" y="143058"/>
                    <a:pt x="127947" y="135600"/>
                  </a:cubicBezTo>
                  <a:cubicBezTo>
                    <a:pt x="148388" y="128932"/>
                    <a:pt x="166133" y="115835"/>
                    <a:pt x="178525" y="98262"/>
                  </a:cubicBezTo>
                  <a:cubicBezTo>
                    <a:pt x="190431" y="81974"/>
                    <a:pt x="198623" y="64543"/>
                    <a:pt x="208338" y="49970"/>
                  </a:cubicBezTo>
                  <a:cubicBezTo>
                    <a:pt x="216625" y="36282"/>
                    <a:pt x="227969" y="24710"/>
                    <a:pt x="241485" y="16156"/>
                  </a:cubicBezTo>
                  <a:cubicBezTo>
                    <a:pt x="251972" y="9927"/>
                    <a:pt x="264336" y="7660"/>
                    <a:pt x="276347" y="9774"/>
                  </a:cubicBezTo>
                  <a:cubicBezTo>
                    <a:pt x="283862" y="10908"/>
                    <a:pt x="290882" y="14223"/>
                    <a:pt x="296540" y="19299"/>
                  </a:cubicBezTo>
                  <a:cubicBezTo>
                    <a:pt x="298530" y="21223"/>
                    <a:pt x="300169" y="23481"/>
                    <a:pt x="301397" y="25967"/>
                  </a:cubicBezTo>
                  <a:close/>
                </a:path>
              </a:pathLst>
            </a:custGeom>
            <a:solidFill>
              <a:srgbClr val="FAFAFA"/>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E33376A8-EBE4-24D0-08E5-B689095E782C}"/>
                </a:ext>
              </a:extLst>
            </p:cNvPr>
            <p:cNvSpPr/>
            <p:nvPr/>
          </p:nvSpPr>
          <p:spPr>
            <a:xfrm>
              <a:off x="4384254" y="2073376"/>
              <a:ext cx="43194" cy="119538"/>
            </a:xfrm>
            <a:custGeom>
              <a:avLst/>
              <a:gdLst>
                <a:gd name="connsiteX0" fmla="*/ 43156 w 43194"/>
                <a:gd name="connsiteY0" fmla="*/ 119539 h 119538"/>
                <a:gd name="connsiteX1" fmla="*/ 27821 w 43194"/>
                <a:gd name="connsiteY1" fmla="*/ 107442 h 119538"/>
                <a:gd name="connsiteX2" fmla="*/ 1436 w 43194"/>
                <a:gd name="connsiteY2" fmla="*/ 19050 h 119538"/>
                <a:gd name="connsiteX3" fmla="*/ 7628 w 43194"/>
                <a:gd name="connsiteY3" fmla="*/ 0 h 119538"/>
                <a:gd name="connsiteX4" fmla="*/ 4961 w 43194"/>
                <a:gd name="connsiteY4" fmla="*/ 19050 h 119538"/>
                <a:gd name="connsiteX5" fmla="*/ 30392 w 43194"/>
                <a:gd name="connsiteY5" fmla="*/ 104775 h 119538"/>
                <a:gd name="connsiteX6" fmla="*/ 43156 w 43194"/>
                <a:gd name="connsiteY6" fmla="*/ 119539 h 11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 h="119538">
                  <a:moveTo>
                    <a:pt x="43156" y="119539"/>
                  </a:moveTo>
                  <a:cubicBezTo>
                    <a:pt x="37193" y="116710"/>
                    <a:pt x="31954" y="112576"/>
                    <a:pt x="27821" y="107442"/>
                  </a:cubicBezTo>
                  <a:cubicBezTo>
                    <a:pt x="5827" y="83639"/>
                    <a:pt x="-3907" y="51006"/>
                    <a:pt x="1436" y="19050"/>
                  </a:cubicBezTo>
                  <a:cubicBezTo>
                    <a:pt x="2065" y="12316"/>
                    <a:pt x="4180" y="5810"/>
                    <a:pt x="7628" y="0"/>
                  </a:cubicBezTo>
                  <a:cubicBezTo>
                    <a:pt x="8485" y="0"/>
                    <a:pt x="6199" y="7334"/>
                    <a:pt x="4961" y="19050"/>
                  </a:cubicBezTo>
                  <a:cubicBezTo>
                    <a:pt x="1665" y="49873"/>
                    <a:pt x="10819" y="80734"/>
                    <a:pt x="30392" y="104775"/>
                  </a:cubicBezTo>
                  <a:cubicBezTo>
                    <a:pt x="37917" y="114205"/>
                    <a:pt x="43727" y="118872"/>
                    <a:pt x="43156" y="119539"/>
                  </a:cubicBezTo>
                  <a:close/>
                </a:path>
              </a:pathLst>
            </a:custGeom>
            <a:solidFill>
              <a:srgbClr val="FAFAFA"/>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C0C79215-7D08-8DF6-8B79-518D1CD1FE29}"/>
                </a:ext>
              </a:extLst>
            </p:cNvPr>
            <p:cNvSpPr/>
            <p:nvPr/>
          </p:nvSpPr>
          <p:spPr>
            <a:xfrm>
              <a:off x="4124705" y="1860425"/>
              <a:ext cx="337763" cy="153994"/>
            </a:xfrm>
            <a:custGeom>
              <a:avLst/>
              <a:gdLst>
                <a:gd name="connsiteX0" fmla="*/ 337757 w 337763"/>
                <a:gd name="connsiteY0" fmla="*/ 112938 h 153994"/>
                <a:gd name="connsiteX1" fmla="*/ 318707 w 337763"/>
                <a:gd name="connsiteY1" fmla="*/ 104842 h 153994"/>
                <a:gd name="connsiteX2" fmla="*/ 181547 w 337763"/>
                <a:gd name="connsiteY2" fmla="*/ 94555 h 153994"/>
                <a:gd name="connsiteX3" fmla="*/ 135827 w 337763"/>
                <a:gd name="connsiteY3" fmla="*/ 111700 h 153994"/>
                <a:gd name="connsiteX4" fmla="*/ 120682 w 337763"/>
                <a:gd name="connsiteY4" fmla="*/ 129797 h 153994"/>
                <a:gd name="connsiteX5" fmla="*/ 130207 w 337763"/>
                <a:gd name="connsiteY5" fmla="*/ 148847 h 153994"/>
                <a:gd name="connsiteX6" fmla="*/ 139732 w 337763"/>
                <a:gd name="connsiteY6" fmla="*/ 145799 h 153994"/>
                <a:gd name="connsiteX7" fmla="*/ 145447 w 337763"/>
                <a:gd name="connsiteY7" fmla="*/ 135226 h 153994"/>
                <a:gd name="connsiteX8" fmla="*/ 147638 w 337763"/>
                <a:gd name="connsiteY8" fmla="*/ 109890 h 153994"/>
                <a:gd name="connsiteX9" fmla="*/ 135446 w 337763"/>
                <a:gd name="connsiteY9" fmla="*/ 63122 h 153994"/>
                <a:gd name="connsiteX10" fmla="*/ 108585 w 337763"/>
                <a:gd name="connsiteY10" fmla="*/ 28546 h 153994"/>
                <a:gd name="connsiteX11" fmla="*/ 75343 w 337763"/>
                <a:gd name="connsiteY11" fmla="*/ 9496 h 153994"/>
                <a:gd name="connsiteX12" fmla="*/ 20193 w 337763"/>
                <a:gd name="connsiteY12" fmla="*/ 3972 h 153994"/>
                <a:gd name="connsiteX13" fmla="*/ 0 w 337763"/>
                <a:gd name="connsiteY13" fmla="*/ 8544 h 153994"/>
                <a:gd name="connsiteX14" fmla="*/ 4858 w 337763"/>
                <a:gd name="connsiteY14" fmla="*/ 6258 h 153994"/>
                <a:gd name="connsiteX15" fmla="*/ 76581 w 337763"/>
                <a:gd name="connsiteY15" fmla="*/ 6258 h 153994"/>
                <a:gd name="connsiteX16" fmla="*/ 111252 w 337763"/>
                <a:gd name="connsiteY16" fmla="*/ 25308 h 153994"/>
                <a:gd name="connsiteX17" fmla="*/ 139827 w 337763"/>
                <a:gd name="connsiteY17" fmla="*/ 60931 h 153994"/>
                <a:gd name="connsiteX18" fmla="*/ 152781 w 337763"/>
                <a:gd name="connsiteY18" fmla="*/ 109604 h 153994"/>
                <a:gd name="connsiteX19" fmla="*/ 150495 w 337763"/>
                <a:gd name="connsiteY19" fmla="*/ 136465 h 153994"/>
                <a:gd name="connsiteX20" fmla="*/ 143542 w 337763"/>
                <a:gd name="connsiteY20" fmla="*/ 149228 h 153994"/>
                <a:gd name="connsiteX21" fmla="*/ 128683 w 337763"/>
                <a:gd name="connsiteY21" fmla="*/ 153514 h 153994"/>
                <a:gd name="connsiteX22" fmla="*/ 117348 w 337763"/>
                <a:gd name="connsiteY22" fmla="*/ 143323 h 153994"/>
                <a:gd name="connsiteX23" fmla="*/ 115253 w 337763"/>
                <a:gd name="connsiteY23" fmla="*/ 128654 h 153994"/>
                <a:gd name="connsiteX24" fmla="*/ 132779 w 337763"/>
                <a:gd name="connsiteY24" fmla="*/ 107318 h 153994"/>
                <a:gd name="connsiteX25" fmla="*/ 179927 w 337763"/>
                <a:gd name="connsiteY25" fmla="*/ 89983 h 153994"/>
                <a:gd name="connsiteX26" fmla="*/ 264319 w 337763"/>
                <a:gd name="connsiteY26" fmla="*/ 86839 h 153994"/>
                <a:gd name="connsiteX27" fmla="*/ 318897 w 337763"/>
                <a:gd name="connsiteY27" fmla="*/ 102841 h 153994"/>
                <a:gd name="connsiteX28" fmla="*/ 332994 w 337763"/>
                <a:gd name="connsiteY28" fmla="*/ 110080 h 153994"/>
                <a:gd name="connsiteX29" fmla="*/ 337757 w 337763"/>
                <a:gd name="connsiteY29" fmla="*/ 112938 h 15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7763" h="153994">
                  <a:moveTo>
                    <a:pt x="337757" y="112938"/>
                  </a:moveTo>
                  <a:cubicBezTo>
                    <a:pt x="337757" y="112938"/>
                    <a:pt x="331089" y="109699"/>
                    <a:pt x="318707" y="104842"/>
                  </a:cubicBezTo>
                  <a:cubicBezTo>
                    <a:pt x="275130" y="87411"/>
                    <a:pt x="227238" y="83820"/>
                    <a:pt x="181547" y="94555"/>
                  </a:cubicBezTo>
                  <a:cubicBezTo>
                    <a:pt x="165621" y="98241"/>
                    <a:pt x="150247" y="104013"/>
                    <a:pt x="135827" y="111700"/>
                  </a:cubicBezTo>
                  <a:cubicBezTo>
                    <a:pt x="128578" y="115481"/>
                    <a:pt x="123120" y="121996"/>
                    <a:pt x="120682" y="129797"/>
                  </a:cubicBezTo>
                  <a:cubicBezTo>
                    <a:pt x="119120" y="137579"/>
                    <a:pt x="123044" y="145428"/>
                    <a:pt x="130207" y="148847"/>
                  </a:cubicBezTo>
                  <a:cubicBezTo>
                    <a:pt x="133693" y="149590"/>
                    <a:pt x="137322" y="148428"/>
                    <a:pt x="139732" y="145799"/>
                  </a:cubicBezTo>
                  <a:cubicBezTo>
                    <a:pt x="142513" y="142827"/>
                    <a:pt x="144485" y="139179"/>
                    <a:pt x="145447" y="135226"/>
                  </a:cubicBezTo>
                  <a:cubicBezTo>
                    <a:pt x="147409" y="126930"/>
                    <a:pt x="148152" y="118396"/>
                    <a:pt x="147638" y="109890"/>
                  </a:cubicBezTo>
                  <a:cubicBezTo>
                    <a:pt x="146980" y="93602"/>
                    <a:pt x="142827" y="77657"/>
                    <a:pt x="135446" y="63122"/>
                  </a:cubicBezTo>
                  <a:cubicBezTo>
                    <a:pt x="128911" y="49902"/>
                    <a:pt x="119777" y="38138"/>
                    <a:pt x="108585" y="28546"/>
                  </a:cubicBezTo>
                  <a:cubicBezTo>
                    <a:pt x="98736" y="20260"/>
                    <a:pt x="87478" y="13802"/>
                    <a:pt x="75343" y="9496"/>
                  </a:cubicBezTo>
                  <a:cubicBezTo>
                    <a:pt x="57674" y="3248"/>
                    <a:pt x="38757" y="1353"/>
                    <a:pt x="20193" y="3972"/>
                  </a:cubicBezTo>
                  <a:cubicBezTo>
                    <a:pt x="7049" y="6067"/>
                    <a:pt x="95" y="9020"/>
                    <a:pt x="0" y="8544"/>
                  </a:cubicBezTo>
                  <a:cubicBezTo>
                    <a:pt x="1505" y="7553"/>
                    <a:pt x="3143" y="6791"/>
                    <a:pt x="4858" y="6258"/>
                  </a:cubicBezTo>
                  <a:cubicBezTo>
                    <a:pt x="28042" y="-2086"/>
                    <a:pt x="53397" y="-2086"/>
                    <a:pt x="76581" y="6258"/>
                  </a:cubicBezTo>
                  <a:cubicBezTo>
                    <a:pt x="89183" y="10497"/>
                    <a:pt x="100917" y="16945"/>
                    <a:pt x="111252" y="25308"/>
                  </a:cubicBezTo>
                  <a:cubicBezTo>
                    <a:pt x="123073" y="35138"/>
                    <a:pt x="132798" y="47254"/>
                    <a:pt x="139827" y="60931"/>
                  </a:cubicBezTo>
                  <a:cubicBezTo>
                    <a:pt x="147609" y="76029"/>
                    <a:pt x="152029" y="92631"/>
                    <a:pt x="152781" y="109604"/>
                  </a:cubicBezTo>
                  <a:cubicBezTo>
                    <a:pt x="153334" y="118624"/>
                    <a:pt x="152562" y="127673"/>
                    <a:pt x="150495" y="136465"/>
                  </a:cubicBezTo>
                  <a:cubicBezTo>
                    <a:pt x="149257" y="141227"/>
                    <a:pt x="146866" y="145609"/>
                    <a:pt x="143542" y="149228"/>
                  </a:cubicBezTo>
                  <a:cubicBezTo>
                    <a:pt x="139732" y="153248"/>
                    <a:pt x="134045" y="154896"/>
                    <a:pt x="128683" y="153514"/>
                  </a:cubicBezTo>
                  <a:cubicBezTo>
                    <a:pt x="123654" y="151838"/>
                    <a:pt x="119539" y="148152"/>
                    <a:pt x="117348" y="143323"/>
                  </a:cubicBezTo>
                  <a:cubicBezTo>
                    <a:pt x="115186" y="138760"/>
                    <a:pt x="114452" y="133645"/>
                    <a:pt x="115253" y="128654"/>
                  </a:cubicBezTo>
                  <a:cubicBezTo>
                    <a:pt x="117958" y="119463"/>
                    <a:pt x="124282" y="111757"/>
                    <a:pt x="132779" y="107318"/>
                  </a:cubicBezTo>
                  <a:cubicBezTo>
                    <a:pt x="147628" y="99412"/>
                    <a:pt x="163497" y="93574"/>
                    <a:pt x="179927" y="89983"/>
                  </a:cubicBezTo>
                  <a:cubicBezTo>
                    <a:pt x="207607" y="83639"/>
                    <a:pt x="236239" y="82572"/>
                    <a:pt x="264319" y="86839"/>
                  </a:cubicBezTo>
                  <a:cubicBezTo>
                    <a:pt x="283150" y="89697"/>
                    <a:pt x="301504" y="95079"/>
                    <a:pt x="318897" y="102841"/>
                  </a:cubicBezTo>
                  <a:cubicBezTo>
                    <a:pt x="323736" y="104975"/>
                    <a:pt x="328441" y="107394"/>
                    <a:pt x="332994" y="110080"/>
                  </a:cubicBezTo>
                  <a:cubicBezTo>
                    <a:pt x="336299" y="111795"/>
                    <a:pt x="337880" y="112747"/>
                    <a:pt x="337757" y="112938"/>
                  </a:cubicBezTo>
                  <a:close/>
                </a:path>
              </a:pathLst>
            </a:custGeom>
            <a:solidFill>
              <a:srgbClr val="FAFAFA"/>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4238AF9C-E7F8-E71D-A903-C02E78ECBA50}"/>
                </a:ext>
              </a:extLst>
            </p:cNvPr>
            <p:cNvSpPr/>
            <p:nvPr/>
          </p:nvSpPr>
          <p:spPr>
            <a:xfrm>
              <a:off x="3636851" y="1749526"/>
              <a:ext cx="140022" cy="251198"/>
            </a:xfrm>
            <a:custGeom>
              <a:avLst/>
              <a:gdLst>
                <a:gd name="connsiteX0" fmla="*/ 83328 w 140022"/>
                <a:gd name="connsiteY0" fmla="*/ 251174 h 251198"/>
                <a:gd name="connsiteX1" fmla="*/ 98663 w 140022"/>
                <a:gd name="connsiteY1" fmla="*/ 237077 h 251198"/>
                <a:gd name="connsiteX2" fmla="*/ 128572 w 140022"/>
                <a:gd name="connsiteY2" fmla="*/ 189452 h 251198"/>
                <a:gd name="connsiteX3" fmla="*/ 126190 w 140022"/>
                <a:gd name="connsiteY3" fmla="*/ 108871 h 251198"/>
                <a:gd name="connsiteX4" fmla="*/ 95806 w 140022"/>
                <a:gd name="connsiteY4" fmla="*/ 71342 h 251198"/>
                <a:gd name="connsiteX5" fmla="*/ 48181 w 140022"/>
                <a:gd name="connsiteY5" fmla="*/ 53340 h 251198"/>
                <a:gd name="connsiteX6" fmla="*/ 23035 w 140022"/>
                <a:gd name="connsiteY6" fmla="*/ 58579 h 251198"/>
                <a:gd name="connsiteX7" fmla="*/ 6270 w 140022"/>
                <a:gd name="connsiteY7" fmla="*/ 75629 h 251198"/>
                <a:gd name="connsiteX8" fmla="*/ 9699 w 140022"/>
                <a:gd name="connsiteY8" fmla="*/ 97726 h 251198"/>
                <a:gd name="connsiteX9" fmla="*/ 27702 w 140022"/>
                <a:gd name="connsiteY9" fmla="*/ 111157 h 251198"/>
                <a:gd name="connsiteX10" fmla="*/ 68945 w 140022"/>
                <a:gd name="connsiteY10" fmla="*/ 104108 h 251198"/>
                <a:gd name="connsiteX11" fmla="*/ 93996 w 140022"/>
                <a:gd name="connsiteY11" fmla="*/ 75533 h 251198"/>
                <a:gd name="connsiteX12" fmla="*/ 105902 w 140022"/>
                <a:gd name="connsiteY12" fmla="*/ 20860 h 251198"/>
                <a:gd name="connsiteX13" fmla="*/ 106569 w 140022"/>
                <a:gd name="connsiteY13" fmla="*/ 5334 h 251198"/>
                <a:gd name="connsiteX14" fmla="*/ 107045 w 140022"/>
                <a:gd name="connsiteY14" fmla="*/ 0 h 251198"/>
                <a:gd name="connsiteX15" fmla="*/ 107045 w 140022"/>
                <a:gd name="connsiteY15" fmla="*/ 5334 h 251198"/>
                <a:gd name="connsiteX16" fmla="*/ 107045 w 140022"/>
                <a:gd name="connsiteY16" fmla="*/ 20860 h 251198"/>
                <a:gd name="connsiteX17" fmla="*/ 96949 w 140022"/>
                <a:gd name="connsiteY17" fmla="*/ 78105 h 251198"/>
                <a:gd name="connsiteX18" fmla="*/ 71040 w 140022"/>
                <a:gd name="connsiteY18" fmla="*/ 108394 h 251198"/>
                <a:gd name="connsiteX19" fmla="*/ 26178 w 140022"/>
                <a:gd name="connsiteY19" fmla="*/ 116300 h 251198"/>
                <a:gd name="connsiteX20" fmla="*/ 5604 w 140022"/>
                <a:gd name="connsiteY20" fmla="*/ 101251 h 251198"/>
                <a:gd name="connsiteX21" fmla="*/ 1508 w 140022"/>
                <a:gd name="connsiteY21" fmla="*/ 74867 h 251198"/>
                <a:gd name="connsiteX22" fmla="*/ 20558 w 140022"/>
                <a:gd name="connsiteY22" fmla="*/ 55054 h 251198"/>
                <a:gd name="connsiteX23" fmla="*/ 48085 w 140022"/>
                <a:gd name="connsiteY23" fmla="*/ 49244 h 251198"/>
                <a:gd name="connsiteX24" fmla="*/ 98853 w 140022"/>
                <a:gd name="connsiteY24" fmla="*/ 68294 h 251198"/>
                <a:gd name="connsiteX25" fmla="*/ 130477 w 140022"/>
                <a:gd name="connsiteY25" fmla="*/ 107823 h 251198"/>
                <a:gd name="connsiteX26" fmla="*/ 140002 w 140022"/>
                <a:gd name="connsiteY26" fmla="*/ 152495 h 251198"/>
                <a:gd name="connsiteX27" fmla="*/ 132191 w 140022"/>
                <a:gd name="connsiteY27" fmla="*/ 191548 h 251198"/>
                <a:gd name="connsiteX28" fmla="*/ 100282 w 140022"/>
                <a:gd name="connsiteY28" fmla="*/ 239173 h 251198"/>
                <a:gd name="connsiteX29" fmla="*/ 88281 w 140022"/>
                <a:gd name="connsiteY29" fmla="*/ 248698 h 251198"/>
                <a:gd name="connsiteX30" fmla="*/ 83328 w 140022"/>
                <a:gd name="connsiteY30" fmla="*/ 251174 h 2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22" h="251198">
                  <a:moveTo>
                    <a:pt x="83328" y="251174"/>
                  </a:moveTo>
                  <a:cubicBezTo>
                    <a:pt x="83328" y="251174"/>
                    <a:pt x="89233" y="246602"/>
                    <a:pt x="98663" y="237077"/>
                  </a:cubicBezTo>
                  <a:cubicBezTo>
                    <a:pt x="111931" y="223533"/>
                    <a:pt x="122133" y="207283"/>
                    <a:pt x="128572" y="189452"/>
                  </a:cubicBezTo>
                  <a:cubicBezTo>
                    <a:pt x="138706" y="163373"/>
                    <a:pt x="137849" y="134302"/>
                    <a:pt x="126190" y="108871"/>
                  </a:cubicBezTo>
                  <a:cubicBezTo>
                    <a:pt x="119208" y="94107"/>
                    <a:pt x="108788" y="81239"/>
                    <a:pt x="95806" y="71342"/>
                  </a:cubicBezTo>
                  <a:cubicBezTo>
                    <a:pt x="82118" y="60655"/>
                    <a:pt x="65516" y="54378"/>
                    <a:pt x="48181" y="53340"/>
                  </a:cubicBezTo>
                  <a:cubicBezTo>
                    <a:pt x="39503" y="53073"/>
                    <a:pt x="30883" y="54874"/>
                    <a:pt x="23035" y="58579"/>
                  </a:cubicBezTo>
                  <a:cubicBezTo>
                    <a:pt x="15462" y="61903"/>
                    <a:pt x="9461" y="68008"/>
                    <a:pt x="6270" y="75629"/>
                  </a:cubicBezTo>
                  <a:cubicBezTo>
                    <a:pt x="3784" y="83115"/>
                    <a:pt x="5061" y="91345"/>
                    <a:pt x="9699" y="97726"/>
                  </a:cubicBezTo>
                  <a:cubicBezTo>
                    <a:pt x="14110" y="104013"/>
                    <a:pt x="20415" y="108718"/>
                    <a:pt x="27702" y="111157"/>
                  </a:cubicBezTo>
                  <a:cubicBezTo>
                    <a:pt x="41818" y="115024"/>
                    <a:pt x="56915" y="112443"/>
                    <a:pt x="68945" y="104108"/>
                  </a:cubicBezTo>
                  <a:cubicBezTo>
                    <a:pt x="79794" y="97098"/>
                    <a:pt x="88471" y="87201"/>
                    <a:pt x="93996" y="75533"/>
                  </a:cubicBezTo>
                  <a:cubicBezTo>
                    <a:pt x="101492" y="58264"/>
                    <a:pt x="105540" y="39691"/>
                    <a:pt x="105902" y="20860"/>
                  </a:cubicBezTo>
                  <a:cubicBezTo>
                    <a:pt x="105902" y="14573"/>
                    <a:pt x="105902" y="9430"/>
                    <a:pt x="106569" y="5334"/>
                  </a:cubicBezTo>
                  <a:cubicBezTo>
                    <a:pt x="106464" y="3543"/>
                    <a:pt x="106616" y="1743"/>
                    <a:pt x="107045" y="0"/>
                  </a:cubicBezTo>
                  <a:cubicBezTo>
                    <a:pt x="107312" y="1772"/>
                    <a:pt x="107312" y="3562"/>
                    <a:pt x="107045" y="5334"/>
                  </a:cubicBezTo>
                  <a:cubicBezTo>
                    <a:pt x="107045" y="8954"/>
                    <a:pt x="107045" y="14192"/>
                    <a:pt x="107045" y="20860"/>
                  </a:cubicBezTo>
                  <a:cubicBezTo>
                    <a:pt x="107778" y="40443"/>
                    <a:pt x="104340" y="59960"/>
                    <a:pt x="96949" y="78105"/>
                  </a:cubicBezTo>
                  <a:cubicBezTo>
                    <a:pt x="91300" y="90411"/>
                    <a:pt x="82328" y="100908"/>
                    <a:pt x="71040" y="108394"/>
                  </a:cubicBezTo>
                  <a:cubicBezTo>
                    <a:pt x="58020" y="117605"/>
                    <a:pt x="41561" y="120501"/>
                    <a:pt x="26178" y="116300"/>
                  </a:cubicBezTo>
                  <a:cubicBezTo>
                    <a:pt x="17853" y="113671"/>
                    <a:pt x="10623" y="108385"/>
                    <a:pt x="5604" y="101251"/>
                  </a:cubicBezTo>
                  <a:cubicBezTo>
                    <a:pt x="41" y="93640"/>
                    <a:pt x="-1492" y="83801"/>
                    <a:pt x="1508" y="74867"/>
                  </a:cubicBezTo>
                  <a:cubicBezTo>
                    <a:pt x="4994" y="66008"/>
                    <a:pt x="11843" y="58883"/>
                    <a:pt x="20558" y="55054"/>
                  </a:cubicBezTo>
                  <a:cubicBezTo>
                    <a:pt x="29150" y="50978"/>
                    <a:pt x="38579" y="48987"/>
                    <a:pt x="48085" y="49244"/>
                  </a:cubicBezTo>
                  <a:cubicBezTo>
                    <a:pt x="66564" y="50235"/>
                    <a:pt x="84290" y="56883"/>
                    <a:pt x="98853" y="68294"/>
                  </a:cubicBezTo>
                  <a:cubicBezTo>
                    <a:pt x="112427" y="78734"/>
                    <a:pt x="123276" y="92288"/>
                    <a:pt x="130477" y="107823"/>
                  </a:cubicBezTo>
                  <a:cubicBezTo>
                    <a:pt x="137058" y="121777"/>
                    <a:pt x="140316" y="137065"/>
                    <a:pt x="140002" y="152495"/>
                  </a:cubicBezTo>
                  <a:cubicBezTo>
                    <a:pt x="139697" y="165868"/>
                    <a:pt x="137049" y="179089"/>
                    <a:pt x="132191" y="191548"/>
                  </a:cubicBezTo>
                  <a:cubicBezTo>
                    <a:pt x="125228" y="209598"/>
                    <a:pt x="114332" y="225866"/>
                    <a:pt x="100282" y="239173"/>
                  </a:cubicBezTo>
                  <a:cubicBezTo>
                    <a:pt x="96577" y="242707"/>
                    <a:pt x="92567" y="245897"/>
                    <a:pt x="88281" y="248698"/>
                  </a:cubicBezTo>
                  <a:cubicBezTo>
                    <a:pt x="85042" y="250412"/>
                    <a:pt x="83423" y="251365"/>
                    <a:pt x="83328" y="251174"/>
                  </a:cubicBezTo>
                  <a:close/>
                </a:path>
              </a:pathLst>
            </a:custGeom>
            <a:solidFill>
              <a:srgbClr val="FAFAFA"/>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164BE566-4973-E3BF-BEDB-CF2C3280852C}"/>
                </a:ext>
              </a:extLst>
            </p:cNvPr>
            <p:cNvSpPr/>
            <p:nvPr/>
          </p:nvSpPr>
          <p:spPr>
            <a:xfrm>
              <a:off x="3872761" y="1894306"/>
              <a:ext cx="61090" cy="248126"/>
            </a:xfrm>
            <a:custGeom>
              <a:avLst/>
              <a:gdLst>
                <a:gd name="connsiteX0" fmla="*/ 44871 w 61090"/>
                <a:gd name="connsiteY0" fmla="*/ 248126 h 248126"/>
                <a:gd name="connsiteX1" fmla="*/ 37442 w 61090"/>
                <a:gd name="connsiteY1" fmla="*/ 240221 h 248126"/>
                <a:gd name="connsiteX2" fmla="*/ 21059 w 61090"/>
                <a:gd name="connsiteY2" fmla="*/ 215455 h 248126"/>
                <a:gd name="connsiteX3" fmla="*/ 33346 w 61090"/>
                <a:gd name="connsiteY3" fmla="*/ 29051 h 248126"/>
                <a:gd name="connsiteX4" fmla="*/ 52396 w 61090"/>
                <a:gd name="connsiteY4" fmla="*/ 6667 h 248126"/>
                <a:gd name="connsiteX5" fmla="*/ 61064 w 61090"/>
                <a:gd name="connsiteY5" fmla="*/ 0 h 248126"/>
                <a:gd name="connsiteX6" fmla="*/ 36108 w 61090"/>
                <a:gd name="connsiteY6" fmla="*/ 31337 h 248126"/>
                <a:gd name="connsiteX7" fmla="*/ 24011 w 61090"/>
                <a:gd name="connsiteY7" fmla="*/ 214122 h 248126"/>
                <a:gd name="connsiteX8" fmla="*/ 44871 w 61090"/>
                <a:gd name="connsiteY8" fmla="*/ 248126 h 2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90" h="248126">
                  <a:moveTo>
                    <a:pt x="44871" y="248126"/>
                  </a:moveTo>
                  <a:cubicBezTo>
                    <a:pt x="42004" y="245888"/>
                    <a:pt x="39499" y="243221"/>
                    <a:pt x="37442" y="240221"/>
                  </a:cubicBezTo>
                  <a:cubicBezTo>
                    <a:pt x="31193" y="232515"/>
                    <a:pt x="25707" y="224218"/>
                    <a:pt x="21059" y="215455"/>
                  </a:cubicBezTo>
                  <a:cubicBezTo>
                    <a:pt x="-10945" y="156105"/>
                    <a:pt x="-6173" y="83687"/>
                    <a:pt x="33346" y="29051"/>
                  </a:cubicBezTo>
                  <a:cubicBezTo>
                    <a:pt x="38985" y="21012"/>
                    <a:pt x="45357" y="13516"/>
                    <a:pt x="52396" y="6667"/>
                  </a:cubicBezTo>
                  <a:cubicBezTo>
                    <a:pt x="54968" y="4067"/>
                    <a:pt x="57892" y="1819"/>
                    <a:pt x="61064" y="0"/>
                  </a:cubicBezTo>
                  <a:cubicBezTo>
                    <a:pt x="61730" y="762"/>
                    <a:pt x="49824" y="10858"/>
                    <a:pt x="36108" y="31337"/>
                  </a:cubicBezTo>
                  <a:cubicBezTo>
                    <a:pt x="-744" y="85573"/>
                    <a:pt x="-5364" y="155505"/>
                    <a:pt x="24011" y="214122"/>
                  </a:cubicBezTo>
                  <a:cubicBezTo>
                    <a:pt x="30355" y="225819"/>
                    <a:pt x="37318" y="237172"/>
                    <a:pt x="44871" y="248126"/>
                  </a:cubicBezTo>
                  <a:close/>
                </a:path>
              </a:pathLst>
            </a:custGeom>
            <a:solidFill>
              <a:srgbClr val="FAFAFA"/>
            </a:solid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95B616BF-9A77-E36C-5DDD-75FB63757D64}"/>
                </a:ext>
              </a:extLst>
            </p:cNvPr>
            <p:cNvSpPr/>
            <p:nvPr/>
          </p:nvSpPr>
          <p:spPr>
            <a:xfrm>
              <a:off x="3897534" y="1796469"/>
              <a:ext cx="206216" cy="138793"/>
            </a:xfrm>
            <a:custGeom>
              <a:avLst/>
              <a:gdLst>
                <a:gd name="connsiteX0" fmla="*/ 206216 w 206216"/>
                <a:gd name="connsiteY0" fmla="*/ 138794 h 138793"/>
                <a:gd name="connsiteX1" fmla="*/ 189547 w 206216"/>
                <a:gd name="connsiteY1" fmla="*/ 103456 h 138793"/>
                <a:gd name="connsiteX2" fmla="*/ 39052 w 206216"/>
                <a:gd name="connsiteY2" fmla="*/ 3920 h 138793"/>
                <a:gd name="connsiteX3" fmla="*/ 0 w 206216"/>
                <a:gd name="connsiteY3" fmla="*/ 2396 h 138793"/>
                <a:gd name="connsiteX4" fmla="*/ 10477 w 206216"/>
                <a:gd name="connsiteY4" fmla="*/ 586 h 138793"/>
                <a:gd name="connsiteX5" fmla="*/ 39052 w 206216"/>
                <a:gd name="connsiteY5" fmla="*/ 586 h 138793"/>
                <a:gd name="connsiteX6" fmla="*/ 192405 w 206216"/>
                <a:gd name="connsiteY6" fmla="*/ 102027 h 138793"/>
                <a:gd name="connsiteX7" fmla="*/ 203549 w 206216"/>
                <a:gd name="connsiteY7" fmla="*/ 128697 h 138793"/>
                <a:gd name="connsiteX8" fmla="*/ 206216 w 206216"/>
                <a:gd name="connsiteY8" fmla="*/ 138794 h 13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216" h="138793">
                  <a:moveTo>
                    <a:pt x="206216" y="138794"/>
                  </a:moveTo>
                  <a:cubicBezTo>
                    <a:pt x="205359" y="138794"/>
                    <a:pt x="201359" y="124506"/>
                    <a:pt x="189547" y="103456"/>
                  </a:cubicBezTo>
                  <a:cubicBezTo>
                    <a:pt x="158563" y="47763"/>
                    <a:pt x="102422" y="10635"/>
                    <a:pt x="39052" y="3920"/>
                  </a:cubicBezTo>
                  <a:cubicBezTo>
                    <a:pt x="15050" y="1253"/>
                    <a:pt x="0" y="3348"/>
                    <a:pt x="0" y="2396"/>
                  </a:cubicBezTo>
                  <a:cubicBezTo>
                    <a:pt x="3400" y="1329"/>
                    <a:pt x="6925" y="729"/>
                    <a:pt x="10477" y="586"/>
                  </a:cubicBezTo>
                  <a:cubicBezTo>
                    <a:pt x="19983" y="-195"/>
                    <a:pt x="29547" y="-195"/>
                    <a:pt x="39052" y="586"/>
                  </a:cubicBezTo>
                  <a:cubicBezTo>
                    <a:pt x="104318" y="5472"/>
                    <a:pt x="162373" y="43867"/>
                    <a:pt x="192405" y="102027"/>
                  </a:cubicBezTo>
                  <a:cubicBezTo>
                    <a:pt x="196910" y="110571"/>
                    <a:pt x="200635" y="119496"/>
                    <a:pt x="203549" y="128697"/>
                  </a:cubicBezTo>
                  <a:cubicBezTo>
                    <a:pt x="204902" y="131926"/>
                    <a:pt x="205797" y="135317"/>
                    <a:pt x="206216" y="138794"/>
                  </a:cubicBezTo>
                  <a:close/>
                </a:path>
              </a:pathLst>
            </a:custGeom>
            <a:solidFill>
              <a:srgbClr val="FAFAFA"/>
            </a:solid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9625E0C2-78C1-F21D-D257-D2ABE495D4A0}"/>
                </a:ext>
              </a:extLst>
            </p:cNvPr>
            <p:cNvSpPr/>
            <p:nvPr/>
          </p:nvSpPr>
          <p:spPr>
            <a:xfrm>
              <a:off x="4357304" y="2074138"/>
              <a:ext cx="316898" cy="158994"/>
            </a:xfrm>
            <a:custGeom>
              <a:avLst/>
              <a:gdLst>
                <a:gd name="connsiteX0" fmla="*/ 6765 w 316898"/>
                <a:gd name="connsiteY0" fmla="*/ 127730 h 158994"/>
                <a:gd name="connsiteX1" fmla="*/ 6098 w 316898"/>
                <a:gd name="connsiteY1" fmla="*/ 152400 h 158994"/>
                <a:gd name="connsiteX2" fmla="*/ 34673 w 316898"/>
                <a:gd name="connsiteY2" fmla="*/ 158496 h 158994"/>
                <a:gd name="connsiteX3" fmla="*/ 316899 w 316898"/>
                <a:gd name="connsiteY3" fmla="*/ 0 h 158994"/>
                <a:gd name="connsiteX4" fmla="*/ 9146 w 316898"/>
                <a:gd name="connsiteY4" fmla="*/ 121920 h 158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98" h="158994">
                  <a:moveTo>
                    <a:pt x="6765" y="127730"/>
                  </a:moveTo>
                  <a:cubicBezTo>
                    <a:pt x="-2760" y="131635"/>
                    <a:pt x="-1522" y="146113"/>
                    <a:pt x="6098" y="152400"/>
                  </a:cubicBezTo>
                  <a:cubicBezTo>
                    <a:pt x="14546" y="157896"/>
                    <a:pt x="24719" y="160068"/>
                    <a:pt x="34673" y="158496"/>
                  </a:cubicBezTo>
                  <a:cubicBezTo>
                    <a:pt x="148182" y="152114"/>
                    <a:pt x="252367" y="93602"/>
                    <a:pt x="316899" y="0"/>
                  </a:cubicBezTo>
                  <a:cubicBezTo>
                    <a:pt x="231173" y="70580"/>
                    <a:pt x="117826" y="97346"/>
                    <a:pt x="9146" y="121920"/>
                  </a:cubicBezTo>
                </a:path>
              </a:pathLst>
            </a:custGeom>
            <a:solidFill>
              <a:srgbClr val="000000"/>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D7C97F39-12A1-D616-F624-E78D42C09C9C}"/>
                </a:ext>
              </a:extLst>
            </p:cNvPr>
            <p:cNvSpPr/>
            <p:nvPr/>
          </p:nvSpPr>
          <p:spPr>
            <a:xfrm>
              <a:off x="4342461" y="1801056"/>
              <a:ext cx="255255" cy="303656"/>
            </a:xfrm>
            <a:custGeom>
              <a:avLst/>
              <a:gdLst>
                <a:gd name="connsiteX0" fmla="*/ 4558 w 255255"/>
                <a:gd name="connsiteY0" fmla="*/ 303657 h 303656"/>
                <a:gd name="connsiteX1" fmla="*/ 14083 w 255255"/>
                <a:gd name="connsiteY1" fmla="*/ 256889 h 303656"/>
                <a:gd name="connsiteX2" fmla="*/ 58088 w 255255"/>
                <a:gd name="connsiteY2" fmla="*/ 230695 h 303656"/>
                <a:gd name="connsiteX3" fmla="*/ 186485 w 255255"/>
                <a:gd name="connsiteY3" fmla="*/ 98965 h 303656"/>
                <a:gd name="connsiteX4" fmla="*/ 255256 w 255255"/>
                <a:gd name="connsiteY4" fmla="*/ 0 h 303656"/>
                <a:gd name="connsiteX5" fmla="*/ 10368 w 255255"/>
                <a:gd name="connsiteY5" fmla="*/ 292036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55" h="303656">
                  <a:moveTo>
                    <a:pt x="4558" y="303657"/>
                  </a:moveTo>
                  <a:cubicBezTo>
                    <a:pt x="-4967" y="289274"/>
                    <a:pt x="1510" y="269081"/>
                    <a:pt x="14083" y="256889"/>
                  </a:cubicBezTo>
                  <a:cubicBezTo>
                    <a:pt x="27246" y="245850"/>
                    <a:pt x="42106" y="237001"/>
                    <a:pt x="58088" y="230695"/>
                  </a:cubicBezTo>
                  <a:cubicBezTo>
                    <a:pt x="114600" y="202635"/>
                    <a:pt x="159882" y="156172"/>
                    <a:pt x="186485" y="98965"/>
                  </a:cubicBezTo>
                  <a:cubicBezTo>
                    <a:pt x="203821" y="61436"/>
                    <a:pt x="216870" y="15430"/>
                    <a:pt x="255256" y="0"/>
                  </a:cubicBezTo>
                  <a:cubicBezTo>
                    <a:pt x="233472" y="134941"/>
                    <a:pt x="139441" y="247069"/>
                    <a:pt x="10368" y="292036"/>
                  </a:cubicBezTo>
                </a:path>
              </a:pathLst>
            </a:custGeom>
            <a:solidFill>
              <a:srgbClr val="000000"/>
            </a:solid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E50A5792-0465-E3F6-CD43-D5B8FF76E934}"/>
                </a:ext>
              </a:extLst>
            </p:cNvPr>
            <p:cNvSpPr/>
            <p:nvPr/>
          </p:nvSpPr>
          <p:spPr>
            <a:xfrm>
              <a:off x="4044219" y="1610842"/>
              <a:ext cx="70568" cy="438530"/>
            </a:xfrm>
            <a:custGeom>
              <a:avLst/>
              <a:gdLst>
                <a:gd name="connsiteX0" fmla="*/ 32480 w 70568"/>
                <a:gd name="connsiteY0" fmla="*/ 0 h 438530"/>
                <a:gd name="connsiteX1" fmla="*/ 10573 w 70568"/>
                <a:gd name="connsiteY1" fmla="*/ 311277 h 438530"/>
                <a:gd name="connsiteX2" fmla="*/ 0 w 70568"/>
                <a:gd name="connsiteY2" fmla="*/ 376904 h 438530"/>
                <a:gd name="connsiteX3" fmla="*/ 31623 w 70568"/>
                <a:gd name="connsiteY3" fmla="*/ 438531 h 438530"/>
                <a:gd name="connsiteX4" fmla="*/ 54388 w 70568"/>
                <a:gd name="connsiteY4" fmla="*/ 327660 h 438530"/>
                <a:gd name="connsiteX5" fmla="*/ 70485 w 70568"/>
                <a:gd name="connsiteY5" fmla="*/ 208502 h 438530"/>
                <a:gd name="connsiteX6" fmla="*/ 27051 w 70568"/>
                <a:gd name="connsiteY6" fmla="*/ 9334 h 43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8" h="438530">
                  <a:moveTo>
                    <a:pt x="32480" y="0"/>
                  </a:moveTo>
                  <a:cubicBezTo>
                    <a:pt x="42081" y="104261"/>
                    <a:pt x="34690" y="209388"/>
                    <a:pt x="10573" y="311277"/>
                  </a:cubicBezTo>
                  <a:cubicBezTo>
                    <a:pt x="4277" y="332613"/>
                    <a:pt x="724" y="354673"/>
                    <a:pt x="0" y="376904"/>
                  </a:cubicBezTo>
                  <a:cubicBezTo>
                    <a:pt x="1591" y="400926"/>
                    <a:pt x="13030" y="423234"/>
                    <a:pt x="31623" y="438531"/>
                  </a:cubicBezTo>
                  <a:cubicBezTo>
                    <a:pt x="47435" y="402050"/>
                    <a:pt x="47720" y="366903"/>
                    <a:pt x="54388" y="327660"/>
                  </a:cubicBezTo>
                  <a:cubicBezTo>
                    <a:pt x="60388" y="292322"/>
                    <a:pt x="70485" y="209740"/>
                    <a:pt x="70485" y="208502"/>
                  </a:cubicBezTo>
                  <a:cubicBezTo>
                    <a:pt x="71914" y="136303"/>
                    <a:pt x="54864" y="74390"/>
                    <a:pt x="27051" y="9334"/>
                  </a:cubicBezTo>
                </a:path>
              </a:pathLst>
            </a:custGeom>
            <a:solidFill>
              <a:srgbClr val="000000"/>
            </a:solid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28BEDA2B-7BC2-A9E2-6E8E-F1005E96B2D5}"/>
                </a:ext>
              </a:extLst>
            </p:cNvPr>
            <p:cNvSpPr/>
            <p:nvPr/>
          </p:nvSpPr>
          <p:spPr>
            <a:xfrm>
              <a:off x="4250721" y="1296516"/>
              <a:ext cx="360062" cy="242096"/>
            </a:xfrm>
            <a:custGeom>
              <a:avLst/>
              <a:gdLst>
                <a:gd name="connsiteX0" fmla="*/ 5429 w 360062"/>
                <a:gd name="connsiteY0" fmla="*/ 1619 h 242096"/>
                <a:gd name="connsiteX1" fmla="*/ 113252 w 360062"/>
                <a:gd name="connsiteY1" fmla="*/ 203930 h 242096"/>
                <a:gd name="connsiteX2" fmla="*/ 189929 w 360062"/>
                <a:gd name="connsiteY2" fmla="*/ 242030 h 242096"/>
                <a:gd name="connsiteX3" fmla="*/ 175165 w 360062"/>
                <a:gd name="connsiteY3" fmla="*/ 129826 h 242096"/>
                <a:gd name="connsiteX4" fmla="*/ 253651 w 360062"/>
                <a:gd name="connsiteY4" fmla="*/ 172498 h 242096"/>
                <a:gd name="connsiteX5" fmla="*/ 341281 w 360062"/>
                <a:gd name="connsiteY5" fmla="*/ 182023 h 242096"/>
                <a:gd name="connsiteX6" fmla="*/ 359378 w 360062"/>
                <a:gd name="connsiteY6" fmla="*/ 24575 h 242096"/>
                <a:gd name="connsiteX7" fmla="*/ 357759 w 360062"/>
                <a:gd name="connsiteY7" fmla="*/ 6858 h 242096"/>
                <a:gd name="connsiteX8" fmla="*/ 344072 w 360062"/>
                <a:gd name="connsiteY8" fmla="*/ 2343 h 242096"/>
                <a:gd name="connsiteX9" fmla="*/ 342614 w 360062"/>
                <a:gd name="connsiteY9" fmla="*/ 3239 h 242096"/>
                <a:gd name="connsiteX10" fmla="*/ 339661 w 360062"/>
                <a:gd name="connsiteY10" fmla="*/ 10192 h 242096"/>
                <a:gd name="connsiteX11" fmla="*/ 312230 w 360062"/>
                <a:gd name="connsiteY11" fmla="*/ 144113 h 242096"/>
                <a:gd name="connsiteX12" fmla="*/ 265176 w 360062"/>
                <a:gd name="connsiteY12" fmla="*/ 142780 h 242096"/>
                <a:gd name="connsiteX13" fmla="*/ 237363 w 360062"/>
                <a:gd name="connsiteY13" fmla="*/ 115157 h 242096"/>
                <a:gd name="connsiteX14" fmla="*/ 216598 w 360062"/>
                <a:gd name="connsiteY14" fmla="*/ 100108 h 242096"/>
                <a:gd name="connsiteX15" fmla="*/ 134588 w 360062"/>
                <a:gd name="connsiteY15" fmla="*/ 120015 h 242096"/>
                <a:gd name="connsiteX16" fmla="*/ 138970 w 360062"/>
                <a:gd name="connsiteY16" fmla="*/ 192786 h 242096"/>
                <a:gd name="connsiteX17" fmla="*/ 0 w 360062"/>
                <a:gd name="connsiteY17" fmla="*/ 0 h 24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62" h="242096">
                  <a:moveTo>
                    <a:pt x="5429" y="1619"/>
                  </a:moveTo>
                  <a:cubicBezTo>
                    <a:pt x="19698" y="78543"/>
                    <a:pt x="57350" y="149190"/>
                    <a:pt x="113252" y="203930"/>
                  </a:cubicBezTo>
                  <a:cubicBezTo>
                    <a:pt x="134302" y="224409"/>
                    <a:pt x="160877" y="243364"/>
                    <a:pt x="189929" y="242030"/>
                  </a:cubicBezTo>
                  <a:cubicBezTo>
                    <a:pt x="173031" y="207197"/>
                    <a:pt x="167859" y="167840"/>
                    <a:pt x="175165" y="129826"/>
                  </a:cubicBezTo>
                  <a:cubicBezTo>
                    <a:pt x="199892" y="146542"/>
                    <a:pt x="226181" y="160830"/>
                    <a:pt x="253651" y="172498"/>
                  </a:cubicBezTo>
                  <a:cubicBezTo>
                    <a:pt x="281330" y="184042"/>
                    <a:pt x="311763" y="187357"/>
                    <a:pt x="341281" y="182023"/>
                  </a:cubicBezTo>
                  <a:lnTo>
                    <a:pt x="359378" y="24575"/>
                  </a:lnTo>
                  <a:cubicBezTo>
                    <a:pt x="360683" y="18640"/>
                    <a:pt x="360112" y="12459"/>
                    <a:pt x="357759" y="6858"/>
                  </a:cubicBezTo>
                  <a:cubicBezTo>
                    <a:pt x="355225" y="1829"/>
                    <a:pt x="349101" y="-190"/>
                    <a:pt x="344072" y="2343"/>
                  </a:cubicBezTo>
                  <a:cubicBezTo>
                    <a:pt x="343557" y="2600"/>
                    <a:pt x="343071" y="2896"/>
                    <a:pt x="342614" y="3239"/>
                  </a:cubicBezTo>
                  <a:cubicBezTo>
                    <a:pt x="341062" y="5267"/>
                    <a:pt x="340042" y="7658"/>
                    <a:pt x="339661" y="10192"/>
                  </a:cubicBezTo>
                  <a:cubicBezTo>
                    <a:pt x="328993" y="56388"/>
                    <a:pt x="322993" y="97822"/>
                    <a:pt x="312230" y="144113"/>
                  </a:cubicBezTo>
                  <a:cubicBezTo>
                    <a:pt x="304514" y="151733"/>
                    <a:pt x="280797" y="148590"/>
                    <a:pt x="265176" y="142780"/>
                  </a:cubicBezTo>
                  <a:cubicBezTo>
                    <a:pt x="251555" y="137731"/>
                    <a:pt x="246126" y="126492"/>
                    <a:pt x="237363" y="115157"/>
                  </a:cubicBezTo>
                  <a:cubicBezTo>
                    <a:pt x="228600" y="103823"/>
                    <a:pt x="229934" y="105632"/>
                    <a:pt x="216598" y="100108"/>
                  </a:cubicBezTo>
                  <a:cubicBezTo>
                    <a:pt x="192024" y="89726"/>
                    <a:pt x="144875" y="98012"/>
                    <a:pt x="134588" y="120015"/>
                  </a:cubicBezTo>
                  <a:cubicBezTo>
                    <a:pt x="124301" y="142018"/>
                    <a:pt x="132112" y="171069"/>
                    <a:pt x="138970" y="192786"/>
                  </a:cubicBezTo>
                  <a:cubicBezTo>
                    <a:pt x="70313" y="148009"/>
                    <a:pt x="20774" y="79286"/>
                    <a:pt x="0" y="0"/>
                  </a:cubicBezTo>
                </a:path>
              </a:pathLst>
            </a:custGeom>
            <a:solidFill>
              <a:srgbClr val="000000"/>
            </a:solid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3C6E5DE7-F93B-DC70-ACD0-1BC3C738E1C6}"/>
                </a:ext>
              </a:extLst>
            </p:cNvPr>
            <p:cNvSpPr/>
            <p:nvPr/>
          </p:nvSpPr>
          <p:spPr>
            <a:xfrm>
              <a:off x="4755546" y="1521592"/>
              <a:ext cx="79343" cy="210312"/>
            </a:xfrm>
            <a:custGeom>
              <a:avLst/>
              <a:gdLst>
                <a:gd name="connsiteX0" fmla="*/ 20003 w 79343"/>
                <a:gd name="connsiteY0" fmla="*/ 0 h 210312"/>
                <a:gd name="connsiteX1" fmla="*/ 79343 w 79343"/>
                <a:gd name="connsiteY1" fmla="*/ 210312 h 210312"/>
                <a:gd name="connsiteX2" fmla="*/ 0 w 79343"/>
                <a:gd name="connsiteY2" fmla="*/ 165068 h 210312"/>
              </a:gdLst>
              <a:ahLst/>
              <a:cxnLst>
                <a:cxn ang="0">
                  <a:pos x="connsiteX0" y="connsiteY0"/>
                </a:cxn>
                <a:cxn ang="0">
                  <a:pos x="connsiteX1" y="connsiteY1"/>
                </a:cxn>
                <a:cxn ang="0">
                  <a:pos x="connsiteX2" y="connsiteY2"/>
                </a:cxn>
              </a:cxnLst>
              <a:rect l="l" t="t" r="r" b="b"/>
              <a:pathLst>
                <a:path w="79343" h="210312">
                  <a:moveTo>
                    <a:pt x="20003" y="0"/>
                  </a:moveTo>
                  <a:cubicBezTo>
                    <a:pt x="18098" y="3810"/>
                    <a:pt x="79343" y="210312"/>
                    <a:pt x="79343" y="210312"/>
                  </a:cubicBezTo>
                  <a:lnTo>
                    <a:pt x="0" y="165068"/>
                  </a:lnTo>
                  <a:close/>
                </a:path>
              </a:pathLst>
            </a:custGeom>
            <a:solidFill>
              <a:srgbClr val="000000"/>
            </a:solid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B023B748-D910-D043-1F77-5FF35C7E3AA9}"/>
                </a:ext>
              </a:extLst>
            </p:cNvPr>
            <p:cNvSpPr/>
            <p:nvPr/>
          </p:nvSpPr>
          <p:spPr>
            <a:xfrm>
              <a:off x="4282531" y="751255"/>
              <a:ext cx="341480" cy="643654"/>
            </a:xfrm>
            <a:custGeom>
              <a:avLst/>
              <a:gdLst>
                <a:gd name="connsiteX0" fmla="*/ 3 w 341480"/>
                <a:gd name="connsiteY0" fmla="*/ 171500 h 643654"/>
                <a:gd name="connsiteX1" fmla="*/ 3 w 341480"/>
                <a:gd name="connsiteY1" fmla="*/ 500208 h 643654"/>
                <a:gd name="connsiteX2" fmla="*/ 19053 w 341480"/>
                <a:gd name="connsiteY2" fmla="*/ 551548 h 643654"/>
                <a:gd name="connsiteX3" fmla="*/ 19053 w 341480"/>
                <a:gd name="connsiteY3" fmla="*/ 551548 h 643654"/>
                <a:gd name="connsiteX4" fmla="*/ 85157 w 341480"/>
                <a:gd name="connsiteY4" fmla="*/ 606221 h 643654"/>
                <a:gd name="connsiteX5" fmla="*/ 151832 w 341480"/>
                <a:gd name="connsiteY5" fmla="*/ 643655 h 643654"/>
                <a:gd name="connsiteX6" fmla="*/ 206696 w 341480"/>
                <a:gd name="connsiteY6" fmla="*/ 594601 h 643654"/>
                <a:gd name="connsiteX7" fmla="*/ 233271 w 341480"/>
                <a:gd name="connsiteY7" fmla="*/ 538308 h 643654"/>
                <a:gd name="connsiteX8" fmla="*/ 234128 w 341480"/>
                <a:gd name="connsiteY8" fmla="*/ 490683 h 643654"/>
                <a:gd name="connsiteX9" fmla="*/ 335855 w 341480"/>
                <a:gd name="connsiteY9" fmla="*/ 392385 h 643654"/>
                <a:gd name="connsiteX10" fmla="*/ 341475 w 341480"/>
                <a:gd name="connsiteY10" fmla="*/ 179311 h 643654"/>
                <a:gd name="connsiteX11" fmla="*/ 177073 w 341480"/>
                <a:gd name="connsiteY11" fmla="*/ 50 h 643654"/>
                <a:gd name="connsiteX12" fmla="*/ 174501 w 341480"/>
                <a:gd name="connsiteY12" fmla="*/ 50 h 643654"/>
                <a:gd name="connsiteX13" fmla="*/ 51 w 341480"/>
                <a:gd name="connsiteY13" fmla="*/ 166304 h 643654"/>
                <a:gd name="connsiteX14" fmla="*/ 3 w 341480"/>
                <a:gd name="connsiteY14" fmla="*/ 171500 h 64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480" h="643654">
                  <a:moveTo>
                    <a:pt x="3" y="171500"/>
                  </a:moveTo>
                  <a:lnTo>
                    <a:pt x="3" y="500208"/>
                  </a:lnTo>
                  <a:cubicBezTo>
                    <a:pt x="80" y="519039"/>
                    <a:pt x="6823" y="537232"/>
                    <a:pt x="19053" y="551548"/>
                  </a:cubicBezTo>
                  <a:lnTo>
                    <a:pt x="19053" y="551548"/>
                  </a:lnTo>
                  <a:cubicBezTo>
                    <a:pt x="37608" y="573608"/>
                    <a:pt x="60001" y="592134"/>
                    <a:pt x="85157" y="606221"/>
                  </a:cubicBezTo>
                  <a:lnTo>
                    <a:pt x="151832" y="643655"/>
                  </a:lnTo>
                  <a:lnTo>
                    <a:pt x="206696" y="594601"/>
                  </a:lnTo>
                  <a:cubicBezTo>
                    <a:pt x="222803" y="580199"/>
                    <a:pt x="232385" y="559892"/>
                    <a:pt x="233271" y="538308"/>
                  </a:cubicBezTo>
                  <a:cubicBezTo>
                    <a:pt x="234223" y="514305"/>
                    <a:pt x="234128" y="490683"/>
                    <a:pt x="234128" y="490683"/>
                  </a:cubicBezTo>
                  <a:cubicBezTo>
                    <a:pt x="234128" y="490683"/>
                    <a:pt x="327092" y="484016"/>
                    <a:pt x="335855" y="392385"/>
                  </a:cubicBezTo>
                  <a:cubicBezTo>
                    <a:pt x="339951" y="349142"/>
                    <a:pt x="341284" y="260750"/>
                    <a:pt x="341475" y="179311"/>
                  </a:cubicBezTo>
                  <a:cubicBezTo>
                    <a:pt x="342256" y="85653"/>
                    <a:pt x="270447" y="7352"/>
                    <a:pt x="177073" y="50"/>
                  </a:cubicBezTo>
                  <a:lnTo>
                    <a:pt x="174501" y="50"/>
                  </a:lnTo>
                  <a:cubicBezTo>
                    <a:pt x="80413" y="-2214"/>
                    <a:pt x="2308" y="72220"/>
                    <a:pt x="51" y="166304"/>
                  </a:cubicBezTo>
                  <a:cubicBezTo>
                    <a:pt x="3" y="168036"/>
                    <a:pt x="-6" y="169768"/>
                    <a:pt x="3" y="171500"/>
                  </a:cubicBezTo>
                  <a:close/>
                </a:path>
              </a:pathLst>
            </a:custGeom>
            <a:solidFill>
              <a:srgbClr val="FFBE9D"/>
            </a:solid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132AFDA0-FA6C-6E5A-D5BC-587644567E14}"/>
                </a:ext>
              </a:extLst>
            </p:cNvPr>
            <p:cNvSpPr/>
            <p:nvPr/>
          </p:nvSpPr>
          <p:spPr>
            <a:xfrm>
              <a:off x="4399407" y="1195933"/>
              <a:ext cx="116490" cy="68870"/>
            </a:xfrm>
            <a:custGeom>
              <a:avLst/>
              <a:gdLst>
                <a:gd name="connsiteX0" fmla="*/ 116491 w 116490"/>
                <a:gd name="connsiteY0" fmla="*/ 45244 h 68870"/>
                <a:gd name="connsiteX1" fmla="*/ 0 w 116490"/>
                <a:gd name="connsiteY1" fmla="*/ 0 h 68870"/>
                <a:gd name="connsiteX2" fmla="*/ 116300 w 116490"/>
                <a:gd name="connsiteY2" fmla="*/ 68866 h 68870"/>
              </a:gdLst>
              <a:ahLst/>
              <a:cxnLst>
                <a:cxn ang="0">
                  <a:pos x="connsiteX0" y="connsiteY0"/>
                </a:cxn>
                <a:cxn ang="0">
                  <a:pos x="connsiteX1" y="connsiteY1"/>
                </a:cxn>
                <a:cxn ang="0">
                  <a:pos x="connsiteX2" y="connsiteY2"/>
                </a:cxn>
              </a:cxnLst>
              <a:rect l="l" t="t" r="r" b="b"/>
              <a:pathLst>
                <a:path w="116490" h="68870">
                  <a:moveTo>
                    <a:pt x="116491" y="45244"/>
                  </a:moveTo>
                  <a:cubicBezTo>
                    <a:pt x="74133" y="41605"/>
                    <a:pt x="33709" y="25908"/>
                    <a:pt x="0" y="0"/>
                  </a:cubicBezTo>
                  <a:cubicBezTo>
                    <a:pt x="0" y="0"/>
                    <a:pt x="24003" y="69533"/>
                    <a:pt x="116300" y="68866"/>
                  </a:cubicBezTo>
                  <a:close/>
                </a:path>
              </a:pathLst>
            </a:custGeom>
            <a:solidFill>
              <a:srgbClr val="EB996E"/>
            </a:solid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AA314715-7251-5FA9-413D-2D9D8CC4302B}"/>
                </a:ext>
              </a:extLst>
            </p:cNvPr>
            <p:cNvSpPr/>
            <p:nvPr/>
          </p:nvSpPr>
          <p:spPr>
            <a:xfrm>
              <a:off x="4569894" y="975796"/>
              <a:ext cx="26213" cy="25174"/>
            </a:xfrm>
            <a:custGeom>
              <a:avLst/>
              <a:gdLst>
                <a:gd name="connsiteX0" fmla="*/ 26204 w 26213"/>
                <a:gd name="connsiteY0" fmla="*/ 12968 h 25174"/>
                <a:gd name="connsiteX1" fmla="*/ 12487 w 26213"/>
                <a:gd name="connsiteY1" fmla="*/ 25160 h 25174"/>
                <a:gd name="connsiteX2" fmla="*/ 0 w 26213"/>
                <a:gd name="connsiteY2" fmla="*/ 12498 h 25174"/>
                <a:gd name="connsiteX3" fmla="*/ 10 w 26213"/>
                <a:gd name="connsiteY3" fmla="*/ 12206 h 25174"/>
                <a:gd name="connsiteX4" fmla="*/ 13726 w 26213"/>
                <a:gd name="connsiteY4" fmla="*/ 14 h 25174"/>
                <a:gd name="connsiteX5" fmla="*/ 26213 w 26213"/>
                <a:gd name="connsiteY5" fmla="*/ 12482 h 25174"/>
                <a:gd name="connsiteX6" fmla="*/ 26204 w 26213"/>
                <a:gd name="connsiteY6" fmla="*/ 12968 h 2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3" h="25174">
                  <a:moveTo>
                    <a:pt x="26204" y="12968"/>
                  </a:moveTo>
                  <a:cubicBezTo>
                    <a:pt x="25699" y="20080"/>
                    <a:pt x="19612" y="25489"/>
                    <a:pt x="12487" y="25160"/>
                  </a:cubicBezTo>
                  <a:cubicBezTo>
                    <a:pt x="5544" y="25111"/>
                    <a:pt x="-47" y="19441"/>
                    <a:pt x="0" y="12498"/>
                  </a:cubicBezTo>
                  <a:cubicBezTo>
                    <a:pt x="0" y="12401"/>
                    <a:pt x="10" y="12303"/>
                    <a:pt x="10" y="12206"/>
                  </a:cubicBezTo>
                  <a:cubicBezTo>
                    <a:pt x="515" y="5095"/>
                    <a:pt x="6601" y="-314"/>
                    <a:pt x="13726" y="14"/>
                  </a:cubicBezTo>
                  <a:cubicBezTo>
                    <a:pt x="20612" y="9"/>
                    <a:pt x="26204" y="5592"/>
                    <a:pt x="26213" y="12482"/>
                  </a:cubicBezTo>
                  <a:cubicBezTo>
                    <a:pt x="26213" y="12644"/>
                    <a:pt x="26213" y="12806"/>
                    <a:pt x="26204" y="12968"/>
                  </a:cubicBezTo>
                  <a:close/>
                </a:path>
              </a:pathLst>
            </a:custGeom>
            <a:solidFill>
              <a:srgbClr val="263238"/>
            </a:solid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FBA3F8BC-5C2E-10F5-4984-7EB9159455D4}"/>
                </a:ext>
              </a:extLst>
            </p:cNvPr>
            <p:cNvSpPr/>
            <p:nvPr/>
          </p:nvSpPr>
          <p:spPr>
            <a:xfrm>
              <a:off x="4547924" y="950804"/>
              <a:ext cx="52118" cy="16240"/>
            </a:xfrm>
            <a:custGeom>
              <a:avLst/>
              <a:gdLst>
                <a:gd name="connsiteX0" fmla="*/ 51888 w 52118"/>
                <a:gd name="connsiteY0" fmla="*/ 16052 h 16240"/>
                <a:gd name="connsiteX1" fmla="*/ 26742 w 52118"/>
                <a:gd name="connsiteY1" fmla="*/ 8241 h 16240"/>
                <a:gd name="connsiteX2" fmla="*/ 358 w 52118"/>
                <a:gd name="connsiteY2" fmla="*/ 11480 h 16240"/>
                <a:gd name="connsiteX3" fmla="*/ 6359 w 52118"/>
                <a:gd name="connsiteY3" fmla="*/ 4812 h 16240"/>
                <a:gd name="connsiteX4" fmla="*/ 27600 w 52118"/>
                <a:gd name="connsiteY4" fmla="*/ 145 h 16240"/>
                <a:gd name="connsiteX5" fmla="*/ 47507 w 52118"/>
                <a:gd name="connsiteY5" fmla="*/ 8432 h 16240"/>
                <a:gd name="connsiteX6" fmla="*/ 51888 w 52118"/>
                <a:gd name="connsiteY6" fmla="*/ 16052 h 1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18" h="16240">
                  <a:moveTo>
                    <a:pt x="51888" y="16052"/>
                  </a:moveTo>
                  <a:cubicBezTo>
                    <a:pt x="50174" y="17576"/>
                    <a:pt x="40839" y="9384"/>
                    <a:pt x="26742" y="8241"/>
                  </a:cubicBezTo>
                  <a:cubicBezTo>
                    <a:pt x="12645" y="7098"/>
                    <a:pt x="1692" y="13385"/>
                    <a:pt x="358" y="11480"/>
                  </a:cubicBezTo>
                  <a:cubicBezTo>
                    <a:pt x="-975" y="9575"/>
                    <a:pt x="1501" y="7765"/>
                    <a:pt x="6359" y="4812"/>
                  </a:cubicBezTo>
                  <a:cubicBezTo>
                    <a:pt x="12788" y="1110"/>
                    <a:pt x="20208" y="-520"/>
                    <a:pt x="27600" y="145"/>
                  </a:cubicBezTo>
                  <a:cubicBezTo>
                    <a:pt x="34953" y="708"/>
                    <a:pt x="41925" y="3612"/>
                    <a:pt x="47507" y="8432"/>
                  </a:cubicBezTo>
                  <a:cubicBezTo>
                    <a:pt x="51603" y="12147"/>
                    <a:pt x="52650" y="15290"/>
                    <a:pt x="51888" y="16052"/>
                  </a:cubicBezTo>
                  <a:close/>
                </a:path>
              </a:pathLst>
            </a:custGeom>
            <a:solidFill>
              <a:srgbClr val="263238"/>
            </a:solid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24D0E77F-03F9-89A5-DD0E-25A730F0F5E1}"/>
                </a:ext>
              </a:extLst>
            </p:cNvPr>
            <p:cNvSpPr/>
            <p:nvPr/>
          </p:nvSpPr>
          <p:spPr>
            <a:xfrm>
              <a:off x="4436839" y="969132"/>
              <a:ext cx="26298" cy="25170"/>
            </a:xfrm>
            <a:custGeom>
              <a:avLst/>
              <a:gdLst>
                <a:gd name="connsiteX0" fmla="*/ 26290 w 26298"/>
                <a:gd name="connsiteY0" fmla="*/ 12964 h 25170"/>
                <a:gd name="connsiteX1" fmla="*/ 12574 w 26298"/>
                <a:gd name="connsiteY1" fmla="*/ 25156 h 25170"/>
                <a:gd name="connsiteX2" fmla="*/ 0 w 26298"/>
                <a:gd name="connsiteY2" fmla="*/ 12397 h 25170"/>
                <a:gd name="connsiteX3" fmla="*/ 0 w 26298"/>
                <a:gd name="connsiteY3" fmla="*/ 12202 h 25170"/>
                <a:gd name="connsiteX4" fmla="*/ 13716 w 26298"/>
                <a:gd name="connsiteY4" fmla="*/ 10 h 25170"/>
                <a:gd name="connsiteX5" fmla="*/ 26299 w 26298"/>
                <a:gd name="connsiteY5" fmla="*/ 12578 h 25170"/>
                <a:gd name="connsiteX6" fmla="*/ 26290 w 26298"/>
                <a:gd name="connsiteY6" fmla="*/ 12964 h 2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98" h="25170">
                  <a:moveTo>
                    <a:pt x="26290" y="12964"/>
                  </a:moveTo>
                  <a:cubicBezTo>
                    <a:pt x="25785" y="20076"/>
                    <a:pt x="19698" y="25485"/>
                    <a:pt x="12574" y="25156"/>
                  </a:cubicBezTo>
                  <a:cubicBezTo>
                    <a:pt x="5573" y="25106"/>
                    <a:pt x="-57" y="19393"/>
                    <a:pt x="0" y="12397"/>
                  </a:cubicBezTo>
                  <a:cubicBezTo>
                    <a:pt x="0" y="12332"/>
                    <a:pt x="0" y="12267"/>
                    <a:pt x="0" y="12202"/>
                  </a:cubicBezTo>
                  <a:cubicBezTo>
                    <a:pt x="562" y="5115"/>
                    <a:pt x="6611" y="-267"/>
                    <a:pt x="13716" y="10"/>
                  </a:cubicBezTo>
                  <a:cubicBezTo>
                    <a:pt x="20660" y="7"/>
                    <a:pt x="26290" y="5634"/>
                    <a:pt x="26299" y="12578"/>
                  </a:cubicBezTo>
                  <a:cubicBezTo>
                    <a:pt x="26299" y="12706"/>
                    <a:pt x="26290" y="12836"/>
                    <a:pt x="26290" y="12964"/>
                  </a:cubicBezTo>
                  <a:close/>
                </a:path>
              </a:pathLst>
            </a:custGeom>
            <a:solidFill>
              <a:srgbClr val="263238"/>
            </a:solid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FD673D91-BE43-A047-332E-944502533822}"/>
                </a:ext>
              </a:extLst>
            </p:cNvPr>
            <p:cNvSpPr/>
            <p:nvPr/>
          </p:nvSpPr>
          <p:spPr>
            <a:xfrm>
              <a:off x="4409023" y="941702"/>
              <a:ext cx="52268" cy="16486"/>
            </a:xfrm>
            <a:custGeom>
              <a:avLst/>
              <a:gdLst>
                <a:gd name="connsiteX0" fmla="*/ 52011 w 52268"/>
                <a:gd name="connsiteY0" fmla="*/ 16296 h 16486"/>
                <a:gd name="connsiteX1" fmla="*/ 26769 w 52268"/>
                <a:gd name="connsiteY1" fmla="*/ 8581 h 16486"/>
                <a:gd name="connsiteX2" fmla="*/ 385 w 52268"/>
                <a:gd name="connsiteY2" fmla="*/ 11724 h 16486"/>
                <a:gd name="connsiteX3" fmla="*/ 6386 w 52268"/>
                <a:gd name="connsiteY3" fmla="*/ 5057 h 16486"/>
                <a:gd name="connsiteX4" fmla="*/ 27722 w 52268"/>
                <a:gd name="connsiteY4" fmla="*/ 104 h 16486"/>
                <a:gd name="connsiteX5" fmla="*/ 47629 w 52268"/>
                <a:gd name="connsiteY5" fmla="*/ 8390 h 16486"/>
                <a:gd name="connsiteX6" fmla="*/ 52011 w 52268"/>
                <a:gd name="connsiteY6" fmla="*/ 16296 h 1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8" h="16486">
                  <a:moveTo>
                    <a:pt x="52011" y="16296"/>
                  </a:moveTo>
                  <a:cubicBezTo>
                    <a:pt x="50201" y="17820"/>
                    <a:pt x="40866" y="9724"/>
                    <a:pt x="26769" y="8581"/>
                  </a:cubicBezTo>
                  <a:cubicBezTo>
                    <a:pt x="12672" y="7438"/>
                    <a:pt x="1814" y="13629"/>
                    <a:pt x="385" y="11724"/>
                  </a:cubicBezTo>
                  <a:cubicBezTo>
                    <a:pt x="-1044" y="9819"/>
                    <a:pt x="1623" y="8009"/>
                    <a:pt x="6386" y="5057"/>
                  </a:cubicBezTo>
                  <a:cubicBezTo>
                    <a:pt x="12825" y="1270"/>
                    <a:pt x="20273" y="-457"/>
                    <a:pt x="27722" y="104"/>
                  </a:cubicBezTo>
                  <a:cubicBezTo>
                    <a:pt x="35066" y="706"/>
                    <a:pt x="42029" y="3605"/>
                    <a:pt x="47629" y="8390"/>
                  </a:cubicBezTo>
                  <a:cubicBezTo>
                    <a:pt x="51630" y="12391"/>
                    <a:pt x="52868" y="15534"/>
                    <a:pt x="52011" y="16296"/>
                  </a:cubicBezTo>
                  <a:close/>
                </a:path>
              </a:pathLst>
            </a:custGeom>
            <a:solidFill>
              <a:srgbClr val="263238"/>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D39699C5-929A-63D0-1A1A-86753FA31FCF}"/>
                </a:ext>
              </a:extLst>
            </p:cNvPr>
            <p:cNvSpPr/>
            <p:nvPr/>
          </p:nvSpPr>
          <p:spPr>
            <a:xfrm>
              <a:off x="4503515" y="948468"/>
              <a:ext cx="36733" cy="119935"/>
            </a:xfrm>
            <a:custGeom>
              <a:avLst/>
              <a:gdLst>
                <a:gd name="connsiteX0" fmla="*/ 0 w 36733"/>
                <a:gd name="connsiteY0" fmla="*/ 118306 h 119935"/>
                <a:gd name="connsiteX1" fmla="*/ 23241 w 36733"/>
                <a:gd name="connsiteY1" fmla="*/ 116020 h 119935"/>
                <a:gd name="connsiteX2" fmla="*/ 31147 w 36733"/>
                <a:gd name="connsiteY2" fmla="*/ 113162 h 119935"/>
                <a:gd name="connsiteX3" fmla="*/ 29623 w 36733"/>
                <a:gd name="connsiteY3" fmla="*/ 102304 h 119935"/>
                <a:gd name="connsiteX4" fmla="*/ 21241 w 36733"/>
                <a:gd name="connsiteY4" fmla="*/ 73729 h 119935"/>
                <a:gd name="connsiteX5" fmla="*/ 3334 w 36733"/>
                <a:gd name="connsiteY5" fmla="*/ 5 h 119935"/>
                <a:gd name="connsiteX6" fmla="*/ 27146 w 36733"/>
                <a:gd name="connsiteY6" fmla="*/ 72109 h 119935"/>
                <a:gd name="connsiteX7" fmla="*/ 35052 w 36733"/>
                <a:gd name="connsiteY7" fmla="*/ 100684 h 119935"/>
                <a:gd name="connsiteX8" fmla="*/ 35814 w 36733"/>
                <a:gd name="connsiteY8" fmla="*/ 114972 h 119935"/>
                <a:gd name="connsiteX9" fmla="*/ 29432 w 36733"/>
                <a:gd name="connsiteY9" fmla="*/ 119734 h 119935"/>
                <a:gd name="connsiteX10" fmla="*/ 23241 w 36733"/>
                <a:gd name="connsiteY10" fmla="*/ 119734 h 119935"/>
                <a:gd name="connsiteX11" fmla="*/ 0 w 36733"/>
                <a:gd name="connsiteY11" fmla="*/ 118306 h 11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33" h="119935">
                  <a:moveTo>
                    <a:pt x="0" y="118306"/>
                  </a:moveTo>
                  <a:cubicBezTo>
                    <a:pt x="7620" y="116550"/>
                    <a:pt x="15430" y="115783"/>
                    <a:pt x="23241" y="116020"/>
                  </a:cubicBezTo>
                  <a:cubicBezTo>
                    <a:pt x="26861" y="116020"/>
                    <a:pt x="30385" y="116020"/>
                    <a:pt x="31147" y="113162"/>
                  </a:cubicBezTo>
                  <a:cubicBezTo>
                    <a:pt x="31766" y="109472"/>
                    <a:pt x="31233" y="105680"/>
                    <a:pt x="29623" y="102304"/>
                  </a:cubicBezTo>
                  <a:cubicBezTo>
                    <a:pt x="26956" y="92779"/>
                    <a:pt x="24194" y="83825"/>
                    <a:pt x="21241" y="73729"/>
                  </a:cubicBezTo>
                  <a:cubicBezTo>
                    <a:pt x="9716" y="33438"/>
                    <a:pt x="2191" y="481"/>
                    <a:pt x="3334" y="5"/>
                  </a:cubicBezTo>
                  <a:cubicBezTo>
                    <a:pt x="4477" y="-471"/>
                    <a:pt x="15621" y="31819"/>
                    <a:pt x="27146" y="72109"/>
                  </a:cubicBezTo>
                  <a:cubicBezTo>
                    <a:pt x="29908" y="81634"/>
                    <a:pt x="32575" y="91159"/>
                    <a:pt x="35052" y="100684"/>
                  </a:cubicBezTo>
                  <a:cubicBezTo>
                    <a:pt x="36995" y="105206"/>
                    <a:pt x="37262" y="110269"/>
                    <a:pt x="35814" y="114972"/>
                  </a:cubicBezTo>
                  <a:cubicBezTo>
                    <a:pt x="34480" y="117415"/>
                    <a:pt x="32156" y="119155"/>
                    <a:pt x="29432" y="119734"/>
                  </a:cubicBezTo>
                  <a:cubicBezTo>
                    <a:pt x="27375" y="120003"/>
                    <a:pt x="25298" y="120003"/>
                    <a:pt x="23241" y="119734"/>
                  </a:cubicBezTo>
                  <a:cubicBezTo>
                    <a:pt x="15469" y="120180"/>
                    <a:pt x="7668" y="119701"/>
                    <a:pt x="0" y="118306"/>
                  </a:cubicBezTo>
                  <a:close/>
                </a:path>
              </a:pathLst>
            </a:custGeom>
            <a:solidFill>
              <a:srgbClr val="263238"/>
            </a:solid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7A6C1C55-A04F-708F-EC10-7ADD7309BA92}"/>
                </a:ext>
              </a:extLst>
            </p:cNvPr>
            <p:cNvSpPr/>
            <p:nvPr/>
          </p:nvSpPr>
          <p:spPr>
            <a:xfrm>
              <a:off x="4458268" y="1073053"/>
              <a:ext cx="44770" cy="43542"/>
            </a:xfrm>
            <a:custGeom>
              <a:avLst/>
              <a:gdLst>
                <a:gd name="connsiteX0" fmla="*/ 2956 w 44770"/>
                <a:gd name="connsiteY0" fmla="*/ 7 h 43542"/>
                <a:gd name="connsiteX1" fmla="*/ 16196 w 44770"/>
                <a:gd name="connsiteY1" fmla="*/ 27344 h 43542"/>
                <a:gd name="connsiteX2" fmla="*/ 44771 w 44770"/>
                <a:gd name="connsiteY2" fmla="*/ 41060 h 43542"/>
                <a:gd name="connsiteX3" fmla="*/ 34008 w 44770"/>
                <a:gd name="connsiteY3" fmla="*/ 43441 h 43542"/>
                <a:gd name="connsiteX4" fmla="*/ 10100 w 44770"/>
                <a:gd name="connsiteY4" fmla="*/ 32773 h 43542"/>
                <a:gd name="connsiteX5" fmla="*/ 3 w 44770"/>
                <a:gd name="connsiteY5" fmla="*/ 9913 h 43542"/>
                <a:gd name="connsiteX6" fmla="*/ 2956 w 44770"/>
                <a:gd name="connsiteY6" fmla="*/ 7 h 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70" h="43542">
                  <a:moveTo>
                    <a:pt x="2956" y="7"/>
                  </a:moveTo>
                  <a:cubicBezTo>
                    <a:pt x="5242" y="7"/>
                    <a:pt x="4004" y="15438"/>
                    <a:pt x="16196" y="27344"/>
                  </a:cubicBezTo>
                  <a:cubicBezTo>
                    <a:pt x="28388" y="39250"/>
                    <a:pt x="44771" y="38964"/>
                    <a:pt x="44771" y="41060"/>
                  </a:cubicBezTo>
                  <a:cubicBezTo>
                    <a:pt x="44771" y="43155"/>
                    <a:pt x="40961" y="43822"/>
                    <a:pt x="34008" y="43441"/>
                  </a:cubicBezTo>
                  <a:cubicBezTo>
                    <a:pt x="25025" y="42821"/>
                    <a:pt x="16558" y="39041"/>
                    <a:pt x="10100" y="32773"/>
                  </a:cubicBezTo>
                  <a:cubicBezTo>
                    <a:pt x="3890" y="26756"/>
                    <a:pt x="270" y="18556"/>
                    <a:pt x="3" y="9913"/>
                  </a:cubicBezTo>
                  <a:cubicBezTo>
                    <a:pt x="-92" y="3531"/>
                    <a:pt x="1908" y="-183"/>
                    <a:pt x="2956" y="7"/>
                  </a:cubicBezTo>
                  <a:close/>
                </a:path>
              </a:pathLst>
            </a:custGeom>
            <a:solidFill>
              <a:srgbClr val="263238"/>
            </a:solid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2450A423-32CC-7ACA-3C4B-5EB5B47CD039}"/>
                </a:ext>
              </a:extLst>
            </p:cNvPr>
            <p:cNvSpPr/>
            <p:nvPr/>
          </p:nvSpPr>
          <p:spPr>
            <a:xfrm>
              <a:off x="4404389" y="889586"/>
              <a:ext cx="64960" cy="16698"/>
            </a:xfrm>
            <a:custGeom>
              <a:avLst/>
              <a:gdLst>
                <a:gd name="connsiteX0" fmla="*/ 64836 w 64960"/>
                <a:gd name="connsiteY0" fmla="*/ 13453 h 16698"/>
                <a:gd name="connsiteX1" fmla="*/ 32546 w 64960"/>
                <a:gd name="connsiteY1" fmla="*/ 14787 h 16698"/>
                <a:gd name="connsiteX2" fmla="*/ 161 w 64960"/>
                <a:gd name="connsiteY2" fmla="*/ 14787 h 16698"/>
                <a:gd name="connsiteX3" fmla="*/ 7591 w 64960"/>
                <a:gd name="connsiteY3" fmla="*/ 6405 h 16698"/>
                <a:gd name="connsiteX4" fmla="*/ 56930 w 64960"/>
                <a:gd name="connsiteY4" fmla="*/ 5071 h 16698"/>
                <a:gd name="connsiteX5" fmla="*/ 64836 w 64960"/>
                <a:gd name="connsiteY5" fmla="*/ 13453 h 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60" h="16698">
                  <a:moveTo>
                    <a:pt x="64836" y="13453"/>
                  </a:moveTo>
                  <a:cubicBezTo>
                    <a:pt x="63122" y="17168"/>
                    <a:pt x="49215" y="14215"/>
                    <a:pt x="32546" y="14787"/>
                  </a:cubicBezTo>
                  <a:cubicBezTo>
                    <a:pt x="15878" y="15358"/>
                    <a:pt x="2066" y="18787"/>
                    <a:pt x="161" y="14787"/>
                  </a:cubicBezTo>
                  <a:cubicBezTo>
                    <a:pt x="-696" y="13072"/>
                    <a:pt x="1876" y="9643"/>
                    <a:pt x="7591" y="6405"/>
                  </a:cubicBezTo>
                  <a:cubicBezTo>
                    <a:pt x="22945" y="-1639"/>
                    <a:pt x="41157" y="-2132"/>
                    <a:pt x="56930" y="5071"/>
                  </a:cubicBezTo>
                  <a:cubicBezTo>
                    <a:pt x="62836" y="8405"/>
                    <a:pt x="65598" y="11643"/>
                    <a:pt x="64836" y="13453"/>
                  </a:cubicBezTo>
                  <a:close/>
                </a:path>
              </a:pathLst>
            </a:custGeom>
            <a:solidFill>
              <a:srgbClr val="263238"/>
            </a:solid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202AEFB7-05A9-9469-2241-6B754CDCF133}"/>
                </a:ext>
              </a:extLst>
            </p:cNvPr>
            <p:cNvSpPr/>
            <p:nvPr/>
          </p:nvSpPr>
          <p:spPr>
            <a:xfrm>
              <a:off x="4550234" y="908875"/>
              <a:ext cx="48257" cy="17787"/>
            </a:xfrm>
            <a:custGeom>
              <a:avLst/>
              <a:gdLst>
                <a:gd name="connsiteX0" fmla="*/ 47769 w 48257"/>
                <a:gd name="connsiteY0" fmla="*/ 16738 h 17787"/>
                <a:gd name="connsiteX1" fmla="*/ 23956 w 48257"/>
                <a:gd name="connsiteY1" fmla="*/ 14452 h 17787"/>
                <a:gd name="connsiteX2" fmla="*/ 239 w 48257"/>
                <a:gd name="connsiteY2" fmla="*/ 11309 h 17787"/>
                <a:gd name="connsiteX3" fmla="*/ 5764 w 48257"/>
                <a:gd name="connsiteY3" fmla="*/ 3784 h 17787"/>
                <a:gd name="connsiteX4" fmla="*/ 43864 w 48257"/>
                <a:gd name="connsiteY4" fmla="*/ 8166 h 17787"/>
                <a:gd name="connsiteX5" fmla="*/ 47769 w 48257"/>
                <a:gd name="connsiteY5" fmla="*/ 16738 h 1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57" h="17787">
                  <a:moveTo>
                    <a:pt x="47769" y="16738"/>
                  </a:moveTo>
                  <a:cubicBezTo>
                    <a:pt x="45007" y="19691"/>
                    <a:pt x="35577" y="15595"/>
                    <a:pt x="23956" y="14452"/>
                  </a:cubicBezTo>
                  <a:cubicBezTo>
                    <a:pt x="12336" y="13309"/>
                    <a:pt x="2239" y="14452"/>
                    <a:pt x="239" y="11309"/>
                  </a:cubicBezTo>
                  <a:cubicBezTo>
                    <a:pt x="-714" y="9594"/>
                    <a:pt x="1191" y="6451"/>
                    <a:pt x="5764" y="3784"/>
                  </a:cubicBezTo>
                  <a:cubicBezTo>
                    <a:pt x="18184" y="-2552"/>
                    <a:pt x="33205" y="-825"/>
                    <a:pt x="43864" y="8166"/>
                  </a:cubicBezTo>
                  <a:cubicBezTo>
                    <a:pt x="47959" y="11785"/>
                    <a:pt x="49007" y="15214"/>
                    <a:pt x="47769" y="16738"/>
                  </a:cubicBezTo>
                  <a:close/>
                </a:path>
              </a:pathLst>
            </a:custGeom>
            <a:solidFill>
              <a:srgbClr val="263238"/>
            </a:solid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B5022F6B-849E-04D5-9740-74B5F08E37E7}"/>
                </a:ext>
              </a:extLst>
            </p:cNvPr>
            <p:cNvSpPr/>
            <p:nvPr/>
          </p:nvSpPr>
          <p:spPr>
            <a:xfrm>
              <a:off x="4268447" y="769412"/>
              <a:ext cx="122006" cy="238067"/>
            </a:xfrm>
            <a:custGeom>
              <a:avLst/>
              <a:gdLst>
                <a:gd name="connsiteX0" fmla="*/ 122006 w 122006"/>
                <a:gd name="connsiteY0" fmla="*/ 60665 h 238067"/>
                <a:gd name="connsiteX1" fmla="*/ 121435 w 122006"/>
                <a:gd name="connsiteY1" fmla="*/ 60665 h 238067"/>
                <a:gd name="connsiteX2" fmla="*/ 90764 w 122006"/>
                <a:gd name="connsiteY2" fmla="*/ 105718 h 238067"/>
                <a:gd name="connsiteX3" fmla="*/ 90764 w 122006"/>
                <a:gd name="connsiteY3" fmla="*/ 107623 h 238067"/>
                <a:gd name="connsiteX4" fmla="*/ 77429 w 122006"/>
                <a:gd name="connsiteY4" fmla="*/ 185919 h 238067"/>
                <a:gd name="connsiteX5" fmla="*/ 46663 w 122006"/>
                <a:gd name="connsiteY5" fmla="*/ 237258 h 238067"/>
                <a:gd name="connsiteX6" fmla="*/ 10659 w 122006"/>
                <a:gd name="connsiteY6" fmla="*/ 222685 h 238067"/>
                <a:gd name="connsiteX7" fmla="*/ 8278 w 122006"/>
                <a:gd name="connsiteY7" fmla="*/ 210493 h 238067"/>
                <a:gd name="connsiteX8" fmla="*/ 1420 w 122006"/>
                <a:gd name="connsiteY8" fmla="*/ 56188 h 238067"/>
                <a:gd name="connsiteX9" fmla="*/ 28280 w 122006"/>
                <a:gd name="connsiteY9" fmla="*/ 12754 h 238067"/>
                <a:gd name="connsiteX10" fmla="*/ 75905 w 122006"/>
                <a:gd name="connsiteY10" fmla="*/ 3229 h 238067"/>
                <a:gd name="connsiteX11" fmla="*/ 119149 w 122006"/>
                <a:gd name="connsiteY11" fmla="*/ 55426 h 23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06" h="238067">
                  <a:moveTo>
                    <a:pt x="122006" y="60665"/>
                  </a:moveTo>
                  <a:lnTo>
                    <a:pt x="121435" y="60665"/>
                  </a:lnTo>
                  <a:cubicBezTo>
                    <a:pt x="105728" y="71114"/>
                    <a:pt x="94726" y="87279"/>
                    <a:pt x="90764" y="105718"/>
                  </a:cubicBezTo>
                  <a:lnTo>
                    <a:pt x="90764" y="107623"/>
                  </a:lnTo>
                  <a:cubicBezTo>
                    <a:pt x="84954" y="133436"/>
                    <a:pt x="83430" y="160106"/>
                    <a:pt x="77429" y="185919"/>
                  </a:cubicBezTo>
                  <a:cubicBezTo>
                    <a:pt x="71428" y="211731"/>
                    <a:pt x="72571" y="231448"/>
                    <a:pt x="46663" y="237258"/>
                  </a:cubicBezTo>
                  <a:cubicBezTo>
                    <a:pt x="32804" y="240322"/>
                    <a:pt x="18488" y="234527"/>
                    <a:pt x="10659" y="222685"/>
                  </a:cubicBezTo>
                  <a:cubicBezTo>
                    <a:pt x="8782" y="218909"/>
                    <a:pt x="7963" y="214697"/>
                    <a:pt x="8278" y="210493"/>
                  </a:cubicBezTo>
                  <a:cubicBezTo>
                    <a:pt x="8278" y="146866"/>
                    <a:pt x="-4105" y="122196"/>
                    <a:pt x="1420" y="56188"/>
                  </a:cubicBezTo>
                  <a:cubicBezTo>
                    <a:pt x="2867" y="38233"/>
                    <a:pt x="12859" y="22070"/>
                    <a:pt x="28280" y="12754"/>
                  </a:cubicBezTo>
                  <a:cubicBezTo>
                    <a:pt x="42949" y="3991"/>
                    <a:pt x="60665" y="-4962"/>
                    <a:pt x="75905" y="3229"/>
                  </a:cubicBezTo>
                  <a:cubicBezTo>
                    <a:pt x="91145" y="11421"/>
                    <a:pt x="108290" y="42186"/>
                    <a:pt x="119149" y="55426"/>
                  </a:cubicBezTo>
                </a:path>
              </a:pathLst>
            </a:custGeom>
            <a:solidFill>
              <a:srgbClr val="263238"/>
            </a:solid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B42F6811-081D-1F96-BA39-7A65BF104B1A}"/>
                </a:ext>
              </a:extLst>
            </p:cNvPr>
            <p:cNvSpPr/>
            <p:nvPr/>
          </p:nvSpPr>
          <p:spPr>
            <a:xfrm>
              <a:off x="4245173" y="961732"/>
              <a:ext cx="64793" cy="96748"/>
            </a:xfrm>
            <a:custGeom>
              <a:avLst/>
              <a:gdLst>
                <a:gd name="connsiteX0" fmla="*/ 64794 w 64793"/>
                <a:gd name="connsiteY0" fmla="*/ 4744 h 96748"/>
                <a:gd name="connsiteX1" fmla="*/ 119 w 64793"/>
                <a:gd name="connsiteY1" fmla="*/ 43796 h 96748"/>
                <a:gd name="connsiteX2" fmla="*/ 60984 w 64793"/>
                <a:gd name="connsiteY2" fmla="*/ 95136 h 96748"/>
                <a:gd name="connsiteX3" fmla="*/ 64794 w 64793"/>
                <a:gd name="connsiteY3" fmla="*/ 4744 h 96748"/>
              </a:gdLst>
              <a:ahLst/>
              <a:cxnLst>
                <a:cxn ang="0">
                  <a:pos x="connsiteX0" y="connsiteY0"/>
                </a:cxn>
                <a:cxn ang="0">
                  <a:pos x="connsiteX1" y="connsiteY1"/>
                </a:cxn>
                <a:cxn ang="0">
                  <a:pos x="connsiteX2" y="connsiteY2"/>
                </a:cxn>
                <a:cxn ang="0">
                  <a:pos x="connsiteX3" y="connsiteY3"/>
                </a:cxn>
              </a:cxnLst>
              <a:rect l="l" t="t" r="r" b="b"/>
              <a:pathLst>
                <a:path w="64793" h="96748">
                  <a:moveTo>
                    <a:pt x="64794" y="4744"/>
                  </a:moveTo>
                  <a:cubicBezTo>
                    <a:pt x="63365" y="3982"/>
                    <a:pt x="3358" y="-19069"/>
                    <a:pt x="119" y="43796"/>
                  </a:cubicBezTo>
                  <a:cubicBezTo>
                    <a:pt x="-3119" y="106661"/>
                    <a:pt x="60793" y="96946"/>
                    <a:pt x="60984" y="95136"/>
                  </a:cubicBezTo>
                  <a:cubicBezTo>
                    <a:pt x="61174" y="93326"/>
                    <a:pt x="64794" y="4744"/>
                    <a:pt x="64794" y="4744"/>
                  </a:cubicBezTo>
                  <a:close/>
                </a:path>
              </a:pathLst>
            </a:custGeom>
            <a:solidFill>
              <a:srgbClr val="FFBE9D"/>
            </a:solid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D6217558-DF6B-6522-88AC-5EA75AFE3554}"/>
                </a:ext>
              </a:extLst>
            </p:cNvPr>
            <p:cNvSpPr/>
            <p:nvPr/>
          </p:nvSpPr>
          <p:spPr>
            <a:xfrm>
              <a:off x="4261039" y="981869"/>
              <a:ext cx="27158" cy="55526"/>
            </a:xfrm>
            <a:custGeom>
              <a:avLst/>
              <a:gdLst>
                <a:gd name="connsiteX0" fmla="*/ 27115 w 27158"/>
                <a:gd name="connsiteY0" fmla="*/ 50138 h 55526"/>
                <a:gd name="connsiteX1" fmla="*/ 24067 w 27158"/>
                <a:gd name="connsiteY1" fmla="*/ 51662 h 55526"/>
                <a:gd name="connsiteX2" fmla="*/ 15876 w 27158"/>
                <a:gd name="connsiteY2" fmla="*/ 51662 h 55526"/>
                <a:gd name="connsiteX3" fmla="*/ 4541 w 27158"/>
                <a:gd name="connsiteY3" fmla="*/ 26611 h 55526"/>
                <a:gd name="connsiteX4" fmla="*/ 8446 w 27158"/>
                <a:gd name="connsiteY4" fmla="*/ 11085 h 55526"/>
                <a:gd name="connsiteX5" fmla="*/ 17114 w 27158"/>
                <a:gd name="connsiteY5" fmla="*/ 3084 h 55526"/>
                <a:gd name="connsiteX6" fmla="*/ 23401 w 27158"/>
                <a:gd name="connsiteY6" fmla="*/ 6418 h 55526"/>
                <a:gd name="connsiteX7" fmla="*/ 23972 w 27158"/>
                <a:gd name="connsiteY7" fmla="*/ 9561 h 55526"/>
                <a:gd name="connsiteX8" fmla="*/ 25020 w 27158"/>
                <a:gd name="connsiteY8" fmla="*/ 6037 h 55526"/>
                <a:gd name="connsiteX9" fmla="*/ 22734 w 27158"/>
                <a:gd name="connsiteY9" fmla="*/ 1941 h 55526"/>
                <a:gd name="connsiteX10" fmla="*/ 16828 w 27158"/>
                <a:gd name="connsiteY10" fmla="*/ 36 h 55526"/>
                <a:gd name="connsiteX11" fmla="*/ 4827 w 27158"/>
                <a:gd name="connsiteY11" fmla="*/ 9561 h 55526"/>
                <a:gd name="connsiteX12" fmla="*/ 160 w 27158"/>
                <a:gd name="connsiteY12" fmla="*/ 26897 h 55526"/>
                <a:gd name="connsiteX13" fmla="*/ 14733 w 27158"/>
                <a:gd name="connsiteY13" fmla="*/ 54900 h 55526"/>
                <a:gd name="connsiteX14" fmla="*/ 24829 w 27158"/>
                <a:gd name="connsiteY14" fmla="*/ 53757 h 55526"/>
                <a:gd name="connsiteX15" fmla="*/ 27115 w 27158"/>
                <a:gd name="connsiteY15" fmla="*/ 50138 h 5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58" h="55526">
                  <a:moveTo>
                    <a:pt x="27115" y="50138"/>
                  </a:moveTo>
                  <a:cubicBezTo>
                    <a:pt x="27115" y="50138"/>
                    <a:pt x="25972" y="50900"/>
                    <a:pt x="24067" y="51662"/>
                  </a:cubicBezTo>
                  <a:cubicBezTo>
                    <a:pt x="21448" y="52751"/>
                    <a:pt x="18495" y="52751"/>
                    <a:pt x="15876" y="51662"/>
                  </a:cubicBezTo>
                  <a:cubicBezTo>
                    <a:pt x="7818" y="45997"/>
                    <a:pt x="3474" y="36402"/>
                    <a:pt x="4541" y="26611"/>
                  </a:cubicBezTo>
                  <a:cubicBezTo>
                    <a:pt x="4636" y="21205"/>
                    <a:pt x="5970" y="15893"/>
                    <a:pt x="8446" y="11085"/>
                  </a:cubicBezTo>
                  <a:cubicBezTo>
                    <a:pt x="9847" y="7153"/>
                    <a:pt x="13085" y="4162"/>
                    <a:pt x="17114" y="3084"/>
                  </a:cubicBezTo>
                  <a:cubicBezTo>
                    <a:pt x="19734" y="2559"/>
                    <a:pt x="22362" y="3953"/>
                    <a:pt x="23401" y="6418"/>
                  </a:cubicBezTo>
                  <a:cubicBezTo>
                    <a:pt x="24163" y="8228"/>
                    <a:pt x="23401" y="9466"/>
                    <a:pt x="23972" y="9561"/>
                  </a:cubicBezTo>
                  <a:cubicBezTo>
                    <a:pt x="24544" y="9657"/>
                    <a:pt x="25401" y="8609"/>
                    <a:pt x="25020" y="6037"/>
                  </a:cubicBezTo>
                  <a:cubicBezTo>
                    <a:pt x="24782" y="4440"/>
                    <a:pt x="23963" y="2984"/>
                    <a:pt x="22734" y="1941"/>
                  </a:cubicBezTo>
                  <a:cubicBezTo>
                    <a:pt x="21115" y="518"/>
                    <a:pt x="18972" y="-171"/>
                    <a:pt x="16828" y="36"/>
                  </a:cubicBezTo>
                  <a:cubicBezTo>
                    <a:pt x="11418" y="842"/>
                    <a:pt x="6837" y="4472"/>
                    <a:pt x="4827" y="9561"/>
                  </a:cubicBezTo>
                  <a:cubicBezTo>
                    <a:pt x="1912" y="14886"/>
                    <a:pt x="312" y="20829"/>
                    <a:pt x="160" y="26897"/>
                  </a:cubicBezTo>
                  <a:cubicBezTo>
                    <a:pt x="-1050" y="38311"/>
                    <a:pt x="4694" y="49340"/>
                    <a:pt x="14733" y="54900"/>
                  </a:cubicBezTo>
                  <a:cubicBezTo>
                    <a:pt x="18105" y="56033"/>
                    <a:pt x="21800" y="55615"/>
                    <a:pt x="24829" y="53757"/>
                  </a:cubicBezTo>
                  <a:cubicBezTo>
                    <a:pt x="26925" y="51662"/>
                    <a:pt x="27306" y="50328"/>
                    <a:pt x="27115" y="50138"/>
                  </a:cubicBezTo>
                  <a:close/>
                </a:path>
              </a:pathLst>
            </a:custGeom>
            <a:solidFill>
              <a:srgbClr val="EB996E"/>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5CF9CE4C-3B97-B891-0208-81AEC0353483}"/>
                </a:ext>
              </a:extLst>
            </p:cNvPr>
            <p:cNvSpPr/>
            <p:nvPr/>
          </p:nvSpPr>
          <p:spPr>
            <a:xfrm>
              <a:off x="4336425" y="714440"/>
              <a:ext cx="364895" cy="189799"/>
            </a:xfrm>
            <a:custGeom>
              <a:avLst/>
              <a:gdLst>
                <a:gd name="connsiteX0" fmla="*/ 4307 w 364895"/>
                <a:gd name="connsiteY0" fmla="*/ 67727 h 189799"/>
                <a:gd name="connsiteX1" fmla="*/ 67934 w 364895"/>
                <a:gd name="connsiteY1" fmla="*/ 1623 h 189799"/>
                <a:gd name="connsiteX2" fmla="*/ 169280 w 364895"/>
                <a:gd name="connsiteY2" fmla="*/ 25722 h 189799"/>
                <a:gd name="connsiteX3" fmla="*/ 227288 w 364895"/>
                <a:gd name="connsiteY3" fmla="*/ 44772 h 189799"/>
                <a:gd name="connsiteX4" fmla="*/ 267864 w 364895"/>
                <a:gd name="connsiteY4" fmla="*/ 38009 h 189799"/>
                <a:gd name="connsiteX5" fmla="*/ 308726 w 364895"/>
                <a:gd name="connsiteY5" fmla="*/ 33342 h 189799"/>
                <a:gd name="connsiteX6" fmla="*/ 340349 w 364895"/>
                <a:gd name="connsiteY6" fmla="*/ 57440 h 189799"/>
                <a:gd name="connsiteX7" fmla="*/ 324976 w 364895"/>
                <a:gd name="connsiteY7" fmla="*/ 87251 h 189799"/>
                <a:gd name="connsiteX8" fmla="*/ 321299 w 364895"/>
                <a:gd name="connsiteY8" fmla="*/ 88110 h 189799"/>
                <a:gd name="connsiteX9" fmla="*/ 362190 w 364895"/>
                <a:gd name="connsiteY9" fmla="*/ 103737 h 189799"/>
                <a:gd name="connsiteX10" fmla="*/ 346569 w 364895"/>
                <a:gd name="connsiteY10" fmla="*/ 144632 h 189799"/>
                <a:gd name="connsiteX11" fmla="*/ 324728 w 364895"/>
                <a:gd name="connsiteY11" fmla="*/ 145927 h 189799"/>
                <a:gd name="connsiteX12" fmla="*/ 344921 w 364895"/>
                <a:gd name="connsiteY12" fmla="*/ 163167 h 189799"/>
                <a:gd name="connsiteX13" fmla="*/ 321585 w 364895"/>
                <a:gd name="connsiteY13" fmla="*/ 185170 h 189799"/>
                <a:gd name="connsiteX14" fmla="*/ 237956 w 364895"/>
                <a:gd name="connsiteY14" fmla="*/ 176979 h 189799"/>
                <a:gd name="connsiteX15" fmla="*/ 161756 w 364895"/>
                <a:gd name="connsiteY15" fmla="*/ 137355 h 189799"/>
                <a:gd name="connsiteX16" fmla="*/ 64505 w 364895"/>
                <a:gd name="connsiteY16" fmla="*/ 111351 h 189799"/>
                <a:gd name="connsiteX17" fmla="*/ 17547 w 364895"/>
                <a:gd name="connsiteY17" fmla="*/ 133164 h 189799"/>
                <a:gd name="connsiteX18" fmla="*/ 116 w 364895"/>
                <a:gd name="connsiteY18" fmla="*/ 103541 h 189799"/>
                <a:gd name="connsiteX19" fmla="*/ 4307 w 364895"/>
                <a:gd name="connsiteY19" fmla="*/ 67917 h 18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895" h="189799">
                  <a:moveTo>
                    <a:pt x="4307" y="67727"/>
                  </a:moveTo>
                  <a:cubicBezTo>
                    <a:pt x="-9123" y="41343"/>
                    <a:pt x="36216" y="8862"/>
                    <a:pt x="67934" y="1623"/>
                  </a:cubicBezTo>
                  <a:cubicBezTo>
                    <a:pt x="99652" y="-5616"/>
                    <a:pt x="139277" y="12958"/>
                    <a:pt x="169280" y="25722"/>
                  </a:cubicBezTo>
                  <a:cubicBezTo>
                    <a:pt x="188330" y="33723"/>
                    <a:pt x="206809" y="44772"/>
                    <a:pt x="227288" y="44772"/>
                  </a:cubicBezTo>
                  <a:cubicBezTo>
                    <a:pt x="241070" y="44522"/>
                    <a:pt x="254748" y="42243"/>
                    <a:pt x="267864" y="38009"/>
                  </a:cubicBezTo>
                  <a:cubicBezTo>
                    <a:pt x="281037" y="33726"/>
                    <a:pt x="294934" y="32139"/>
                    <a:pt x="308726" y="33342"/>
                  </a:cubicBezTo>
                  <a:cubicBezTo>
                    <a:pt x="322957" y="34802"/>
                    <a:pt x="335168" y="44108"/>
                    <a:pt x="340349" y="57440"/>
                  </a:cubicBezTo>
                  <a:cubicBezTo>
                    <a:pt x="344340" y="69917"/>
                    <a:pt x="337454" y="83264"/>
                    <a:pt x="324976" y="87251"/>
                  </a:cubicBezTo>
                  <a:cubicBezTo>
                    <a:pt x="323776" y="87635"/>
                    <a:pt x="322547" y="87922"/>
                    <a:pt x="321299" y="88110"/>
                  </a:cubicBezTo>
                  <a:cubicBezTo>
                    <a:pt x="336911" y="81132"/>
                    <a:pt x="355218" y="88129"/>
                    <a:pt x="362190" y="103737"/>
                  </a:cubicBezTo>
                  <a:cubicBezTo>
                    <a:pt x="369172" y="119345"/>
                    <a:pt x="362171" y="137655"/>
                    <a:pt x="346569" y="144632"/>
                  </a:cubicBezTo>
                  <a:cubicBezTo>
                    <a:pt x="339692" y="147707"/>
                    <a:pt x="331920" y="148168"/>
                    <a:pt x="324728" y="145927"/>
                  </a:cubicBezTo>
                  <a:cubicBezTo>
                    <a:pt x="334253" y="139831"/>
                    <a:pt x="347017" y="152118"/>
                    <a:pt x="344921" y="163167"/>
                  </a:cubicBezTo>
                  <a:cubicBezTo>
                    <a:pt x="341559" y="174098"/>
                    <a:pt x="332691" y="182456"/>
                    <a:pt x="321585" y="185170"/>
                  </a:cubicBezTo>
                  <a:cubicBezTo>
                    <a:pt x="294439" y="194695"/>
                    <a:pt x="264435" y="188313"/>
                    <a:pt x="237956" y="176979"/>
                  </a:cubicBezTo>
                  <a:cubicBezTo>
                    <a:pt x="211476" y="165644"/>
                    <a:pt x="187664" y="149356"/>
                    <a:pt x="161756" y="137355"/>
                  </a:cubicBezTo>
                  <a:cubicBezTo>
                    <a:pt x="135848" y="125353"/>
                    <a:pt x="92223" y="104017"/>
                    <a:pt x="64505" y="111351"/>
                  </a:cubicBezTo>
                  <a:cubicBezTo>
                    <a:pt x="44027" y="116685"/>
                    <a:pt x="28310" y="139450"/>
                    <a:pt x="17547" y="133164"/>
                  </a:cubicBezTo>
                  <a:cubicBezTo>
                    <a:pt x="7355" y="126620"/>
                    <a:pt x="888" y="115624"/>
                    <a:pt x="116" y="103541"/>
                  </a:cubicBezTo>
                  <a:cubicBezTo>
                    <a:pt x="-436" y="91518"/>
                    <a:pt x="983" y="79485"/>
                    <a:pt x="4307" y="67917"/>
                  </a:cubicBezTo>
                </a:path>
              </a:pathLst>
            </a:custGeom>
            <a:solidFill>
              <a:srgbClr val="263238"/>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2B729D23-821A-C39A-058F-ACE99EF0BEAF}"/>
                </a:ext>
              </a:extLst>
            </p:cNvPr>
            <p:cNvSpPr/>
            <p:nvPr/>
          </p:nvSpPr>
          <p:spPr>
            <a:xfrm>
              <a:off x="4354448" y="731867"/>
              <a:ext cx="311213" cy="107427"/>
            </a:xfrm>
            <a:custGeom>
              <a:avLst/>
              <a:gdLst>
                <a:gd name="connsiteX0" fmla="*/ 311182 w 311213"/>
                <a:gd name="connsiteY0" fmla="*/ 69636 h 107427"/>
                <a:gd name="connsiteX1" fmla="*/ 300228 w 311213"/>
                <a:gd name="connsiteY1" fmla="*/ 80685 h 107427"/>
                <a:gd name="connsiteX2" fmla="*/ 263462 w 311213"/>
                <a:gd name="connsiteY2" fmla="*/ 100306 h 107427"/>
                <a:gd name="connsiteX3" fmla="*/ 203835 w 311213"/>
                <a:gd name="connsiteY3" fmla="*/ 92877 h 107427"/>
                <a:gd name="connsiteX4" fmla="*/ 147161 w 311213"/>
                <a:gd name="connsiteY4" fmla="*/ 41156 h 107427"/>
                <a:gd name="connsiteX5" fmla="*/ 79439 w 311213"/>
                <a:gd name="connsiteY5" fmla="*/ 1532 h 107427"/>
                <a:gd name="connsiteX6" fmla="*/ 17526 w 311213"/>
                <a:gd name="connsiteY6" fmla="*/ 17343 h 107427"/>
                <a:gd name="connsiteX7" fmla="*/ 0 w 311213"/>
                <a:gd name="connsiteY7" fmla="*/ 56682 h 107427"/>
                <a:gd name="connsiteX8" fmla="*/ 1715 w 311213"/>
                <a:gd name="connsiteY8" fmla="*/ 68397 h 107427"/>
                <a:gd name="connsiteX9" fmla="*/ 3429 w 311213"/>
                <a:gd name="connsiteY9" fmla="*/ 72208 h 107427"/>
                <a:gd name="connsiteX10" fmla="*/ 2381 w 311213"/>
                <a:gd name="connsiteY10" fmla="*/ 56777 h 107427"/>
                <a:gd name="connsiteX11" fmla="*/ 20479 w 311213"/>
                <a:gd name="connsiteY11" fmla="*/ 20582 h 107427"/>
                <a:gd name="connsiteX12" fmla="*/ 78200 w 311213"/>
                <a:gd name="connsiteY12" fmla="*/ 7152 h 107427"/>
                <a:gd name="connsiteX13" fmla="*/ 142589 w 311213"/>
                <a:gd name="connsiteY13" fmla="*/ 45252 h 107427"/>
                <a:gd name="connsiteX14" fmla="*/ 200882 w 311213"/>
                <a:gd name="connsiteY14" fmla="*/ 97544 h 107427"/>
                <a:gd name="connsiteX15" fmla="*/ 301657 w 311213"/>
                <a:gd name="connsiteY15" fmla="*/ 82114 h 107427"/>
                <a:gd name="connsiteX16" fmla="*/ 309086 w 311213"/>
                <a:gd name="connsiteY16" fmla="*/ 72589 h 107427"/>
                <a:gd name="connsiteX17" fmla="*/ 311182 w 311213"/>
                <a:gd name="connsiteY17" fmla="*/ 69636 h 1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213" h="107427">
                  <a:moveTo>
                    <a:pt x="311182" y="69636"/>
                  </a:moveTo>
                  <a:cubicBezTo>
                    <a:pt x="310706" y="69636"/>
                    <a:pt x="307562" y="73922"/>
                    <a:pt x="300228" y="80685"/>
                  </a:cubicBezTo>
                  <a:cubicBezTo>
                    <a:pt x="289760" y="90131"/>
                    <a:pt x="277140" y="96868"/>
                    <a:pt x="263462" y="100306"/>
                  </a:cubicBezTo>
                  <a:cubicBezTo>
                    <a:pt x="243383" y="105722"/>
                    <a:pt x="221971" y="103055"/>
                    <a:pt x="203835" y="92877"/>
                  </a:cubicBezTo>
                  <a:cubicBezTo>
                    <a:pt x="183356" y="81637"/>
                    <a:pt x="166688" y="60968"/>
                    <a:pt x="147161" y="41156"/>
                  </a:cubicBezTo>
                  <a:cubicBezTo>
                    <a:pt x="129169" y="21333"/>
                    <a:pt x="105537" y="7503"/>
                    <a:pt x="79439" y="1532"/>
                  </a:cubicBezTo>
                  <a:cubicBezTo>
                    <a:pt x="57464" y="-3054"/>
                    <a:pt x="34604" y="2784"/>
                    <a:pt x="17526" y="17343"/>
                  </a:cubicBezTo>
                  <a:cubicBezTo>
                    <a:pt x="6534" y="27493"/>
                    <a:pt x="191" y="41719"/>
                    <a:pt x="0" y="56682"/>
                  </a:cubicBezTo>
                  <a:cubicBezTo>
                    <a:pt x="-9" y="60650"/>
                    <a:pt x="572" y="64598"/>
                    <a:pt x="1715" y="68397"/>
                  </a:cubicBezTo>
                  <a:cubicBezTo>
                    <a:pt x="2067" y="69754"/>
                    <a:pt x="2648" y="71042"/>
                    <a:pt x="3429" y="72208"/>
                  </a:cubicBezTo>
                  <a:cubicBezTo>
                    <a:pt x="2658" y="67101"/>
                    <a:pt x="2305" y="61941"/>
                    <a:pt x="2381" y="56777"/>
                  </a:cubicBezTo>
                  <a:cubicBezTo>
                    <a:pt x="3467" y="42814"/>
                    <a:pt x="9963" y="29827"/>
                    <a:pt x="20479" y="20582"/>
                  </a:cubicBezTo>
                  <a:cubicBezTo>
                    <a:pt x="36700" y="7619"/>
                    <a:pt x="57922" y="2684"/>
                    <a:pt x="78200" y="7152"/>
                  </a:cubicBezTo>
                  <a:cubicBezTo>
                    <a:pt x="103003" y="13096"/>
                    <a:pt x="125444" y="26373"/>
                    <a:pt x="142589" y="45252"/>
                  </a:cubicBezTo>
                  <a:cubicBezTo>
                    <a:pt x="161639" y="64302"/>
                    <a:pt x="178880" y="85733"/>
                    <a:pt x="200882" y="97544"/>
                  </a:cubicBezTo>
                  <a:cubicBezTo>
                    <a:pt x="234210" y="115104"/>
                    <a:pt x="275101" y="108843"/>
                    <a:pt x="301657" y="82114"/>
                  </a:cubicBezTo>
                  <a:cubicBezTo>
                    <a:pt x="304409" y="79166"/>
                    <a:pt x="306896" y="75979"/>
                    <a:pt x="309086" y="72589"/>
                  </a:cubicBezTo>
                  <a:cubicBezTo>
                    <a:pt x="310706" y="70969"/>
                    <a:pt x="311372" y="69731"/>
                    <a:pt x="311182" y="69636"/>
                  </a:cubicBezTo>
                  <a:close/>
                </a:path>
              </a:pathLst>
            </a:custGeom>
            <a:solidFill>
              <a:srgbClr val="455A64"/>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93A2D1D6-ABF1-48FD-05E5-784A71F3F274}"/>
                </a:ext>
              </a:extLst>
            </p:cNvPr>
            <p:cNvSpPr/>
            <p:nvPr/>
          </p:nvSpPr>
          <p:spPr>
            <a:xfrm>
              <a:off x="4282960" y="801406"/>
              <a:ext cx="70463" cy="161068"/>
            </a:xfrm>
            <a:custGeom>
              <a:avLst/>
              <a:gdLst>
                <a:gd name="connsiteX0" fmla="*/ 11291 w 70463"/>
                <a:gd name="connsiteY0" fmla="*/ 161069 h 161068"/>
                <a:gd name="connsiteX1" fmla="*/ 16910 w 70463"/>
                <a:gd name="connsiteY1" fmla="*/ 154782 h 161068"/>
                <a:gd name="connsiteX2" fmla="*/ 21959 w 70463"/>
                <a:gd name="connsiteY2" fmla="*/ 132303 h 161068"/>
                <a:gd name="connsiteX3" fmla="*/ 6147 w 70463"/>
                <a:gd name="connsiteY3" fmla="*/ 60675 h 161068"/>
                <a:gd name="connsiteX4" fmla="*/ 16244 w 70463"/>
                <a:gd name="connsiteY4" fmla="*/ 23814 h 161068"/>
                <a:gd name="connsiteX5" fmla="*/ 41390 w 70463"/>
                <a:gd name="connsiteY5" fmla="*/ 5621 h 161068"/>
                <a:gd name="connsiteX6" fmla="*/ 62535 w 70463"/>
                <a:gd name="connsiteY6" fmla="*/ 4478 h 161068"/>
                <a:gd name="connsiteX7" fmla="*/ 70441 w 70463"/>
                <a:gd name="connsiteY7" fmla="*/ 6669 h 161068"/>
                <a:gd name="connsiteX8" fmla="*/ 63297 w 70463"/>
                <a:gd name="connsiteY8" fmla="*/ 2192 h 161068"/>
                <a:gd name="connsiteX9" fmla="*/ 40247 w 70463"/>
                <a:gd name="connsiteY9" fmla="*/ 1335 h 161068"/>
                <a:gd name="connsiteX10" fmla="*/ 11672 w 70463"/>
                <a:gd name="connsiteY10" fmla="*/ 20385 h 161068"/>
                <a:gd name="connsiteX11" fmla="*/ 51 w 70463"/>
                <a:gd name="connsiteY11" fmla="*/ 60675 h 161068"/>
                <a:gd name="connsiteX12" fmla="*/ 8909 w 70463"/>
                <a:gd name="connsiteY12" fmla="*/ 101157 h 161068"/>
                <a:gd name="connsiteX13" fmla="*/ 17672 w 70463"/>
                <a:gd name="connsiteY13" fmla="*/ 132399 h 161068"/>
                <a:gd name="connsiteX14" fmla="*/ 11291 w 70463"/>
                <a:gd name="connsiteY14" fmla="*/ 161069 h 1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63" h="161068">
                  <a:moveTo>
                    <a:pt x="11291" y="161069"/>
                  </a:moveTo>
                  <a:cubicBezTo>
                    <a:pt x="11291" y="161069"/>
                    <a:pt x="14148" y="159545"/>
                    <a:pt x="16910" y="154782"/>
                  </a:cubicBezTo>
                  <a:cubicBezTo>
                    <a:pt x="20635" y="147900"/>
                    <a:pt x="22387" y="140119"/>
                    <a:pt x="21959" y="132303"/>
                  </a:cubicBezTo>
                  <a:cubicBezTo>
                    <a:pt x="21959" y="111920"/>
                    <a:pt x="6147" y="88774"/>
                    <a:pt x="6147" y="60675"/>
                  </a:cubicBezTo>
                  <a:cubicBezTo>
                    <a:pt x="5652" y="47643"/>
                    <a:pt x="9176" y="34776"/>
                    <a:pt x="16244" y="23814"/>
                  </a:cubicBezTo>
                  <a:cubicBezTo>
                    <a:pt x="22359" y="15112"/>
                    <a:pt x="31207" y="8707"/>
                    <a:pt x="41390" y="5621"/>
                  </a:cubicBezTo>
                  <a:cubicBezTo>
                    <a:pt x="48219" y="3410"/>
                    <a:pt x="55506" y="3017"/>
                    <a:pt x="62535" y="4478"/>
                  </a:cubicBezTo>
                  <a:cubicBezTo>
                    <a:pt x="67583" y="5716"/>
                    <a:pt x="70155" y="7145"/>
                    <a:pt x="70441" y="6669"/>
                  </a:cubicBezTo>
                  <a:cubicBezTo>
                    <a:pt x="70727" y="6192"/>
                    <a:pt x="68345" y="4192"/>
                    <a:pt x="63297" y="2192"/>
                  </a:cubicBezTo>
                  <a:cubicBezTo>
                    <a:pt x="55877" y="-403"/>
                    <a:pt x="47838" y="-701"/>
                    <a:pt x="40247" y="1335"/>
                  </a:cubicBezTo>
                  <a:cubicBezTo>
                    <a:pt x="28798" y="4180"/>
                    <a:pt x="18701" y="10914"/>
                    <a:pt x="11672" y="20385"/>
                  </a:cubicBezTo>
                  <a:cubicBezTo>
                    <a:pt x="3566" y="32216"/>
                    <a:pt x="-511" y="46345"/>
                    <a:pt x="51" y="60675"/>
                  </a:cubicBezTo>
                  <a:cubicBezTo>
                    <a:pt x="537" y="74593"/>
                    <a:pt x="3537" y="88308"/>
                    <a:pt x="8909" y="101157"/>
                  </a:cubicBezTo>
                  <a:cubicBezTo>
                    <a:pt x="13205" y="111136"/>
                    <a:pt x="16148" y="121642"/>
                    <a:pt x="17672" y="132399"/>
                  </a:cubicBezTo>
                  <a:cubicBezTo>
                    <a:pt x="18530" y="142384"/>
                    <a:pt x="16301" y="152391"/>
                    <a:pt x="11291" y="161069"/>
                  </a:cubicBezTo>
                  <a:close/>
                </a:path>
              </a:pathLst>
            </a:custGeom>
            <a:solidFill>
              <a:srgbClr val="455A64"/>
            </a:solidFill>
            <a:ln w="9525" cap="flat">
              <a:noFill/>
              <a:prstDash val="solid"/>
              <a:miter/>
            </a:ln>
          </p:spPr>
          <p:txBody>
            <a:bodyPr rtlCol="0" anchor="ctr"/>
            <a:lstStyle/>
            <a:p>
              <a:endParaRPr lang="en-IN"/>
            </a:p>
          </p:txBody>
        </p:sp>
      </p:grpSp>
      <p:grpSp>
        <p:nvGrpSpPr>
          <p:cNvPr id="189" name="Graphic 32">
            <a:extLst>
              <a:ext uri="{FF2B5EF4-FFF2-40B4-BE49-F238E27FC236}">
                <a16:creationId xmlns:a16="http://schemas.microsoft.com/office/drawing/2014/main" id="{FBAE0B9D-0F52-FC8C-BDD6-503FF1AE8170}"/>
              </a:ext>
            </a:extLst>
          </p:cNvPr>
          <p:cNvGrpSpPr/>
          <p:nvPr/>
        </p:nvGrpSpPr>
        <p:grpSpPr>
          <a:xfrm>
            <a:off x="2969137" y="1650180"/>
            <a:ext cx="3241238" cy="2969072"/>
            <a:chOff x="2969137" y="1650180"/>
            <a:chExt cx="3241238" cy="2969072"/>
          </a:xfrm>
          <a:solidFill>
            <a:srgbClr val="FFD45E"/>
          </a:solidFill>
        </p:grpSpPr>
        <p:sp>
          <p:nvSpPr>
            <p:cNvPr id="190" name="Freeform: Shape 189">
              <a:extLst>
                <a:ext uri="{FF2B5EF4-FFF2-40B4-BE49-F238E27FC236}">
                  <a16:creationId xmlns:a16="http://schemas.microsoft.com/office/drawing/2014/main" id="{E3A2F683-BFEB-4F7B-E5D5-121460F93F81}"/>
                </a:ext>
              </a:extLst>
            </p:cNvPr>
            <p:cNvSpPr/>
            <p:nvPr/>
          </p:nvSpPr>
          <p:spPr>
            <a:xfrm>
              <a:off x="3176178" y="2778988"/>
              <a:ext cx="2753148" cy="871804"/>
            </a:xfrm>
            <a:custGeom>
              <a:avLst/>
              <a:gdLst>
                <a:gd name="connsiteX0" fmla="*/ 1376772 w 2753148"/>
                <a:gd name="connsiteY0" fmla="*/ 0 h 871804"/>
                <a:gd name="connsiteX1" fmla="*/ 1362579 w 2753148"/>
                <a:gd name="connsiteY1" fmla="*/ 0 h 871804"/>
                <a:gd name="connsiteX2" fmla="*/ 1321050 w 2753148"/>
                <a:gd name="connsiteY2" fmla="*/ 571 h 871804"/>
                <a:gd name="connsiteX3" fmla="*/ 1161221 w 2753148"/>
                <a:gd name="connsiteY3" fmla="*/ 5905 h 871804"/>
                <a:gd name="connsiteX4" fmla="*/ 909094 w 2753148"/>
                <a:gd name="connsiteY4" fmla="*/ 26861 h 871804"/>
                <a:gd name="connsiteX5" fmla="*/ 752694 w 2753148"/>
                <a:gd name="connsiteY5" fmla="*/ 48578 h 871804"/>
                <a:gd name="connsiteX6" fmla="*/ 578958 w 2753148"/>
                <a:gd name="connsiteY6" fmla="*/ 82201 h 871804"/>
                <a:gd name="connsiteX7" fmla="*/ 391125 w 2753148"/>
                <a:gd name="connsiteY7" fmla="*/ 133445 h 871804"/>
                <a:gd name="connsiteX8" fmla="*/ 196338 w 2753148"/>
                <a:gd name="connsiteY8" fmla="*/ 213741 h 871804"/>
                <a:gd name="connsiteX9" fmla="*/ 102993 w 2753148"/>
                <a:gd name="connsiteY9" fmla="*/ 273463 h 871804"/>
                <a:gd name="connsiteX10" fmla="*/ 26793 w 2753148"/>
                <a:gd name="connsiteY10" fmla="*/ 357092 h 871804"/>
                <a:gd name="connsiteX11" fmla="*/ 19745 w 2753148"/>
                <a:gd name="connsiteY11" fmla="*/ 369665 h 871804"/>
                <a:gd name="connsiteX12" fmla="*/ 14411 w 2753148"/>
                <a:gd name="connsiteY12" fmla="*/ 383096 h 871804"/>
                <a:gd name="connsiteX13" fmla="*/ 11649 w 2753148"/>
                <a:gd name="connsiteY13" fmla="*/ 389858 h 871804"/>
                <a:gd name="connsiteX14" fmla="*/ 9839 w 2753148"/>
                <a:gd name="connsiteY14" fmla="*/ 396907 h 871804"/>
                <a:gd name="connsiteX15" fmla="*/ 6505 w 2753148"/>
                <a:gd name="connsiteY15" fmla="*/ 411004 h 871804"/>
                <a:gd name="connsiteX16" fmla="*/ 9363 w 2753148"/>
                <a:gd name="connsiteY16" fmla="*/ 469202 h 871804"/>
                <a:gd name="connsiteX17" fmla="*/ 73371 w 2753148"/>
                <a:gd name="connsiteY17" fmla="*/ 569023 h 871804"/>
                <a:gd name="connsiteX18" fmla="*/ 288064 w 2753148"/>
                <a:gd name="connsiteY18" fmla="*/ 696849 h 871804"/>
                <a:gd name="connsiteX19" fmla="*/ 538286 w 2753148"/>
                <a:gd name="connsiteY19" fmla="*/ 776002 h 871804"/>
                <a:gd name="connsiteX20" fmla="*/ 1084354 w 2753148"/>
                <a:gd name="connsiteY20" fmla="*/ 856393 h 871804"/>
                <a:gd name="connsiteX21" fmla="*/ 1636804 w 2753148"/>
                <a:gd name="connsiteY21" fmla="*/ 858583 h 871804"/>
                <a:gd name="connsiteX22" fmla="*/ 2146963 w 2753148"/>
                <a:gd name="connsiteY22" fmla="*/ 791908 h 871804"/>
                <a:gd name="connsiteX23" fmla="*/ 2378230 w 2753148"/>
                <a:gd name="connsiteY23" fmla="*/ 729520 h 871804"/>
                <a:gd name="connsiteX24" fmla="*/ 2585018 w 2753148"/>
                <a:gd name="connsiteY24" fmla="*/ 639413 h 871804"/>
                <a:gd name="connsiteX25" fmla="*/ 2672172 w 2753148"/>
                <a:gd name="connsiteY25" fmla="*/ 577405 h 871804"/>
                <a:gd name="connsiteX26" fmla="*/ 2735227 w 2753148"/>
                <a:gd name="connsiteY26" fmla="*/ 497014 h 871804"/>
                <a:gd name="connsiteX27" fmla="*/ 2739990 w 2753148"/>
                <a:gd name="connsiteY27" fmla="*/ 485394 h 871804"/>
                <a:gd name="connsiteX28" fmla="*/ 2743990 w 2753148"/>
                <a:gd name="connsiteY28" fmla="*/ 473583 h 871804"/>
                <a:gd name="connsiteX29" fmla="*/ 2746848 w 2753148"/>
                <a:gd name="connsiteY29" fmla="*/ 461581 h 871804"/>
                <a:gd name="connsiteX30" fmla="*/ 2748276 w 2753148"/>
                <a:gd name="connsiteY30" fmla="*/ 455581 h 871804"/>
                <a:gd name="connsiteX31" fmla="*/ 2748276 w 2753148"/>
                <a:gd name="connsiteY31" fmla="*/ 449389 h 871804"/>
                <a:gd name="connsiteX32" fmla="*/ 2744657 w 2753148"/>
                <a:gd name="connsiteY32" fmla="*/ 401764 h 871804"/>
                <a:gd name="connsiteX33" fmla="*/ 2724559 w 2753148"/>
                <a:gd name="connsiteY33" fmla="*/ 358807 h 871804"/>
                <a:gd name="connsiteX34" fmla="*/ 2695032 w 2753148"/>
                <a:gd name="connsiteY34" fmla="*/ 322516 h 871804"/>
                <a:gd name="connsiteX35" fmla="*/ 2625309 w 2753148"/>
                <a:gd name="connsiteY35" fmla="*/ 265366 h 871804"/>
                <a:gd name="connsiteX36" fmla="*/ 2551395 w 2753148"/>
                <a:gd name="connsiteY36" fmla="*/ 221361 h 871804"/>
                <a:gd name="connsiteX37" fmla="*/ 2407377 w 2753148"/>
                <a:gd name="connsiteY37" fmla="*/ 157163 h 871804"/>
                <a:gd name="connsiteX38" fmla="*/ 2165823 w 2753148"/>
                <a:gd name="connsiteY38" fmla="*/ 82677 h 871804"/>
                <a:gd name="connsiteX39" fmla="*/ 2009708 w 2753148"/>
                <a:gd name="connsiteY39" fmla="*/ 48387 h 871804"/>
                <a:gd name="connsiteX40" fmla="*/ 1968846 w 2753148"/>
                <a:gd name="connsiteY40" fmla="*/ 40767 h 871804"/>
                <a:gd name="connsiteX41" fmla="*/ 1954844 w 2753148"/>
                <a:gd name="connsiteY41" fmla="*/ 38100 h 871804"/>
                <a:gd name="connsiteX42" fmla="*/ 2009898 w 2753148"/>
                <a:gd name="connsiteY42" fmla="*/ 47625 h 871804"/>
                <a:gd name="connsiteX43" fmla="*/ 2166299 w 2753148"/>
                <a:gd name="connsiteY43" fmla="*/ 81058 h 871804"/>
                <a:gd name="connsiteX44" fmla="*/ 2408329 w 2753148"/>
                <a:gd name="connsiteY44" fmla="*/ 154781 h 871804"/>
                <a:gd name="connsiteX45" fmla="*/ 2552919 w 2753148"/>
                <a:gd name="connsiteY45" fmla="*/ 218694 h 871804"/>
                <a:gd name="connsiteX46" fmla="*/ 2627214 w 2753148"/>
                <a:gd name="connsiteY46" fmla="*/ 262795 h 871804"/>
                <a:gd name="connsiteX47" fmla="*/ 2697604 w 2753148"/>
                <a:gd name="connsiteY47" fmla="*/ 320612 h 871804"/>
                <a:gd name="connsiteX48" fmla="*/ 2727512 w 2753148"/>
                <a:gd name="connsiteY48" fmla="*/ 357283 h 871804"/>
                <a:gd name="connsiteX49" fmla="*/ 2748372 w 2753148"/>
                <a:gd name="connsiteY49" fmla="*/ 401193 h 871804"/>
                <a:gd name="connsiteX50" fmla="*/ 2752182 w 2753148"/>
                <a:gd name="connsiteY50" fmla="*/ 450723 h 871804"/>
                <a:gd name="connsiteX51" fmla="*/ 2751705 w 2753148"/>
                <a:gd name="connsiteY51" fmla="*/ 457009 h 871804"/>
                <a:gd name="connsiteX52" fmla="*/ 2750277 w 2753148"/>
                <a:gd name="connsiteY52" fmla="*/ 463201 h 871804"/>
                <a:gd name="connsiteX53" fmla="*/ 2747324 w 2753148"/>
                <a:gd name="connsiteY53" fmla="*/ 475488 h 871804"/>
                <a:gd name="connsiteX54" fmla="*/ 2743228 w 2753148"/>
                <a:gd name="connsiteY54" fmla="*/ 487585 h 871804"/>
                <a:gd name="connsiteX55" fmla="*/ 2738466 w 2753148"/>
                <a:gd name="connsiteY55" fmla="*/ 499491 h 871804"/>
                <a:gd name="connsiteX56" fmla="*/ 2674553 w 2753148"/>
                <a:gd name="connsiteY56" fmla="*/ 581215 h 871804"/>
                <a:gd name="connsiteX57" fmla="*/ 2586732 w 2753148"/>
                <a:gd name="connsiteY57" fmla="*/ 643890 h 871804"/>
                <a:gd name="connsiteX58" fmla="*/ 2379468 w 2753148"/>
                <a:gd name="connsiteY58" fmla="*/ 734568 h 871804"/>
                <a:gd name="connsiteX59" fmla="*/ 2147725 w 2753148"/>
                <a:gd name="connsiteY59" fmla="*/ 797338 h 871804"/>
                <a:gd name="connsiteX60" fmla="*/ 1636899 w 2753148"/>
                <a:gd name="connsiteY60" fmla="*/ 864013 h 871804"/>
                <a:gd name="connsiteX61" fmla="*/ 1083783 w 2753148"/>
                <a:gd name="connsiteY61" fmla="*/ 861917 h 871804"/>
                <a:gd name="connsiteX62" fmla="*/ 536857 w 2753148"/>
                <a:gd name="connsiteY62" fmla="*/ 781240 h 871804"/>
                <a:gd name="connsiteX63" fmla="*/ 285969 w 2753148"/>
                <a:gd name="connsiteY63" fmla="*/ 701802 h 871804"/>
                <a:gd name="connsiteX64" fmla="*/ 69942 w 2753148"/>
                <a:gd name="connsiteY64" fmla="*/ 572929 h 871804"/>
                <a:gd name="connsiteX65" fmla="*/ 4695 w 2753148"/>
                <a:gd name="connsiteY65" fmla="*/ 470821 h 871804"/>
                <a:gd name="connsiteX66" fmla="*/ 1838 w 2753148"/>
                <a:gd name="connsiteY66" fmla="*/ 410908 h 871804"/>
                <a:gd name="connsiteX67" fmla="*/ 5362 w 2753148"/>
                <a:gd name="connsiteY67" fmla="*/ 396335 h 871804"/>
                <a:gd name="connsiteX68" fmla="*/ 7172 w 2753148"/>
                <a:gd name="connsiteY68" fmla="*/ 389096 h 871804"/>
                <a:gd name="connsiteX69" fmla="*/ 9934 w 2753148"/>
                <a:gd name="connsiteY69" fmla="*/ 382143 h 871804"/>
                <a:gd name="connsiteX70" fmla="*/ 15554 w 2753148"/>
                <a:gd name="connsiteY70" fmla="*/ 368427 h 871804"/>
                <a:gd name="connsiteX71" fmla="*/ 22698 w 2753148"/>
                <a:gd name="connsiteY71" fmla="*/ 355473 h 871804"/>
                <a:gd name="connsiteX72" fmla="*/ 100326 w 2753148"/>
                <a:gd name="connsiteY72" fmla="*/ 270700 h 871804"/>
                <a:gd name="connsiteX73" fmla="*/ 194433 w 2753148"/>
                <a:gd name="connsiteY73" fmla="*/ 210693 h 871804"/>
                <a:gd name="connsiteX74" fmla="*/ 389886 w 2753148"/>
                <a:gd name="connsiteY74" fmla="*/ 130397 h 871804"/>
                <a:gd name="connsiteX75" fmla="*/ 578100 w 2753148"/>
                <a:gd name="connsiteY75" fmla="*/ 79343 h 871804"/>
                <a:gd name="connsiteX76" fmla="*/ 752217 w 2753148"/>
                <a:gd name="connsiteY76" fmla="*/ 46101 h 871804"/>
                <a:gd name="connsiteX77" fmla="*/ 908808 w 2753148"/>
                <a:gd name="connsiteY77" fmla="*/ 24670 h 871804"/>
                <a:gd name="connsiteX78" fmla="*/ 1161126 w 2753148"/>
                <a:gd name="connsiteY78" fmla="*/ 4572 h 871804"/>
                <a:gd name="connsiteX79" fmla="*/ 1321050 w 2753148"/>
                <a:gd name="connsiteY79" fmla="*/ 95 h 871804"/>
                <a:gd name="connsiteX80" fmla="*/ 1376772 w 2753148"/>
                <a:gd name="connsiteY80" fmla="*/ 95 h 8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753148" h="871804">
                  <a:moveTo>
                    <a:pt x="1376772" y="0"/>
                  </a:moveTo>
                  <a:lnTo>
                    <a:pt x="1362579" y="0"/>
                  </a:lnTo>
                  <a:lnTo>
                    <a:pt x="1321050" y="571"/>
                  </a:lnTo>
                  <a:cubicBezTo>
                    <a:pt x="1284474" y="1143"/>
                    <a:pt x="1230563" y="2572"/>
                    <a:pt x="1161221" y="5905"/>
                  </a:cubicBezTo>
                  <a:cubicBezTo>
                    <a:pt x="1091879" y="9239"/>
                    <a:pt x="1007106" y="15430"/>
                    <a:pt x="909094" y="26861"/>
                  </a:cubicBezTo>
                  <a:cubicBezTo>
                    <a:pt x="860231" y="32766"/>
                    <a:pt x="807843" y="39433"/>
                    <a:pt x="752694" y="48578"/>
                  </a:cubicBezTo>
                  <a:cubicBezTo>
                    <a:pt x="697544" y="57721"/>
                    <a:pt x="639441" y="68389"/>
                    <a:pt x="578958" y="82201"/>
                  </a:cubicBezTo>
                  <a:cubicBezTo>
                    <a:pt x="518474" y="96012"/>
                    <a:pt x="455133" y="112395"/>
                    <a:pt x="391125" y="133445"/>
                  </a:cubicBezTo>
                  <a:cubicBezTo>
                    <a:pt x="324059" y="154696"/>
                    <a:pt x="258899" y="181556"/>
                    <a:pt x="196338" y="213741"/>
                  </a:cubicBezTo>
                  <a:cubicBezTo>
                    <a:pt x="163525" y="230857"/>
                    <a:pt x="132292" y="250850"/>
                    <a:pt x="102993" y="273463"/>
                  </a:cubicBezTo>
                  <a:cubicBezTo>
                    <a:pt x="72475" y="296208"/>
                    <a:pt x="46605" y="324593"/>
                    <a:pt x="26793" y="357092"/>
                  </a:cubicBezTo>
                  <a:cubicBezTo>
                    <a:pt x="24412" y="361283"/>
                    <a:pt x="21936" y="365379"/>
                    <a:pt x="19745" y="369665"/>
                  </a:cubicBezTo>
                  <a:lnTo>
                    <a:pt x="14411" y="383096"/>
                  </a:lnTo>
                  <a:lnTo>
                    <a:pt x="11649" y="389858"/>
                  </a:lnTo>
                  <a:cubicBezTo>
                    <a:pt x="10887" y="392144"/>
                    <a:pt x="10506" y="394525"/>
                    <a:pt x="9839" y="396907"/>
                  </a:cubicBezTo>
                  <a:lnTo>
                    <a:pt x="6505" y="411004"/>
                  </a:lnTo>
                  <a:cubicBezTo>
                    <a:pt x="3409" y="430387"/>
                    <a:pt x="4381" y="450209"/>
                    <a:pt x="9363" y="469202"/>
                  </a:cubicBezTo>
                  <a:cubicBezTo>
                    <a:pt x="18888" y="507778"/>
                    <a:pt x="44129" y="541020"/>
                    <a:pt x="73371" y="569023"/>
                  </a:cubicBezTo>
                  <a:cubicBezTo>
                    <a:pt x="132997" y="625126"/>
                    <a:pt x="209102" y="664273"/>
                    <a:pt x="288064" y="696849"/>
                  </a:cubicBezTo>
                  <a:cubicBezTo>
                    <a:pt x="369398" y="729386"/>
                    <a:pt x="453037" y="755847"/>
                    <a:pt x="538286" y="776002"/>
                  </a:cubicBezTo>
                  <a:cubicBezTo>
                    <a:pt x="717737" y="818026"/>
                    <a:pt x="900407" y="844925"/>
                    <a:pt x="1084354" y="856393"/>
                  </a:cubicBezTo>
                  <a:cubicBezTo>
                    <a:pt x="1268272" y="868813"/>
                    <a:pt x="1452791" y="869547"/>
                    <a:pt x="1636804" y="858583"/>
                  </a:cubicBezTo>
                  <a:cubicBezTo>
                    <a:pt x="1808264" y="848963"/>
                    <a:pt x="1978790" y="826675"/>
                    <a:pt x="2146963" y="791908"/>
                  </a:cubicBezTo>
                  <a:cubicBezTo>
                    <a:pt x="2225154" y="775421"/>
                    <a:pt x="2302354" y="754589"/>
                    <a:pt x="2378230" y="729520"/>
                  </a:cubicBezTo>
                  <a:cubicBezTo>
                    <a:pt x="2449954" y="706345"/>
                    <a:pt x="2519210" y="676161"/>
                    <a:pt x="2585018" y="639413"/>
                  </a:cubicBezTo>
                  <a:cubicBezTo>
                    <a:pt x="2615936" y="621506"/>
                    <a:pt x="2645121" y="600751"/>
                    <a:pt x="2672172" y="577405"/>
                  </a:cubicBezTo>
                  <a:cubicBezTo>
                    <a:pt x="2698470" y="555203"/>
                    <a:pt x="2719930" y="527837"/>
                    <a:pt x="2735227" y="497014"/>
                  </a:cubicBezTo>
                  <a:lnTo>
                    <a:pt x="2739990" y="485394"/>
                  </a:lnTo>
                  <a:cubicBezTo>
                    <a:pt x="2741685" y="481594"/>
                    <a:pt x="2743028" y="477641"/>
                    <a:pt x="2743990" y="473583"/>
                  </a:cubicBezTo>
                  <a:lnTo>
                    <a:pt x="2746848" y="461581"/>
                  </a:lnTo>
                  <a:cubicBezTo>
                    <a:pt x="2747324" y="459581"/>
                    <a:pt x="2747991" y="457581"/>
                    <a:pt x="2748276" y="455581"/>
                  </a:cubicBezTo>
                  <a:lnTo>
                    <a:pt x="2748276" y="449389"/>
                  </a:lnTo>
                  <a:cubicBezTo>
                    <a:pt x="2750286" y="433435"/>
                    <a:pt x="2749048" y="417233"/>
                    <a:pt x="2744657" y="401764"/>
                  </a:cubicBezTo>
                  <a:cubicBezTo>
                    <a:pt x="2740018" y="386572"/>
                    <a:pt x="2733246" y="372104"/>
                    <a:pt x="2724559" y="358807"/>
                  </a:cubicBezTo>
                  <a:cubicBezTo>
                    <a:pt x="2715825" y="345843"/>
                    <a:pt x="2705947" y="333699"/>
                    <a:pt x="2695032" y="322516"/>
                  </a:cubicBezTo>
                  <a:cubicBezTo>
                    <a:pt x="2673791" y="301142"/>
                    <a:pt x="2650435" y="281997"/>
                    <a:pt x="2625309" y="265366"/>
                  </a:cubicBezTo>
                  <a:cubicBezTo>
                    <a:pt x="2601572" y="249231"/>
                    <a:pt x="2576893" y="234544"/>
                    <a:pt x="2551395" y="221361"/>
                  </a:cubicBezTo>
                  <a:cubicBezTo>
                    <a:pt x="2504760" y="197005"/>
                    <a:pt x="2456669" y="175565"/>
                    <a:pt x="2407377" y="157163"/>
                  </a:cubicBezTo>
                  <a:cubicBezTo>
                    <a:pt x="2328357" y="127711"/>
                    <a:pt x="2247709" y="102841"/>
                    <a:pt x="2165823" y="82677"/>
                  </a:cubicBezTo>
                  <a:cubicBezTo>
                    <a:pt x="2098481" y="65913"/>
                    <a:pt x="2045617" y="55245"/>
                    <a:pt x="2009708" y="48387"/>
                  </a:cubicBezTo>
                  <a:cubicBezTo>
                    <a:pt x="1991801" y="44863"/>
                    <a:pt x="1977990" y="42577"/>
                    <a:pt x="1968846" y="40767"/>
                  </a:cubicBezTo>
                  <a:lnTo>
                    <a:pt x="1954844" y="38100"/>
                  </a:lnTo>
                  <a:cubicBezTo>
                    <a:pt x="1954844" y="38100"/>
                    <a:pt x="1973894" y="40862"/>
                    <a:pt x="2009898" y="47625"/>
                  </a:cubicBezTo>
                  <a:cubicBezTo>
                    <a:pt x="2045903" y="54388"/>
                    <a:pt x="2098767" y="64484"/>
                    <a:pt x="2166299" y="81058"/>
                  </a:cubicBezTo>
                  <a:cubicBezTo>
                    <a:pt x="2248357" y="100841"/>
                    <a:pt x="2329176" y="125463"/>
                    <a:pt x="2408329" y="154781"/>
                  </a:cubicBezTo>
                  <a:cubicBezTo>
                    <a:pt x="2457802" y="173069"/>
                    <a:pt x="2506094" y="194415"/>
                    <a:pt x="2552919" y="218694"/>
                  </a:cubicBezTo>
                  <a:cubicBezTo>
                    <a:pt x="2578531" y="231924"/>
                    <a:pt x="2603335" y="246650"/>
                    <a:pt x="2627214" y="262795"/>
                  </a:cubicBezTo>
                  <a:cubicBezTo>
                    <a:pt x="2652579" y="279625"/>
                    <a:pt x="2676163" y="298999"/>
                    <a:pt x="2697604" y="320612"/>
                  </a:cubicBezTo>
                  <a:cubicBezTo>
                    <a:pt x="2708643" y="331927"/>
                    <a:pt x="2718644" y="344195"/>
                    <a:pt x="2727512" y="357283"/>
                  </a:cubicBezTo>
                  <a:cubicBezTo>
                    <a:pt x="2736513" y="370856"/>
                    <a:pt x="2743543" y="385639"/>
                    <a:pt x="2748372" y="401193"/>
                  </a:cubicBezTo>
                  <a:cubicBezTo>
                    <a:pt x="2752972" y="417281"/>
                    <a:pt x="2754268" y="434121"/>
                    <a:pt x="2752182" y="450723"/>
                  </a:cubicBezTo>
                  <a:lnTo>
                    <a:pt x="2751705" y="457009"/>
                  </a:lnTo>
                  <a:cubicBezTo>
                    <a:pt x="2751705" y="459105"/>
                    <a:pt x="2750753" y="461105"/>
                    <a:pt x="2750277" y="463201"/>
                  </a:cubicBezTo>
                  <a:lnTo>
                    <a:pt x="2747324" y="475488"/>
                  </a:lnTo>
                  <a:cubicBezTo>
                    <a:pt x="2746352" y="479641"/>
                    <a:pt x="2744981" y="483689"/>
                    <a:pt x="2743228" y="487585"/>
                  </a:cubicBezTo>
                  <a:lnTo>
                    <a:pt x="2738466" y="499491"/>
                  </a:lnTo>
                  <a:cubicBezTo>
                    <a:pt x="2722949" y="530800"/>
                    <a:pt x="2701204" y="558613"/>
                    <a:pt x="2674553" y="581215"/>
                  </a:cubicBezTo>
                  <a:cubicBezTo>
                    <a:pt x="2647321" y="604828"/>
                    <a:pt x="2617917" y="625812"/>
                    <a:pt x="2586732" y="643890"/>
                  </a:cubicBezTo>
                  <a:cubicBezTo>
                    <a:pt x="2520791" y="680847"/>
                    <a:pt x="2451363" y="711222"/>
                    <a:pt x="2379468" y="734568"/>
                  </a:cubicBezTo>
                  <a:cubicBezTo>
                    <a:pt x="2303449" y="759800"/>
                    <a:pt x="2226087" y="780755"/>
                    <a:pt x="2147725" y="797338"/>
                  </a:cubicBezTo>
                  <a:cubicBezTo>
                    <a:pt x="1979332" y="832152"/>
                    <a:pt x="1808587" y="854431"/>
                    <a:pt x="1636899" y="864013"/>
                  </a:cubicBezTo>
                  <a:cubicBezTo>
                    <a:pt x="1452667" y="875062"/>
                    <a:pt x="1267920" y="874357"/>
                    <a:pt x="1083783" y="861917"/>
                  </a:cubicBezTo>
                  <a:cubicBezTo>
                    <a:pt x="899531" y="850402"/>
                    <a:pt x="716584" y="823408"/>
                    <a:pt x="536857" y="781240"/>
                  </a:cubicBezTo>
                  <a:cubicBezTo>
                    <a:pt x="451361" y="761067"/>
                    <a:pt x="367493" y="734511"/>
                    <a:pt x="285969" y="701802"/>
                  </a:cubicBezTo>
                  <a:cubicBezTo>
                    <a:pt x="206816" y="668846"/>
                    <a:pt x="130330" y="629698"/>
                    <a:pt x="69942" y="572929"/>
                  </a:cubicBezTo>
                  <a:cubicBezTo>
                    <a:pt x="40319" y="544354"/>
                    <a:pt x="14316" y="510635"/>
                    <a:pt x="4695" y="470821"/>
                  </a:cubicBezTo>
                  <a:cubicBezTo>
                    <a:pt x="-382" y="451266"/>
                    <a:pt x="-1353" y="430863"/>
                    <a:pt x="1838" y="410908"/>
                  </a:cubicBezTo>
                  <a:lnTo>
                    <a:pt x="5362" y="396335"/>
                  </a:lnTo>
                  <a:cubicBezTo>
                    <a:pt x="5934" y="393859"/>
                    <a:pt x="6410" y="391478"/>
                    <a:pt x="7172" y="389096"/>
                  </a:cubicBezTo>
                  <a:lnTo>
                    <a:pt x="9934" y="382143"/>
                  </a:lnTo>
                  <a:lnTo>
                    <a:pt x="15554" y="368427"/>
                  </a:lnTo>
                  <a:cubicBezTo>
                    <a:pt x="17745" y="364046"/>
                    <a:pt x="20316" y="359759"/>
                    <a:pt x="22698" y="355473"/>
                  </a:cubicBezTo>
                  <a:cubicBezTo>
                    <a:pt x="42910" y="322507"/>
                    <a:pt x="69265" y="293732"/>
                    <a:pt x="100326" y="270700"/>
                  </a:cubicBezTo>
                  <a:cubicBezTo>
                    <a:pt x="129892" y="247993"/>
                    <a:pt x="161372" y="227914"/>
                    <a:pt x="194433" y="210693"/>
                  </a:cubicBezTo>
                  <a:cubicBezTo>
                    <a:pt x="257203" y="178460"/>
                    <a:pt x="322583" y="151600"/>
                    <a:pt x="389886" y="130397"/>
                  </a:cubicBezTo>
                  <a:cubicBezTo>
                    <a:pt x="454466" y="109442"/>
                    <a:pt x="517521" y="93059"/>
                    <a:pt x="578100" y="79343"/>
                  </a:cubicBezTo>
                  <a:cubicBezTo>
                    <a:pt x="638679" y="65627"/>
                    <a:pt x="696972" y="54769"/>
                    <a:pt x="752217" y="46101"/>
                  </a:cubicBezTo>
                  <a:cubicBezTo>
                    <a:pt x="807462" y="37433"/>
                    <a:pt x="859850" y="30385"/>
                    <a:pt x="908808" y="24670"/>
                  </a:cubicBezTo>
                  <a:cubicBezTo>
                    <a:pt x="1006916" y="13716"/>
                    <a:pt x="1091784" y="7906"/>
                    <a:pt x="1161126" y="4572"/>
                  </a:cubicBezTo>
                  <a:cubicBezTo>
                    <a:pt x="1230468" y="1238"/>
                    <a:pt x="1284474" y="381"/>
                    <a:pt x="1321050" y="95"/>
                  </a:cubicBezTo>
                  <a:lnTo>
                    <a:pt x="1376772" y="95"/>
                  </a:lnTo>
                  <a:close/>
                </a:path>
              </a:pathLst>
            </a:custGeom>
            <a:solidFill>
              <a:srgbClr val="FFD45E"/>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2352A919-991F-37DB-8BB6-58462213C57E}"/>
                </a:ext>
              </a:extLst>
            </p:cNvPr>
            <p:cNvSpPr/>
            <p:nvPr/>
          </p:nvSpPr>
          <p:spPr>
            <a:xfrm>
              <a:off x="2969137" y="1988508"/>
              <a:ext cx="3241238" cy="1025604"/>
            </a:xfrm>
            <a:custGeom>
              <a:avLst/>
              <a:gdLst>
                <a:gd name="connsiteX0" fmla="*/ 805430 w 3241238"/>
                <a:gd name="connsiteY0" fmla="*/ 68771 h 1025604"/>
                <a:gd name="connsiteX1" fmla="*/ 789428 w 3241238"/>
                <a:gd name="connsiteY1" fmla="*/ 72104 h 1025604"/>
                <a:gd name="connsiteX2" fmla="*/ 742374 w 3241238"/>
                <a:gd name="connsiteY2" fmla="*/ 81629 h 1025604"/>
                <a:gd name="connsiteX3" fmla="*/ 562923 w 3241238"/>
                <a:gd name="connsiteY3" fmla="*/ 124587 h 1025604"/>
                <a:gd name="connsiteX4" fmla="*/ 288413 w 3241238"/>
                <a:gd name="connsiteY4" fmla="*/ 221837 h 1025604"/>
                <a:gd name="connsiteX5" fmla="*/ 209736 w 3241238"/>
                <a:gd name="connsiteY5" fmla="*/ 261652 h 1025604"/>
                <a:gd name="connsiteX6" fmla="*/ 130774 w 3241238"/>
                <a:gd name="connsiteY6" fmla="*/ 312325 h 1025604"/>
                <a:gd name="connsiteX7" fmla="*/ 57908 w 3241238"/>
                <a:gd name="connsiteY7" fmla="*/ 379000 h 1025604"/>
                <a:gd name="connsiteX8" fmla="*/ 8473 w 3241238"/>
                <a:gd name="connsiteY8" fmla="*/ 469678 h 1025604"/>
                <a:gd name="connsiteX9" fmla="*/ 16379 w 3241238"/>
                <a:gd name="connsiteY9" fmla="*/ 576263 h 1025604"/>
                <a:gd name="connsiteX10" fmla="*/ 82292 w 3241238"/>
                <a:gd name="connsiteY10" fmla="*/ 668560 h 1025604"/>
                <a:gd name="connsiteX11" fmla="*/ 286317 w 3241238"/>
                <a:gd name="connsiteY11" fmla="*/ 798767 h 1025604"/>
                <a:gd name="connsiteX12" fmla="*/ 800667 w 3241238"/>
                <a:gd name="connsiteY12" fmla="*/ 950119 h 1025604"/>
                <a:gd name="connsiteX13" fmla="*/ 1391217 w 3241238"/>
                <a:gd name="connsiteY13" fmla="*/ 1015270 h 1025604"/>
                <a:gd name="connsiteX14" fmla="*/ 2029392 w 3241238"/>
                <a:gd name="connsiteY14" fmla="*/ 1003935 h 1025604"/>
                <a:gd name="connsiteX15" fmla="*/ 2658519 w 3241238"/>
                <a:gd name="connsiteY15" fmla="*/ 901351 h 1025604"/>
                <a:gd name="connsiteX16" fmla="*/ 2945031 w 3241238"/>
                <a:gd name="connsiteY16" fmla="*/ 803053 h 1025604"/>
                <a:gd name="connsiteX17" fmla="*/ 3073523 w 3241238"/>
                <a:gd name="connsiteY17" fmla="*/ 734473 h 1025604"/>
                <a:gd name="connsiteX18" fmla="*/ 3182584 w 3241238"/>
                <a:gd name="connsiteY18" fmla="*/ 642461 h 1025604"/>
                <a:gd name="connsiteX19" fmla="*/ 3236686 w 3241238"/>
                <a:gd name="connsiteY19" fmla="*/ 517493 h 1025604"/>
                <a:gd name="connsiteX20" fmla="*/ 3236115 w 3241238"/>
                <a:gd name="connsiteY20" fmla="*/ 500443 h 1025604"/>
                <a:gd name="connsiteX21" fmla="*/ 3234305 w 3241238"/>
                <a:gd name="connsiteY21" fmla="*/ 483584 h 1025604"/>
                <a:gd name="connsiteX22" fmla="*/ 3230590 w 3241238"/>
                <a:gd name="connsiteY22" fmla="*/ 467011 h 1025604"/>
                <a:gd name="connsiteX23" fmla="*/ 3225161 w 3241238"/>
                <a:gd name="connsiteY23" fmla="*/ 451009 h 1025604"/>
                <a:gd name="connsiteX24" fmla="*/ 3192490 w 3241238"/>
                <a:gd name="connsiteY24" fmla="*/ 392621 h 1025604"/>
                <a:gd name="connsiteX25" fmla="*/ 3095811 w 3241238"/>
                <a:gd name="connsiteY25" fmla="*/ 303371 h 1025604"/>
                <a:gd name="connsiteX26" fmla="*/ 2985226 w 3241238"/>
                <a:gd name="connsiteY26" fmla="*/ 238696 h 1025604"/>
                <a:gd name="connsiteX27" fmla="*/ 2758722 w 3241238"/>
                <a:gd name="connsiteY27" fmla="*/ 149828 h 1025604"/>
                <a:gd name="connsiteX28" fmla="*/ 2541361 w 3241238"/>
                <a:gd name="connsiteY28" fmla="*/ 92678 h 1025604"/>
                <a:gd name="connsiteX29" fmla="*/ 1868801 w 3241238"/>
                <a:gd name="connsiteY29" fmla="*/ 6953 h 1025604"/>
                <a:gd name="connsiteX30" fmla="*/ 1684301 w 3241238"/>
                <a:gd name="connsiteY30" fmla="*/ 1619 h 1025604"/>
                <a:gd name="connsiteX31" fmla="*/ 1636677 w 3241238"/>
                <a:gd name="connsiteY31" fmla="*/ 571 h 1025604"/>
                <a:gd name="connsiteX32" fmla="*/ 1620389 w 3241238"/>
                <a:gd name="connsiteY32" fmla="*/ 0 h 1025604"/>
                <a:gd name="connsiteX33" fmla="*/ 1636677 w 3241238"/>
                <a:gd name="connsiteY33" fmla="*/ 0 h 1025604"/>
                <a:gd name="connsiteX34" fmla="*/ 1684301 w 3241238"/>
                <a:gd name="connsiteY34" fmla="*/ 571 h 1025604"/>
                <a:gd name="connsiteX35" fmla="*/ 1868896 w 3241238"/>
                <a:gd name="connsiteY35" fmla="*/ 5048 h 1025604"/>
                <a:gd name="connsiteX36" fmla="*/ 2542123 w 3241238"/>
                <a:gd name="connsiteY36" fmla="*/ 89345 h 1025604"/>
                <a:gd name="connsiteX37" fmla="*/ 2759865 w 3241238"/>
                <a:gd name="connsiteY37" fmla="*/ 146495 h 1025604"/>
                <a:gd name="connsiteX38" fmla="*/ 2987036 w 3241238"/>
                <a:gd name="connsiteY38" fmla="*/ 235458 h 1025604"/>
                <a:gd name="connsiteX39" fmla="*/ 3098288 w 3241238"/>
                <a:gd name="connsiteY39" fmla="*/ 299657 h 1025604"/>
                <a:gd name="connsiteX40" fmla="*/ 3195919 w 3241238"/>
                <a:gd name="connsiteY40" fmla="*/ 389668 h 1025604"/>
                <a:gd name="connsiteX41" fmla="*/ 3229257 w 3241238"/>
                <a:gd name="connsiteY41" fmla="*/ 449199 h 1025604"/>
                <a:gd name="connsiteX42" fmla="*/ 3234781 w 3241238"/>
                <a:gd name="connsiteY42" fmla="*/ 465582 h 1025604"/>
                <a:gd name="connsiteX43" fmla="*/ 3238686 w 3241238"/>
                <a:gd name="connsiteY43" fmla="*/ 482537 h 1025604"/>
                <a:gd name="connsiteX44" fmla="*/ 3240496 w 3241238"/>
                <a:gd name="connsiteY44" fmla="*/ 499872 h 1025604"/>
                <a:gd name="connsiteX45" fmla="*/ 3241163 w 3241238"/>
                <a:gd name="connsiteY45" fmla="*/ 517303 h 1025604"/>
                <a:gd name="connsiteX46" fmla="*/ 3224590 w 3241238"/>
                <a:gd name="connsiteY46" fmla="*/ 585502 h 1025604"/>
                <a:gd name="connsiteX47" fmla="*/ 3186490 w 3241238"/>
                <a:gd name="connsiteY47" fmla="*/ 645128 h 1025604"/>
                <a:gd name="connsiteX48" fmla="*/ 3076381 w 3241238"/>
                <a:gd name="connsiteY48" fmla="*/ 738092 h 1025604"/>
                <a:gd name="connsiteX49" fmla="*/ 2946364 w 3241238"/>
                <a:gd name="connsiteY49" fmla="*/ 807625 h 1025604"/>
                <a:gd name="connsiteX50" fmla="*/ 2659185 w 3241238"/>
                <a:gd name="connsiteY50" fmla="*/ 906399 h 1025604"/>
                <a:gd name="connsiteX51" fmla="*/ 2029202 w 3241238"/>
                <a:gd name="connsiteY51" fmla="*/ 1009174 h 1025604"/>
                <a:gd name="connsiteX52" fmla="*/ 1391027 w 3241238"/>
                <a:gd name="connsiteY52" fmla="*/ 1020413 h 1025604"/>
                <a:gd name="connsiteX53" fmla="*/ 800477 w 3241238"/>
                <a:gd name="connsiteY53" fmla="*/ 954976 h 1025604"/>
                <a:gd name="connsiteX54" fmla="*/ 284984 w 3241238"/>
                <a:gd name="connsiteY54" fmla="*/ 802576 h 1025604"/>
                <a:gd name="connsiteX55" fmla="*/ 80006 w 3241238"/>
                <a:gd name="connsiteY55" fmla="*/ 671227 h 1025604"/>
                <a:gd name="connsiteX56" fmla="*/ 13331 w 3241238"/>
                <a:gd name="connsiteY56" fmla="*/ 577691 h 1025604"/>
                <a:gd name="connsiteX57" fmla="*/ 5520 w 3241238"/>
                <a:gd name="connsiteY57" fmla="*/ 468725 h 1025604"/>
                <a:gd name="connsiteX58" fmla="*/ 55717 w 3241238"/>
                <a:gd name="connsiteY58" fmla="*/ 376904 h 1025604"/>
                <a:gd name="connsiteX59" fmla="*/ 129345 w 3241238"/>
                <a:gd name="connsiteY59" fmla="*/ 309467 h 1025604"/>
                <a:gd name="connsiteX60" fmla="*/ 208689 w 3241238"/>
                <a:gd name="connsiteY60" fmla="*/ 258794 h 1025604"/>
                <a:gd name="connsiteX61" fmla="*/ 287651 w 3241238"/>
                <a:gd name="connsiteY61" fmla="*/ 218980 h 1025604"/>
                <a:gd name="connsiteX62" fmla="*/ 563209 w 3241238"/>
                <a:gd name="connsiteY62" fmla="*/ 122492 h 1025604"/>
                <a:gd name="connsiteX63" fmla="*/ 743041 w 3241238"/>
                <a:gd name="connsiteY63" fmla="*/ 80391 h 1025604"/>
                <a:gd name="connsiteX64" fmla="*/ 805430 w 3241238"/>
                <a:gd name="connsiteY64" fmla="*/ 68771 h 102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1238" h="1025604">
                  <a:moveTo>
                    <a:pt x="805430" y="68771"/>
                  </a:moveTo>
                  <a:cubicBezTo>
                    <a:pt x="805430" y="68771"/>
                    <a:pt x="800001" y="70009"/>
                    <a:pt x="789428" y="72104"/>
                  </a:cubicBezTo>
                  <a:cubicBezTo>
                    <a:pt x="778855" y="74200"/>
                    <a:pt x="763044" y="77248"/>
                    <a:pt x="742374" y="81629"/>
                  </a:cubicBezTo>
                  <a:cubicBezTo>
                    <a:pt x="701036" y="90202"/>
                    <a:pt x="640171" y="103442"/>
                    <a:pt x="562923" y="124587"/>
                  </a:cubicBezTo>
                  <a:cubicBezTo>
                    <a:pt x="468997" y="149695"/>
                    <a:pt x="377205" y="182213"/>
                    <a:pt x="288413" y="221837"/>
                  </a:cubicBezTo>
                  <a:cubicBezTo>
                    <a:pt x="262600" y="233648"/>
                    <a:pt x="236121" y="246697"/>
                    <a:pt x="209736" y="261652"/>
                  </a:cubicBezTo>
                  <a:cubicBezTo>
                    <a:pt x="182380" y="276882"/>
                    <a:pt x="156011" y="293799"/>
                    <a:pt x="130774" y="312325"/>
                  </a:cubicBezTo>
                  <a:cubicBezTo>
                    <a:pt x="104067" y="331756"/>
                    <a:pt x="79626" y="354120"/>
                    <a:pt x="57908" y="379000"/>
                  </a:cubicBezTo>
                  <a:cubicBezTo>
                    <a:pt x="34770" y="405089"/>
                    <a:pt x="17865" y="436093"/>
                    <a:pt x="8473" y="469678"/>
                  </a:cubicBezTo>
                  <a:cubicBezTo>
                    <a:pt x="-705" y="505111"/>
                    <a:pt x="2074" y="542573"/>
                    <a:pt x="16379" y="576263"/>
                  </a:cubicBezTo>
                  <a:cubicBezTo>
                    <a:pt x="31670" y="611286"/>
                    <a:pt x="54123" y="642728"/>
                    <a:pt x="82292" y="668560"/>
                  </a:cubicBezTo>
                  <a:cubicBezTo>
                    <a:pt x="138680" y="722567"/>
                    <a:pt x="210213" y="763810"/>
                    <a:pt x="286317" y="798767"/>
                  </a:cubicBezTo>
                  <a:cubicBezTo>
                    <a:pt x="439765" y="868490"/>
                    <a:pt x="614930" y="915257"/>
                    <a:pt x="800667" y="950119"/>
                  </a:cubicBezTo>
                  <a:cubicBezTo>
                    <a:pt x="995777" y="985419"/>
                    <a:pt x="1193097" y="1007192"/>
                    <a:pt x="1391217" y="1015270"/>
                  </a:cubicBezTo>
                  <a:cubicBezTo>
                    <a:pt x="1603968" y="1024833"/>
                    <a:pt x="1817109" y="1021052"/>
                    <a:pt x="2029392" y="1003935"/>
                  </a:cubicBezTo>
                  <a:cubicBezTo>
                    <a:pt x="2247134" y="985742"/>
                    <a:pt x="2459065" y="953738"/>
                    <a:pt x="2658519" y="901351"/>
                  </a:cubicBezTo>
                  <a:cubicBezTo>
                    <a:pt x="2756512" y="876329"/>
                    <a:pt x="2852324" y="843458"/>
                    <a:pt x="2945031" y="803053"/>
                  </a:cubicBezTo>
                  <a:cubicBezTo>
                    <a:pt x="2989493" y="783384"/>
                    <a:pt x="3032432" y="760457"/>
                    <a:pt x="3073523" y="734473"/>
                  </a:cubicBezTo>
                  <a:cubicBezTo>
                    <a:pt x="3114138" y="709241"/>
                    <a:pt x="3150875" y="678247"/>
                    <a:pt x="3182584" y="642461"/>
                  </a:cubicBezTo>
                  <a:cubicBezTo>
                    <a:pt x="3212969" y="606933"/>
                    <a:pt x="3235353" y="563404"/>
                    <a:pt x="3236686" y="517493"/>
                  </a:cubicBezTo>
                  <a:cubicBezTo>
                    <a:pt x="3236877" y="511807"/>
                    <a:pt x="3236686" y="506111"/>
                    <a:pt x="3236115" y="500443"/>
                  </a:cubicBezTo>
                  <a:cubicBezTo>
                    <a:pt x="3235895" y="494786"/>
                    <a:pt x="3235296" y="489156"/>
                    <a:pt x="3234305" y="483584"/>
                  </a:cubicBezTo>
                  <a:lnTo>
                    <a:pt x="3230590" y="467011"/>
                  </a:lnTo>
                  <a:cubicBezTo>
                    <a:pt x="3229152" y="461553"/>
                    <a:pt x="3227342" y="456209"/>
                    <a:pt x="3225161" y="451009"/>
                  </a:cubicBezTo>
                  <a:cubicBezTo>
                    <a:pt x="3217027" y="430130"/>
                    <a:pt x="3206025" y="410480"/>
                    <a:pt x="3192490" y="392621"/>
                  </a:cubicBezTo>
                  <a:cubicBezTo>
                    <a:pt x="3164820" y="358283"/>
                    <a:pt x="3132245" y="328213"/>
                    <a:pt x="3095811" y="303371"/>
                  </a:cubicBezTo>
                  <a:cubicBezTo>
                    <a:pt x="3060559" y="279168"/>
                    <a:pt x="3023602" y="257556"/>
                    <a:pt x="2985226" y="238696"/>
                  </a:cubicBezTo>
                  <a:cubicBezTo>
                    <a:pt x="2912141" y="203254"/>
                    <a:pt x="2836408" y="173536"/>
                    <a:pt x="2758722" y="149828"/>
                  </a:cubicBezTo>
                  <a:cubicBezTo>
                    <a:pt x="2684046" y="126492"/>
                    <a:pt x="2611275" y="107918"/>
                    <a:pt x="2541361" y="92678"/>
                  </a:cubicBezTo>
                  <a:cubicBezTo>
                    <a:pt x="2319857" y="45958"/>
                    <a:pt x="2094934" y="17297"/>
                    <a:pt x="1868801" y="6953"/>
                  </a:cubicBezTo>
                  <a:cubicBezTo>
                    <a:pt x="1788791" y="2858"/>
                    <a:pt x="1726497" y="2667"/>
                    <a:pt x="1684301" y="1619"/>
                  </a:cubicBezTo>
                  <a:lnTo>
                    <a:pt x="1636677" y="571"/>
                  </a:lnTo>
                  <a:lnTo>
                    <a:pt x="1620389" y="0"/>
                  </a:lnTo>
                  <a:cubicBezTo>
                    <a:pt x="1620389" y="0"/>
                    <a:pt x="1625913" y="0"/>
                    <a:pt x="1636677" y="0"/>
                  </a:cubicBezTo>
                  <a:lnTo>
                    <a:pt x="1684301" y="571"/>
                  </a:lnTo>
                  <a:cubicBezTo>
                    <a:pt x="1726497" y="1333"/>
                    <a:pt x="1789076" y="1143"/>
                    <a:pt x="1868896" y="5048"/>
                  </a:cubicBezTo>
                  <a:cubicBezTo>
                    <a:pt x="2095229" y="14688"/>
                    <a:pt x="2320400" y="42872"/>
                    <a:pt x="2542123" y="89345"/>
                  </a:cubicBezTo>
                  <a:cubicBezTo>
                    <a:pt x="2612132" y="104775"/>
                    <a:pt x="2684998" y="123158"/>
                    <a:pt x="2759865" y="146495"/>
                  </a:cubicBezTo>
                  <a:cubicBezTo>
                    <a:pt x="2837798" y="170164"/>
                    <a:pt x="2913751" y="199911"/>
                    <a:pt x="2987036" y="235458"/>
                  </a:cubicBezTo>
                  <a:cubicBezTo>
                    <a:pt x="3025641" y="254108"/>
                    <a:pt x="3062826" y="275568"/>
                    <a:pt x="3098288" y="299657"/>
                  </a:cubicBezTo>
                  <a:cubicBezTo>
                    <a:pt x="3135064" y="324717"/>
                    <a:pt x="3167954" y="355044"/>
                    <a:pt x="3195919" y="389668"/>
                  </a:cubicBezTo>
                  <a:cubicBezTo>
                    <a:pt x="3209749" y="407861"/>
                    <a:pt x="3220980" y="427901"/>
                    <a:pt x="3229257" y="449199"/>
                  </a:cubicBezTo>
                  <a:cubicBezTo>
                    <a:pt x="3231524" y="454504"/>
                    <a:pt x="3233372" y="459981"/>
                    <a:pt x="3234781" y="465582"/>
                  </a:cubicBezTo>
                  <a:lnTo>
                    <a:pt x="3238686" y="482537"/>
                  </a:lnTo>
                  <a:cubicBezTo>
                    <a:pt x="3239725" y="488261"/>
                    <a:pt x="3240325" y="494052"/>
                    <a:pt x="3240496" y="499872"/>
                  </a:cubicBezTo>
                  <a:cubicBezTo>
                    <a:pt x="3241144" y="505654"/>
                    <a:pt x="3241372" y="511483"/>
                    <a:pt x="3241163" y="517303"/>
                  </a:cubicBezTo>
                  <a:cubicBezTo>
                    <a:pt x="3240230" y="540915"/>
                    <a:pt x="3234591" y="564099"/>
                    <a:pt x="3224590" y="585502"/>
                  </a:cubicBezTo>
                  <a:cubicBezTo>
                    <a:pt x="3214741" y="607066"/>
                    <a:pt x="3201920" y="627136"/>
                    <a:pt x="3186490" y="645128"/>
                  </a:cubicBezTo>
                  <a:cubicBezTo>
                    <a:pt x="3154505" y="681314"/>
                    <a:pt x="3117414" y="712632"/>
                    <a:pt x="3076381" y="738092"/>
                  </a:cubicBezTo>
                  <a:cubicBezTo>
                    <a:pt x="3034851" y="764505"/>
                    <a:pt x="2991389" y="787746"/>
                    <a:pt x="2946364" y="807625"/>
                  </a:cubicBezTo>
                  <a:cubicBezTo>
                    <a:pt x="2853438" y="848182"/>
                    <a:pt x="2757398" y="881205"/>
                    <a:pt x="2659185" y="906399"/>
                  </a:cubicBezTo>
                  <a:cubicBezTo>
                    <a:pt x="2459160" y="958882"/>
                    <a:pt x="2247229" y="990981"/>
                    <a:pt x="2029202" y="1009174"/>
                  </a:cubicBezTo>
                  <a:cubicBezTo>
                    <a:pt x="1816918" y="1026281"/>
                    <a:pt x="1603777" y="1030034"/>
                    <a:pt x="1391027" y="1020413"/>
                  </a:cubicBezTo>
                  <a:cubicBezTo>
                    <a:pt x="1192907" y="1012212"/>
                    <a:pt x="995587" y="990343"/>
                    <a:pt x="800477" y="954976"/>
                  </a:cubicBezTo>
                  <a:cubicBezTo>
                    <a:pt x="614263" y="919829"/>
                    <a:pt x="438527" y="872871"/>
                    <a:pt x="284984" y="802576"/>
                  </a:cubicBezTo>
                  <a:cubicBezTo>
                    <a:pt x="208784" y="767048"/>
                    <a:pt x="136870" y="725900"/>
                    <a:pt x="80006" y="671227"/>
                  </a:cubicBezTo>
                  <a:cubicBezTo>
                    <a:pt x="51520" y="645023"/>
                    <a:pt x="28813" y="613162"/>
                    <a:pt x="13331" y="577691"/>
                  </a:cubicBezTo>
                  <a:cubicBezTo>
                    <a:pt x="-1189" y="543220"/>
                    <a:pt x="-3934" y="504920"/>
                    <a:pt x="5520" y="468725"/>
                  </a:cubicBezTo>
                  <a:cubicBezTo>
                    <a:pt x="15048" y="434702"/>
                    <a:pt x="32217" y="403288"/>
                    <a:pt x="55717" y="376904"/>
                  </a:cubicBezTo>
                  <a:cubicBezTo>
                    <a:pt x="77625" y="351711"/>
                    <a:pt x="102327" y="329079"/>
                    <a:pt x="129345" y="309467"/>
                  </a:cubicBezTo>
                  <a:cubicBezTo>
                    <a:pt x="154698" y="290922"/>
                    <a:pt x="181199" y="273996"/>
                    <a:pt x="208689" y="258794"/>
                  </a:cubicBezTo>
                  <a:cubicBezTo>
                    <a:pt x="235168" y="243840"/>
                    <a:pt x="261743" y="230791"/>
                    <a:pt x="287651" y="218980"/>
                  </a:cubicBezTo>
                  <a:cubicBezTo>
                    <a:pt x="376786" y="179537"/>
                    <a:pt x="468931" y="147266"/>
                    <a:pt x="563209" y="122492"/>
                  </a:cubicBezTo>
                  <a:cubicBezTo>
                    <a:pt x="640647" y="101632"/>
                    <a:pt x="701607" y="88678"/>
                    <a:pt x="743041" y="80391"/>
                  </a:cubicBezTo>
                  <a:cubicBezTo>
                    <a:pt x="784475" y="72104"/>
                    <a:pt x="805430" y="68771"/>
                    <a:pt x="805430" y="68771"/>
                  </a:cubicBezTo>
                  <a:close/>
                </a:path>
              </a:pathLst>
            </a:custGeom>
            <a:solidFill>
              <a:srgbClr val="FFD45E"/>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96D62E2E-B0AC-D798-1E4D-7A3C0248D18A}"/>
                </a:ext>
              </a:extLst>
            </p:cNvPr>
            <p:cNvSpPr/>
            <p:nvPr/>
          </p:nvSpPr>
          <p:spPr>
            <a:xfrm>
              <a:off x="3428397" y="3462501"/>
              <a:ext cx="2297892" cy="728428"/>
            </a:xfrm>
            <a:custGeom>
              <a:avLst/>
              <a:gdLst>
                <a:gd name="connsiteX0" fmla="*/ 680116 w 2297892"/>
                <a:gd name="connsiteY0" fmla="*/ 32004 h 728428"/>
                <a:gd name="connsiteX1" fmla="*/ 632491 w 2297892"/>
                <a:gd name="connsiteY1" fmla="*/ 39529 h 728428"/>
                <a:gd name="connsiteX2" fmla="*/ 496950 w 2297892"/>
                <a:gd name="connsiteY2" fmla="*/ 65151 h 728428"/>
                <a:gd name="connsiteX3" fmla="*/ 287400 w 2297892"/>
                <a:gd name="connsiteY3" fmla="*/ 124301 h 728428"/>
                <a:gd name="connsiteX4" fmla="*/ 162623 w 2297892"/>
                <a:gd name="connsiteY4" fmla="*/ 178594 h 728428"/>
                <a:gd name="connsiteX5" fmla="*/ 99377 w 2297892"/>
                <a:gd name="connsiteY5" fmla="*/ 217265 h 728428"/>
                <a:gd name="connsiteX6" fmla="*/ 41179 w 2297892"/>
                <a:gd name="connsiteY6" fmla="*/ 269081 h 728428"/>
                <a:gd name="connsiteX7" fmla="*/ 18129 w 2297892"/>
                <a:gd name="connsiteY7" fmla="*/ 302228 h 728428"/>
                <a:gd name="connsiteX8" fmla="*/ 3936 w 2297892"/>
                <a:gd name="connsiteY8" fmla="*/ 340328 h 728428"/>
                <a:gd name="connsiteX9" fmla="*/ 2317 w 2297892"/>
                <a:gd name="connsiteY9" fmla="*/ 350710 h 728428"/>
                <a:gd name="connsiteX10" fmla="*/ 1650 w 2297892"/>
                <a:gd name="connsiteY10" fmla="*/ 361188 h 728428"/>
                <a:gd name="connsiteX11" fmla="*/ 3174 w 2297892"/>
                <a:gd name="connsiteY11" fmla="*/ 382238 h 728428"/>
                <a:gd name="connsiteX12" fmla="*/ 8699 w 2297892"/>
                <a:gd name="connsiteY12" fmla="*/ 402908 h 728428"/>
                <a:gd name="connsiteX13" fmla="*/ 12699 w 2297892"/>
                <a:gd name="connsiteY13" fmla="*/ 412909 h 728428"/>
                <a:gd name="connsiteX14" fmla="*/ 14700 w 2297892"/>
                <a:gd name="connsiteY14" fmla="*/ 417957 h 728428"/>
                <a:gd name="connsiteX15" fmla="*/ 17367 w 2297892"/>
                <a:gd name="connsiteY15" fmla="*/ 422624 h 728428"/>
                <a:gd name="connsiteX16" fmla="*/ 74517 w 2297892"/>
                <a:gd name="connsiteY16" fmla="*/ 489966 h 728428"/>
                <a:gd name="connsiteX17" fmla="*/ 151288 w 2297892"/>
                <a:gd name="connsiteY17" fmla="*/ 541496 h 728428"/>
                <a:gd name="connsiteX18" fmla="*/ 330834 w 2297892"/>
                <a:gd name="connsiteY18" fmla="*/ 616458 h 728428"/>
                <a:gd name="connsiteX19" fmla="*/ 530859 w 2297892"/>
                <a:gd name="connsiteY19" fmla="*/ 667607 h 728428"/>
                <a:gd name="connsiteX20" fmla="*/ 971486 w 2297892"/>
                <a:gd name="connsiteY20" fmla="*/ 720281 h 728428"/>
                <a:gd name="connsiteX21" fmla="*/ 1447736 w 2297892"/>
                <a:gd name="connsiteY21" fmla="*/ 711994 h 728428"/>
                <a:gd name="connsiteX22" fmla="*/ 1917033 w 2297892"/>
                <a:gd name="connsiteY22" fmla="*/ 631127 h 728428"/>
                <a:gd name="connsiteX23" fmla="*/ 2128488 w 2297892"/>
                <a:gd name="connsiteY23" fmla="*/ 550545 h 728428"/>
                <a:gd name="connsiteX24" fmla="*/ 2220404 w 2297892"/>
                <a:gd name="connsiteY24" fmla="*/ 491204 h 728428"/>
                <a:gd name="connsiteX25" fmla="*/ 2240502 w 2297892"/>
                <a:gd name="connsiteY25" fmla="*/ 473107 h 728428"/>
                <a:gd name="connsiteX26" fmla="*/ 2258695 w 2297892"/>
                <a:gd name="connsiteY26" fmla="*/ 453485 h 728428"/>
                <a:gd name="connsiteX27" fmla="*/ 2285746 w 2297892"/>
                <a:gd name="connsiteY27" fmla="*/ 408242 h 728428"/>
                <a:gd name="connsiteX28" fmla="*/ 2281554 w 2297892"/>
                <a:gd name="connsiteY28" fmla="*/ 307753 h 728428"/>
                <a:gd name="connsiteX29" fmla="*/ 2216022 w 2297892"/>
                <a:gd name="connsiteY29" fmla="*/ 231553 h 728428"/>
                <a:gd name="connsiteX30" fmla="*/ 2045715 w 2297892"/>
                <a:gd name="connsiteY30" fmla="*/ 138398 h 728428"/>
                <a:gd name="connsiteX31" fmla="*/ 1872456 w 2297892"/>
                <a:gd name="connsiteY31" fmla="*/ 82868 h 728428"/>
                <a:gd name="connsiteX32" fmla="*/ 1708245 w 2297892"/>
                <a:gd name="connsiteY32" fmla="*/ 47530 h 728428"/>
                <a:gd name="connsiteX33" fmla="*/ 1203420 w 2297892"/>
                <a:gd name="connsiteY33" fmla="*/ 1334 h 728428"/>
                <a:gd name="connsiteX34" fmla="*/ 1017396 w 2297892"/>
                <a:gd name="connsiteY34" fmla="*/ 381 h 728428"/>
                <a:gd name="connsiteX35" fmla="*/ 1203420 w 2297892"/>
                <a:gd name="connsiteY35" fmla="*/ 381 h 728428"/>
                <a:gd name="connsiteX36" fmla="*/ 1708245 w 2297892"/>
                <a:gd name="connsiteY36" fmla="*/ 45625 h 728428"/>
                <a:gd name="connsiteX37" fmla="*/ 1872741 w 2297892"/>
                <a:gd name="connsiteY37" fmla="*/ 80867 h 728428"/>
                <a:gd name="connsiteX38" fmla="*/ 2046858 w 2297892"/>
                <a:gd name="connsiteY38" fmla="*/ 136779 h 728428"/>
                <a:gd name="connsiteX39" fmla="*/ 2217832 w 2297892"/>
                <a:gd name="connsiteY39" fmla="*/ 230219 h 728428"/>
                <a:gd name="connsiteX40" fmla="*/ 2284507 w 2297892"/>
                <a:gd name="connsiteY40" fmla="*/ 307467 h 728428"/>
                <a:gd name="connsiteX41" fmla="*/ 2288794 w 2297892"/>
                <a:gd name="connsiteY41" fmla="*/ 410051 h 728428"/>
                <a:gd name="connsiteX42" fmla="*/ 2261362 w 2297892"/>
                <a:gd name="connsiteY42" fmla="*/ 456057 h 728428"/>
                <a:gd name="connsiteX43" fmla="*/ 2242883 w 2297892"/>
                <a:gd name="connsiteY43" fmla="*/ 475964 h 728428"/>
                <a:gd name="connsiteX44" fmla="*/ 2222690 w 2297892"/>
                <a:gd name="connsiteY44" fmla="*/ 494157 h 728428"/>
                <a:gd name="connsiteX45" fmla="*/ 2130202 w 2297892"/>
                <a:gd name="connsiteY45" fmla="*/ 553974 h 728428"/>
                <a:gd name="connsiteX46" fmla="*/ 1918271 w 2297892"/>
                <a:gd name="connsiteY46" fmla="*/ 634841 h 728428"/>
                <a:gd name="connsiteX47" fmla="*/ 1448498 w 2297892"/>
                <a:gd name="connsiteY47" fmla="*/ 715804 h 728428"/>
                <a:gd name="connsiteX48" fmla="*/ 971676 w 2297892"/>
                <a:gd name="connsiteY48" fmla="*/ 724091 h 728428"/>
                <a:gd name="connsiteX49" fmla="*/ 530764 w 2297892"/>
                <a:gd name="connsiteY49" fmla="*/ 671227 h 728428"/>
                <a:gd name="connsiteX50" fmla="*/ 330739 w 2297892"/>
                <a:gd name="connsiteY50" fmla="*/ 619792 h 728428"/>
                <a:gd name="connsiteX51" fmla="*/ 150717 w 2297892"/>
                <a:gd name="connsiteY51" fmla="*/ 544544 h 728428"/>
                <a:gd name="connsiteX52" fmla="*/ 73659 w 2297892"/>
                <a:gd name="connsiteY52" fmla="*/ 492633 h 728428"/>
                <a:gd name="connsiteX53" fmla="*/ 15938 w 2297892"/>
                <a:gd name="connsiteY53" fmla="*/ 424529 h 728428"/>
                <a:gd name="connsiteX54" fmla="*/ 13176 w 2297892"/>
                <a:gd name="connsiteY54" fmla="*/ 419767 h 728428"/>
                <a:gd name="connsiteX55" fmla="*/ 11175 w 2297892"/>
                <a:gd name="connsiteY55" fmla="*/ 414623 h 728428"/>
                <a:gd name="connsiteX56" fmla="*/ 7080 w 2297892"/>
                <a:gd name="connsiteY56" fmla="*/ 404527 h 728428"/>
                <a:gd name="connsiteX57" fmla="*/ 1555 w 2297892"/>
                <a:gd name="connsiteY57" fmla="*/ 383477 h 728428"/>
                <a:gd name="connsiteX58" fmla="*/ 31 w 2297892"/>
                <a:gd name="connsiteY58" fmla="*/ 361950 h 728428"/>
                <a:gd name="connsiteX59" fmla="*/ 698 w 2297892"/>
                <a:gd name="connsiteY59" fmla="*/ 351282 h 728428"/>
                <a:gd name="connsiteX60" fmla="*/ 2412 w 2297892"/>
                <a:gd name="connsiteY60" fmla="*/ 340805 h 728428"/>
                <a:gd name="connsiteX61" fmla="*/ 16795 w 2297892"/>
                <a:gd name="connsiteY61" fmla="*/ 301657 h 728428"/>
                <a:gd name="connsiteX62" fmla="*/ 40131 w 2297892"/>
                <a:gd name="connsiteY62" fmla="*/ 268224 h 728428"/>
                <a:gd name="connsiteX63" fmla="*/ 98710 w 2297892"/>
                <a:gd name="connsiteY63" fmla="*/ 216122 h 728428"/>
                <a:gd name="connsiteX64" fmla="*/ 162337 w 2297892"/>
                <a:gd name="connsiteY64" fmla="*/ 177356 h 728428"/>
                <a:gd name="connsiteX65" fmla="*/ 286353 w 2297892"/>
                <a:gd name="connsiteY65" fmla="*/ 122968 h 728428"/>
                <a:gd name="connsiteX66" fmla="*/ 496569 w 2297892"/>
                <a:gd name="connsiteY66" fmla="*/ 64199 h 728428"/>
                <a:gd name="connsiteX67" fmla="*/ 632205 w 2297892"/>
                <a:gd name="connsiteY67" fmla="*/ 39148 h 728428"/>
                <a:gd name="connsiteX68" fmla="*/ 680116 w 2297892"/>
                <a:gd name="connsiteY68" fmla="*/ 32004 h 72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97892" h="728428">
                  <a:moveTo>
                    <a:pt x="680116" y="32004"/>
                  </a:moveTo>
                  <a:lnTo>
                    <a:pt x="632491" y="39529"/>
                  </a:lnTo>
                  <a:cubicBezTo>
                    <a:pt x="601344" y="44482"/>
                    <a:pt x="555529" y="52388"/>
                    <a:pt x="496950" y="65151"/>
                  </a:cubicBezTo>
                  <a:cubicBezTo>
                    <a:pt x="425932" y="80467"/>
                    <a:pt x="355942" y="100232"/>
                    <a:pt x="287400" y="124301"/>
                  </a:cubicBezTo>
                  <a:cubicBezTo>
                    <a:pt x="244614" y="139513"/>
                    <a:pt x="202923" y="157658"/>
                    <a:pt x="162623" y="178594"/>
                  </a:cubicBezTo>
                  <a:cubicBezTo>
                    <a:pt x="140668" y="190005"/>
                    <a:pt x="119532" y="202921"/>
                    <a:pt x="99377" y="217265"/>
                  </a:cubicBezTo>
                  <a:cubicBezTo>
                    <a:pt x="77984" y="232153"/>
                    <a:pt x="58448" y="249555"/>
                    <a:pt x="41179" y="269081"/>
                  </a:cubicBezTo>
                  <a:cubicBezTo>
                    <a:pt x="32330" y="279273"/>
                    <a:pt x="24606" y="290389"/>
                    <a:pt x="18129" y="302228"/>
                  </a:cubicBezTo>
                  <a:cubicBezTo>
                    <a:pt x="11461" y="314125"/>
                    <a:pt x="6680" y="326974"/>
                    <a:pt x="3936" y="340328"/>
                  </a:cubicBezTo>
                  <a:cubicBezTo>
                    <a:pt x="3460" y="343757"/>
                    <a:pt x="2603" y="347186"/>
                    <a:pt x="2317" y="350710"/>
                  </a:cubicBezTo>
                  <a:lnTo>
                    <a:pt x="1650" y="361188"/>
                  </a:lnTo>
                  <a:cubicBezTo>
                    <a:pt x="1650" y="368141"/>
                    <a:pt x="2603" y="375190"/>
                    <a:pt x="3174" y="382238"/>
                  </a:cubicBezTo>
                  <a:cubicBezTo>
                    <a:pt x="4651" y="389220"/>
                    <a:pt x="6489" y="396116"/>
                    <a:pt x="8699" y="402908"/>
                  </a:cubicBezTo>
                  <a:lnTo>
                    <a:pt x="12699" y="412909"/>
                  </a:lnTo>
                  <a:lnTo>
                    <a:pt x="14700" y="417957"/>
                  </a:lnTo>
                  <a:lnTo>
                    <a:pt x="17367" y="422624"/>
                  </a:lnTo>
                  <a:cubicBezTo>
                    <a:pt x="31987" y="448485"/>
                    <a:pt x="51380" y="471335"/>
                    <a:pt x="74517" y="489966"/>
                  </a:cubicBezTo>
                  <a:cubicBezTo>
                    <a:pt x="98348" y="509626"/>
                    <a:pt x="124066" y="526885"/>
                    <a:pt x="151288" y="541496"/>
                  </a:cubicBezTo>
                  <a:cubicBezTo>
                    <a:pt x="208610" y="572148"/>
                    <a:pt x="268731" y="597246"/>
                    <a:pt x="330834" y="616458"/>
                  </a:cubicBezTo>
                  <a:cubicBezTo>
                    <a:pt x="396500" y="637223"/>
                    <a:pt x="463279" y="654301"/>
                    <a:pt x="530859" y="667607"/>
                  </a:cubicBezTo>
                  <a:cubicBezTo>
                    <a:pt x="676220" y="696125"/>
                    <a:pt x="823505" y="713737"/>
                    <a:pt x="971486" y="720281"/>
                  </a:cubicBezTo>
                  <a:cubicBezTo>
                    <a:pt x="1130239" y="728110"/>
                    <a:pt x="1289345" y="725338"/>
                    <a:pt x="1447736" y="711994"/>
                  </a:cubicBezTo>
                  <a:cubicBezTo>
                    <a:pt x="1610423" y="697897"/>
                    <a:pt x="1768728" y="673036"/>
                    <a:pt x="1917033" y="631127"/>
                  </a:cubicBezTo>
                  <a:cubicBezTo>
                    <a:pt x="1989937" y="611095"/>
                    <a:pt x="2060746" y="584111"/>
                    <a:pt x="2128488" y="550545"/>
                  </a:cubicBezTo>
                  <a:cubicBezTo>
                    <a:pt x="2161082" y="533972"/>
                    <a:pt x="2191886" y="514093"/>
                    <a:pt x="2220404" y="491204"/>
                  </a:cubicBezTo>
                  <a:cubicBezTo>
                    <a:pt x="2227643" y="485775"/>
                    <a:pt x="2233834" y="479108"/>
                    <a:pt x="2240502" y="473107"/>
                  </a:cubicBezTo>
                  <a:cubicBezTo>
                    <a:pt x="2247169" y="467106"/>
                    <a:pt x="2252598" y="459962"/>
                    <a:pt x="2258695" y="453485"/>
                  </a:cubicBezTo>
                  <a:cubicBezTo>
                    <a:pt x="2269972" y="439874"/>
                    <a:pt x="2279097" y="424615"/>
                    <a:pt x="2285746" y="408242"/>
                  </a:cubicBezTo>
                  <a:cubicBezTo>
                    <a:pt x="2298947" y="375714"/>
                    <a:pt x="2297423" y="339061"/>
                    <a:pt x="2281554" y="307753"/>
                  </a:cubicBezTo>
                  <a:cubicBezTo>
                    <a:pt x="2265295" y="278035"/>
                    <a:pt x="2242969" y="252070"/>
                    <a:pt x="2216022" y="231553"/>
                  </a:cubicBezTo>
                  <a:cubicBezTo>
                    <a:pt x="2163540" y="189833"/>
                    <a:pt x="2103913" y="161735"/>
                    <a:pt x="2045715" y="138398"/>
                  </a:cubicBezTo>
                  <a:cubicBezTo>
                    <a:pt x="1989194" y="116253"/>
                    <a:pt x="1931320" y="97708"/>
                    <a:pt x="1872456" y="82868"/>
                  </a:cubicBezTo>
                  <a:cubicBezTo>
                    <a:pt x="1815877" y="68294"/>
                    <a:pt x="1760918" y="56769"/>
                    <a:pt x="1708245" y="47530"/>
                  </a:cubicBezTo>
                  <a:cubicBezTo>
                    <a:pt x="1541424" y="19041"/>
                    <a:pt x="1372641" y="3591"/>
                    <a:pt x="1203420" y="1334"/>
                  </a:cubicBezTo>
                  <a:lnTo>
                    <a:pt x="1017396" y="381"/>
                  </a:lnTo>
                  <a:cubicBezTo>
                    <a:pt x="1017396" y="381"/>
                    <a:pt x="1083595" y="-476"/>
                    <a:pt x="1203420" y="381"/>
                  </a:cubicBezTo>
                  <a:cubicBezTo>
                    <a:pt x="1372622" y="2200"/>
                    <a:pt x="1541414" y="17326"/>
                    <a:pt x="1708245" y="45625"/>
                  </a:cubicBezTo>
                  <a:cubicBezTo>
                    <a:pt x="1761108" y="55150"/>
                    <a:pt x="1816068" y="66294"/>
                    <a:pt x="1872741" y="80867"/>
                  </a:cubicBezTo>
                  <a:cubicBezTo>
                    <a:pt x="1931911" y="95774"/>
                    <a:pt x="1990070" y="114453"/>
                    <a:pt x="2046858" y="136779"/>
                  </a:cubicBezTo>
                  <a:cubicBezTo>
                    <a:pt x="2105152" y="160115"/>
                    <a:pt x="2164969" y="188214"/>
                    <a:pt x="2217832" y="230219"/>
                  </a:cubicBezTo>
                  <a:cubicBezTo>
                    <a:pt x="2245245" y="250984"/>
                    <a:pt x="2267972" y="277311"/>
                    <a:pt x="2284507" y="307467"/>
                  </a:cubicBezTo>
                  <a:cubicBezTo>
                    <a:pt x="2300709" y="339433"/>
                    <a:pt x="2302281" y="376847"/>
                    <a:pt x="2288794" y="410051"/>
                  </a:cubicBezTo>
                  <a:cubicBezTo>
                    <a:pt x="2282021" y="426682"/>
                    <a:pt x="2272772" y="442198"/>
                    <a:pt x="2261362" y="456057"/>
                  </a:cubicBezTo>
                  <a:cubicBezTo>
                    <a:pt x="2255170" y="462629"/>
                    <a:pt x="2249550" y="469773"/>
                    <a:pt x="2242883" y="475964"/>
                  </a:cubicBezTo>
                  <a:cubicBezTo>
                    <a:pt x="2236215" y="482156"/>
                    <a:pt x="2230024" y="488728"/>
                    <a:pt x="2222690" y="494157"/>
                  </a:cubicBezTo>
                  <a:cubicBezTo>
                    <a:pt x="2194010" y="517246"/>
                    <a:pt x="2163016" y="537286"/>
                    <a:pt x="2130202" y="553974"/>
                  </a:cubicBezTo>
                  <a:cubicBezTo>
                    <a:pt x="2062308" y="587645"/>
                    <a:pt x="1991337" y="614725"/>
                    <a:pt x="1918271" y="634841"/>
                  </a:cubicBezTo>
                  <a:cubicBezTo>
                    <a:pt x="1764566" y="676485"/>
                    <a:pt x="1607280" y="703583"/>
                    <a:pt x="1448498" y="715804"/>
                  </a:cubicBezTo>
                  <a:cubicBezTo>
                    <a:pt x="1289916" y="729148"/>
                    <a:pt x="1130620" y="731920"/>
                    <a:pt x="971676" y="724091"/>
                  </a:cubicBezTo>
                  <a:cubicBezTo>
                    <a:pt x="823601" y="717433"/>
                    <a:pt x="676220" y="699764"/>
                    <a:pt x="530764" y="671227"/>
                  </a:cubicBezTo>
                  <a:cubicBezTo>
                    <a:pt x="463194" y="657778"/>
                    <a:pt x="396414" y="640613"/>
                    <a:pt x="330739" y="619792"/>
                  </a:cubicBezTo>
                  <a:cubicBezTo>
                    <a:pt x="268446" y="600570"/>
                    <a:pt x="208162" y="575367"/>
                    <a:pt x="150717" y="544544"/>
                  </a:cubicBezTo>
                  <a:cubicBezTo>
                    <a:pt x="123399" y="529790"/>
                    <a:pt x="97596" y="512407"/>
                    <a:pt x="73659" y="492633"/>
                  </a:cubicBezTo>
                  <a:cubicBezTo>
                    <a:pt x="50256" y="473821"/>
                    <a:pt x="30664" y="450704"/>
                    <a:pt x="15938" y="424529"/>
                  </a:cubicBezTo>
                  <a:lnTo>
                    <a:pt x="13176" y="419767"/>
                  </a:lnTo>
                  <a:lnTo>
                    <a:pt x="11175" y="414623"/>
                  </a:lnTo>
                  <a:lnTo>
                    <a:pt x="7080" y="404527"/>
                  </a:lnTo>
                  <a:cubicBezTo>
                    <a:pt x="4508" y="397669"/>
                    <a:pt x="3460" y="390430"/>
                    <a:pt x="1555" y="383477"/>
                  </a:cubicBezTo>
                  <a:cubicBezTo>
                    <a:pt x="-350" y="376523"/>
                    <a:pt x="31" y="369094"/>
                    <a:pt x="31" y="361950"/>
                  </a:cubicBezTo>
                  <a:lnTo>
                    <a:pt x="698" y="351282"/>
                  </a:lnTo>
                  <a:cubicBezTo>
                    <a:pt x="698" y="347758"/>
                    <a:pt x="1841" y="344329"/>
                    <a:pt x="2412" y="340805"/>
                  </a:cubicBezTo>
                  <a:cubicBezTo>
                    <a:pt x="5127" y="327079"/>
                    <a:pt x="9975" y="313868"/>
                    <a:pt x="16795" y="301657"/>
                  </a:cubicBezTo>
                  <a:cubicBezTo>
                    <a:pt x="23367" y="289722"/>
                    <a:pt x="31187" y="278511"/>
                    <a:pt x="40131" y="268224"/>
                  </a:cubicBezTo>
                  <a:cubicBezTo>
                    <a:pt x="57495" y="248574"/>
                    <a:pt x="77164" y="231077"/>
                    <a:pt x="98710" y="216122"/>
                  </a:cubicBezTo>
                  <a:cubicBezTo>
                    <a:pt x="119017" y="201768"/>
                    <a:pt x="140268" y="188814"/>
                    <a:pt x="162337" y="177356"/>
                  </a:cubicBezTo>
                  <a:cubicBezTo>
                    <a:pt x="202371" y="156382"/>
                    <a:pt x="243804" y="138208"/>
                    <a:pt x="286353" y="122968"/>
                  </a:cubicBezTo>
                  <a:cubicBezTo>
                    <a:pt x="355114" y="98946"/>
                    <a:pt x="425322" y="79315"/>
                    <a:pt x="496569" y="64199"/>
                  </a:cubicBezTo>
                  <a:cubicBezTo>
                    <a:pt x="555148" y="51626"/>
                    <a:pt x="601344" y="43910"/>
                    <a:pt x="632205" y="39148"/>
                  </a:cubicBezTo>
                  <a:cubicBezTo>
                    <a:pt x="663066" y="34385"/>
                    <a:pt x="680116" y="32004"/>
                    <a:pt x="680116" y="32004"/>
                  </a:cubicBezTo>
                  <a:close/>
                </a:path>
              </a:pathLst>
            </a:custGeom>
            <a:solidFill>
              <a:srgbClr val="FFD45E"/>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7C328A73-60EB-CF5E-C098-38F2C18589FC}"/>
                </a:ext>
              </a:extLst>
            </p:cNvPr>
            <p:cNvSpPr/>
            <p:nvPr/>
          </p:nvSpPr>
          <p:spPr>
            <a:xfrm>
              <a:off x="3752749" y="4111944"/>
              <a:ext cx="1599538" cy="507308"/>
            </a:xfrm>
            <a:custGeom>
              <a:avLst/>
              <a:gdLst>
                <a:gd name="connsiteX0" fmla="*/ 1599538 w 1599538"/>
                <a:gd name="connsiteY0" fmla="*/ 253814 h 507308"/>
                <a:gd name="connsiteX1" fmla="*/ 1591632 w 1599538"/>
                <a:gd name="connsiteY1" fmla="*/ 219047 h 507308"/>
                <a:gd name="connsiteX2" fmla="*/ 1521814 w 1599538"/>
                <a:gd name="connsiteY2" fmla="*/ 145514 h 507308"/>
                <a:gd name="connsiteX3" fmla="*/ 1164436 w 1599538"/>
                <a:gd name="connsiteY3" fmla="*/ 29595 h 507308"/>
                <a:gd name="connsiteX4" fmla="*/ 904975 w 1599538"/>
                <a:gd name="connsiteY4" fmla="*/ 4163 h 507308"/>
                <a:gd name="connsiteX5" fmla="*/ 605414 w 1599538"/>
                <a:gd name="connsiteY5" fmla="*/ 9688 h 507308"/>
                <a:gd name="connsiteX6" fmla="*/ 444346 w 1599538"/>
                <a:gd name="connsiteY6" fmla="*/ 28738 h 507308"/>
                <a:gd name="connsiteX7" fmla="*/ 278992 w 1599538"/>
                <a:gd name="connsiteY7" fmla="*/ 63695 h 507308"/>
                <a:gd name="connsiteX8" fmla="*/ 196220 w 1599538"/>
                <a:gd name="connsiteY8" fmla="*/ 89793 h 507308"/>
                <a:gd name="connsiteX9" fmla="*/ 115353 w 1599538"/>
                <a:gd name="connsiteY9" fmla="*/ 125036 h 507308"/>
                <a:gd name="connsiteX10" fmla="*/ 42105 w 1599538"/>
                <a:gd name="connsiteY10" fmla="*/ 175804 h 507308"/>
                <a:gd name="connsiteX11" fmla="*/ 2386 w 1599538"/>
                <a:gd name="connsiteY11" fmla="*/ 253909 h 507308"/>
                <a:gd name="connsiteX12" fmla="*/ 42010 w 1599538"/>
                <a:gd name="connsiteY12" fmla="*/ 332109 h 507308"/>
                <a:gd name="connsiteX13" fmla="*/ 114400 w 1599538"/>
                <a:gd name="connsiteY13" fmla="*/ 382687 h 507308"/>
                <a:gd name="connsiteX14" fmla="*/ 195267 w 1599538"/>
                <a:gd name="connsiteY14" fmla="*/ 417929 h 507308"/>
                <a:gd name="connsiteX15" fmla="*/ 278040 w 1599538"/>
                <a:gd name="connsiteY15" fmla="*/ 444123 h 507308"/>
                <a:gd name="connsiteX16" fmla="*/ 443489 w 1599538"/>
                <a:gd name="connsiteY16" fmla="*/ 479080 h 507308"/>
                <a:gd name="connsiteX17" fmla="*/ 604557 w 1599538"/>
                <a:gd name="connsiteY17" fmla="*/ 498130 h 507308"/>
                <a:gd name="connsiteX18" fmla="*/ 904213 w 1599538"/>
                <a:gd name="connsiteY18" fmla="*/ 503654 h 507308"/>
                <a:gd name="connsiteX19" fmla="*/ 1164436 w 1599538"/>
                <a:gd name="connsiteY19" fmla="*/ 477937 h 507308"/>
                <a:gd name="connsiteX20" fmla="*/ 1521909 w 1599538"/>
                <a:gd name="connsiteY20" fmla="*/ 362017 h 507308"/>
                <a:gd name="connsiteX21" fmla="*/ 1591632 w 1599538"/>
                <a:gd name="connsiteY21" fmla="*/ 288484 h 507308"/>
                <a:gd name="connsiteX22" fmla="*/ 1599538 w 1599538"/>
                <a:gd name="connsiteY22" fmla="*/ 253814 h 507308"/>
                <a:gd name="connsiteX23" fmla="*/ 1598871 w 1599538"/>
                <a:gd name="connsiteY23" fmla="*/ 262862 h 507308"/>
                <a:gd name="connsiteX24" fmla="*/ 1596871 w 1599538"/>
                <a:gd name="connsiteY24" fmla="*/ 273911 h 507308"/>
                <a:gd name="connsiteX25" fmla="*/ 1591918 w 1599538"/>
                <a:gd name="connsiteY25" fmla="*/ 288580 h 507308"/>
                <a:gd name="connsiteX26" fmla="*/ 1522290 w 1599538"/>
                <a:gd name="connsiteY26" fmla="*/ 362684 h 507308"/>
                <a:gd name="connsiteX27" fmla="*/ 1164627 w 1599538"/>
                <a:gd name="connsiteY27" fmla="*/ 479366 h 507308"/>
                <a:gd name="connsiteX28" fmla="*/ 904594 w 1599538"/>
                <a:gd name="connsiteY28" fmla="*/ 505083 h 507308"/>
                <a:gd name="connsiteX29" fmla="*/ 604747 w 1599538"/>
                <a:gd name="connsiteY29" fmla="*/ 499749 h 507308"/>
                <a:gd name="connsiteX30" fmla="*/ 443584 w 1599538"/>
                <a:gd name="connsiteY30" fmla="*/ 480699 h 507308"/>
                <a:gd name="connsiteX31" fmla="*/ 277944 w 1599538"/>
                <a:gd name="connsiteY31" fmla="*/ 445838 h 507308"/>
                <a:gd name="connsiteX32" fmla="*/ 194982 w 1599538"/>
                <a:gd name="connsiteY32" fmla="*/ 419644 h 507308"/>
                <a:gd name="connsiteX33" fmla="*/ 113829 w 1599538"/>
                <a:gd name="connsiteY33" fmla="*/ 384306 h 507308"/>
                <a:gd name="connsiteX34" fmla="*/ 40105 w 1599538"/>
                <a:gd name="connsiteY34" fmla="*/ 333252 h 507308"/>
                <a:gd name="connsiteX35" fmla="*/ 12102 w 1599538"/>
                <a:gd name="connsiteY35" fmla="*/ 297533 h 507308"/>
                <a:gd name="connsiteX36" fmla="*/ 12102 w 1599538"/>
                <a:gd name="connsiteY36" fmla="*/ 209713 h 507308"/>
                <a:gd name="connsiteX37" fmla="*/ 40677 w 1599538"/>
                <a:gd name="connsiteY37" fmla="*/ 174089 h 507308"/>
                <a:gd name="connsiteX38" fmla="*/ 114400 w 1599538"/>
                <a:gd name="connsiteY38" fmla="*/ 123035 h 507308"/>
                <a:gd name="connsiteX39" fmla="*/ 195458 w 1599538"/>
                <a:gd name="connsiteY39" fmla="*/ 87698 h 507308"/>
                <a:gd name="connsiteX40" fmla="*/ 278516 w 1599538"/>
                <a:gd name="connsiteY40" fmla="*/ 61504 h 507308"/>
                <a:gd name="connsiteX41" fmla="*/ 444060 w 1599538"/>
                <a:gd name="connsiteY41" fmla="*/ 26642 h 507308"/>
                <a:gd name="connsiteX42" fmla="*/ 605223 w 1599538"/>
                <a:gd name="connsiteY42" fmla="*/ 7592 h 507308"/>
                <a:gd name="connsiteX43" fmla="*/ 905070 w 1599538"/>
                <a:gd name="connsiteY43" fmla="*/ 2258 h 507308"/>
                <a:gd name="connsiteX44" fmla="*/ 1165103 w 1599538"/>
                <a:gd name="connsiteY44" fmla="*/ 27881 h 507308"/>
                <a:gd name="connsiteX45" fmla="*/ 1522766 w 1599538"/>
                <a:gd name="connsiteY45" fmla="*/ 144562 h 507308"/>
                <a:gd name="connsiteX46" fmla="*/ 1592395 w 1599538"/>
                <a:gd name="connsiteY46" fmla="*/ 218666 h 507308"/>
                <a:gd name="connsiteX47" fmla="*/ 1597347 w 1599538"/>
                <a:gd name="connsiteY47" fmla="*/ 233335 h 507308"/>
                <a:gd name="connsiteX48" fmla="*/ 1599348 w 1599538"/>
                <a:gd name="connsiteY48" fmla="*/ 244384 h 507308"/>
                <a:gd name="connsiteX49" fmla="*/ 1599538 w 1599538"/>
                <a:gd name="connsiteY49" fmla="*/ 253814 h 50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99538" h="507308">
                  <a:moveTo>
                    <a:pt x="1599538" y="253814"/>
                  </a:moveTo>
                  <a:cubicBezTo>
                    <a:pt x="1599033" y="241841"/>
                    <a:pt x="1596357" y="230058"/>
                    <a:pt x="1591632" y="219047"/>
                  </a:cubicBezTo>
                  <a:cubicBezTo>
                    <a:pt x="1582774" y="197235"/>
                    <a:pt x="1559057" y="170089"/>
                    <a:pt x="1521814" y="145514"/>
                  </a:cubicBezTo>
                  <a:cubicBezTo>
                    <a:pt x="1447043" y="96270"/>
                    <a:pt x="1321789" y="54932"/>
                    <a:pt x="1164436" y="29595"/>
                  </a:cubicBezTo>
                  <a:cubicBezTo>
                    <a:pt x="1078540" y="15927"/>
                    <a:pt x="991891" y="7430"/>
                    <a:pt x="904975" y="4163"/>
                  </a:cubicBezTo>
                  <a:cubicBezTo>
                    <a:pt x="805105" y="10"/>
                    <a:pt x="705064" y="1858"/>
                    <a:pt x="605414" y="9688"/>
                  </a:cubicBezTo>
                  <a:cubicBezTo>
                    <a:pt x="552741" y="13783"/>
                    <a:pt x="498924" y="19880"/>
                    <a:pt x="444346" y="28738"/>
                  </a:cubicBezTo>
                  <a:cubicBezTo>
                    <a:pt x="388625" y="37320"/>
                    <a:pt x="333418" y="48988"/>
                    <a:pt x="278992" y="63695"/>
                  </a:cubicBezTo>
                  <a:cubicBezTo>
                    <a:pt x="251274" y="71124"/>
                    <a:pt x="223557" y="79792"/>
                    <a:pt x="196220" y="89793"/>
                  </a:cubicBezTo>
                  <a:cubicBezTo>
                    <a:pt x="168512" y="99737"/>
                    <a:pt x="141499" y="111510"/>
                    <a:pt x="115353" y="125036"/>
                  </a:cubicBezTo>
                  <a:cubicBezTo>
                    <a:pt x="88730" y="138542"/>
                    <a:pt x="64089" y="155620"/>
                    <a:pt x="42105" y="175804"/>
                  </a:cubicBezTo>
                  <a:cubicBezTo>
                    <a:pt x="20484" y="195997"/>
                    <a:pt x="2862" y="223429"/>
                    <a:pt x="2386" y="253909"/>
                  </a:cubicBezTo>
                  <a:cubicBezTo>
                    <a:pt x="1910" y="284389"/>
                    <a:pt x="20388" y="311821"/>
                    <a:pt x="42010" y="332109"/>
                  </a:cubicBezTo>
                  <a:cubicBezTo>
                    <a:pt x="63737" y="352169"/>
                    <a:pt x="88092" y="369180"/>
                    <a:pt x="114400" y="382687"/>
                  </a:cubicBezTo>
                  <a:cubicBezTo>
                    <a:pt x="140527" y="396251"/>
                    <a:pt x="167550" y="408023"/>
                    <a:pt x="195267" y="417929"/>
                  </a:cubicBezTo>
                  <a:cubicBezTo>
                    <a:pt x="222604" y="428026"/>
                    <a:pt x="250322" y="436979"/>
                    <a:pt x="278040" y="444123"/>
                  </a:cubicBezTo>
                  <a:cubicBezTo>
                    <a:pt x="332503" y="458830"/>
                    <a:pt x="387739" y="470498"/>
                    <a:pt x="443489" y="479080"/>
                  </a:cubicBezTo>
                  <a:cubicBezTo>
                    <a:pt x="498067" y="487748"/>
                    <a:pt x="551883" y="493844"/>
                    <a:pt x="604557" y="498130"/>
                  </a:cubicBezTo>
                  <a:cubicBezTo>
                    <a:pt x="704236" y="506007"/>
                    <a:pt x="804305" y="507855"/>
                    <a:pt x="904213" y="503654"/>
                  </a:cubicBezTo>
                  <a:cubicBezTo>
                    <a:pt x="991395" y="500321"/>
                    <a:pt x="1078292" y="491729"/>
                    <a:pt x="1164436" y="477937"/>
                  </a:cubicBezTo>
                  <a:cubicBezTo>
                    <a:pt x="1321980" y="452600"/>
                    <a:pt x="1447043" y="411262"/>
                    <a:pt x="1521909" y="362017"/>
                  </a:cubicBezTo>
                  <a:cubicBezTo>
                    <a:pt x="1559152" y="337443"/>
                    <a:pt x="1582774" y="310297"/>
                    <a:pt x="1591632" y="288484"/>
                  </a:cubicBezTo>
                  <a:cubicBezTo>
                    <a:pt x="1596347" y="277502"/>
                    <a:pt x="1599033" y="265758"/>
                    <a:pt x="1599538" y="253814"/>
                  </a:cubicBezTo>
                  <a:cubicBezTo>
                    <a:pt x="1599538" y="255242"/>
                    <a:pt x="1599538" y="257624"/>
                    <a:pt x="1598871" y="262862"/>
                  </a:cubicBezTo>
                  <a:cubicBezTo>
                    <a:pt x="1598652" y="266615"/>
                    <a:pt x="1597976" y="270320"/>
                    <a:pt x="1596871" y="273911"/>
                  </a:cubicBezTo>
                  <a:cubicBezTo>
                    <a:pt x="1595766" y="278969"/>
                    <a:pt x="1594109" y="283893"/>
                    <a:pt x="1591918" y="288580"/>
                  </a:cubicBezTo>
                  <a:cubicBezTo>
                    <a:pt x="1583155" y="310583"/>
                    <a:pt x="1559533" y="337919"/>
                    <a:pt x="1522290" y="362684"/>
                  </a:cubicBezTo>
                  <a:cubicBezTo>
                    <a:pt x="1447424" y="412214"/>
                    <a:pt x="1322265" y="453839"/>
                    <a:pt x="1164627" y="479366"/>
                  </a:cubicBezTo>
                  <a:cubicBezTo>
                    <a:pt x="1078540" y="493110"/>
                    <a:pt x="991710" y="501702"/>
                    <a:pt x="904594" y="505083"/>
                  </a:cubicBezTo>
                  <a:cubicBezTo>
                    <a:pt x="804629" y="509303"/>
                    <a:pt x="704502" y="507521"/>
                    <a:pt x="604747" y="499749"/>
                  </a:cubicBezTo>
                  <a:cubicBezTo>
                    <a:pt x="552074" y="495558"/>
                    <a:pt x="498258" y="489557"/>
                    <a:pt x="443584" y="480699"/>
                  </a:cubicBezTo>
                  <a:cubicBezTo>
                    <a:pt x="387758" y="472203"/>
                    <a:pt x="332456" y="460563"/>
                    <a:pt x="277944" y="445838"/>
                  </a:cubicBezTo>
                  <a:cubicBezTo>
                    <a:pt x="250131" y="438408"/>
                    <a:pt x="222414" y="429740"/>
                    <a:pt x="194982" y="419644"/>
                  </a:cubicBezTo>
                  <a:cubicBezTo>
                    <a:pt x="167188" y="409652"/>
                    <a:pt x="140079" y="397841"/>
                    <a:pt x="113829" y="384306"/>
                  </a:cubicBezTo>
                  <a:cubicBezTo>
                    <a:pt x="87063" y="370695"/>
                    <a:pt x="62260" y="353521"/>
                    <a:pt x="40105" y="333252"/>
                  </a:cubicBezTo>
                  <a:cubicBezTo>
                    <a:pt x="28989" y="322860"/>
                    <a:pt x="19541" y="310811"/>
                    <a:pt x="12102" y="297533"/>
                  </a:cubicBezTo>
                  <a:cubicBezTo>
                    <a:pt x="-4034" y="270482"/>
                    <a:pt x="-4034" y="236764"/>
                    <a:pt x="12102" y="209713"/>
                  </a:cubicBezTo>
                  <a:cubicBezTo>
                    <a:pt x="19731" y="196435"/>
                    <a:pt x="29370" y="184414"/>
                    <a:pt x="40677" y="174089"/>
                  </a:cubicBezTo>
                  <a:cubicBezTo>
                    <a:pt x="62832" y="153820"/>
                    <a:pt x="87635" y="136647"/>
                    <a:pt x="114400" y="123035"/>
                  </a:cubicBezTo>
                  <a:cubicBezTo>
                    <a:pt x="140622" y="109519"/>
                    <a:pt x="167702" y="97708"/>
                    <a:pt x="195458" y="87698"/>
                  </a:cubicBezTo>
                  <a:cubicBezTo>
                    <a:pt x="222985" y="77601"/>
                    <a:pt x="250703" y="68648"/>
                    <a:pt x="278516" y="61504"/>
                  </a:cubicBezTo>
                  <a:cubicBezTo>
                    <a:pt x="333008" y="46835"/>
                    <a:pt x="388272" y="35196"/>
                    <a:pt x="444060" y="26642"/>
                  </a:cubicBezTo>
                  <a:cubicBezTo>
                    <a:pt x="498734" y="17974"/>
                    <a:pt x="552550" y="11879"/>
                    <a:pt x="605223" y="7592"/>
                  </a:cubicBezTo>
                  <a:cubicBezTo>
                    <a:pt x="704969" y="-228"/>
                    <a:pt x="805105" y="-2009"/>
                    <a:pt x="905070" y="2258"/>
                  </a:cubicBezTo>
                  <a:cubicBezTo>
                    <a:pt x="992186" y="5564"/>
                    <a:pt x="1079016" y="14126"/>
                    <a:pt x="1165103" y="27881"/>
                  </a:cubicBezTo>
                  <a:cubicBezTo>
                    <a:pt x="1322646" y="53408"/>
                    <a:pt x="1447900" y="95032"/>
                    <a:pt x="1522766" y="144562"/>
                  </a:cubicBezTo>
                  <a:cubicBezTo>
                    <a:pt x="1560009" y="169327"/>
                    <a:pt x="1583631" y="196664"/>
                    <a:pt x="1592395" y="218666"/>
                  </a:cubicBezTo>
                  <a:cubicBezTo>
                    <a:pt x="1594566" y="223362"/>
                    <a:pt x="1596233" y="228277"/>
                    <a:pt x="1597347" y="233335"/>
                  </a:cubicBezTo>
                  <a:cubicBezTo>
                    <a:pt x="1598452" y="236926"/>
                    <a:pt x="1599129" y="240631"/>
                    <a:pt x="1599348" y="244384"/>
                  </a:cubicBezTo>
                  <a:cubicBezTo>
                    <a:pt x="1599253" y="249908"/>
                    <a:pt x="1599443" y="252385"/>
                    <a:pt x="1599538" y="253814"/>
                  </a:cubicBezTo>
                  <a:close/>
                </a:path>
              </a:pathLst>
            </a:custGeom>
            <a:solidFill>
              <a:srgbClr val="FFD45E"/>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6840EA06-2F89-B4D9-4101-289CE8DA0DB8}"/>
                </a:ext>
              </a:extLst>
            </p:cNvPr>
            <p:cNvSpPr/>
            <p:nvPr/>
          </p:nvSpPr>
          <p:spPr>
            <a:xfrm>
              <a:off x="3187255" y="2857950"/>
              <a:ext cx="60769" cy="60769"/>
            </a:xfrm>
            <a:custGeom>
              <a:avLst/>
              <a:gdLst>
                <a:gd name="connsiteX0" fmla="*/ 60770 w 60769"/>
                <a:gd name="connsiteY0" fmla="*/ 30480 h 60769"/>
                <a:gd name="connsiteX1" fmla="*/ 30290 w 60769"/>
                <a:gd name="connsiteY1" fmla="*/ 60769 h 60769"/>
                <a:gd name="connsiteX2" fmla="*/ 0 w 60769"/>
                <a:gd name="connsiteY2" fmla="*/ 30289 h 60769"/>
                <a:gd name="connsiteX3" fmla="*/ 30385 w 60769"/>
                <a:gd name="connsiteY3" fmla="*/ 0 h 60769"/>
                <a:gd name="connsiteX4" fmla="*/ 60770 w 60769"/>
                <a:gd name="connsiteY4" fmla="*/ 30384 h 60769"/>
                <a:gd name="connsiteX5" fmla="*/ 60770 w 60769"/>
                <a:gd name="connsiteY5" fmla="*/ 30480 h 6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69" h="60769">
                  <a:moveTo>
                    <a:pt x="60770" y="30480"/>
                  </a:moveTo>
                  <a:cubicBezTo>
                    <a:pt x="60712" y="47263"/>
                    <a:pt x="47073" y="60827"/>
                    <a:pt x="30290" y="60769"/>
                  </a:cubicBezTo>
                  <a:cubicBezTo>
                    <a:pt x="13507" y="60712"/>
                    <a:pt x="-48" y="47072"/>
                    <a:pt x="0" y="30289"/>
                  </a:cubicBezTo>
                  <a:cubicBezTo>
                    <a:pt x="57" y="13545"/>
                    <a:pt x="13640" y="0"/>
                    <a:pt x="30385" y="0"/>
                  </a:cubicBezTo>
                  <a:cubicBezTo>
                    <a:pt x="47168" y="0"/>
                    <a:pt x="60770" y="13601"/>
                    <a:pt x="60770" y="30384"/>
                  </a:cubicBezTo>
                  <a:cubicBezTo>
                    <a:pt x="60770" y="30413"/>
                    <a:pt x="60770" y="30451"/>
                    <a:pt x="60770" y="30480"/>
                  </a:cubicBezTo>
                  <a:close/>
                </a:path>
              </a:pathLst>
            </a:custGeom>
            <a:solidFill>
              <a:srgbClr val="FFD45E"/>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9D9E808F-D9E4-3C92-0082-0728BB26F914}"/>
                </a:ext>
              </a:extLst>
            </p:cNvPr>
            <p:cNvSpPr/>
            <p:nvPr/>
          </p:nvSpPr>
          <p:spPr>
            <a:xfrm>
              <a:off x="5937218" y="2878619"/>
              <a:ext cx="60769" cy="60769"/>
            </a:xfrm>
            <a:custGeom>
              <a:avLst/>
              <a:gdLst>
                <a:gd name="connsiteX0" fmla="*/ 60769 w 60769"/>
                <a:gd name="connsiteY0" fmla="*/ 30385 h 60769"/>
                <a:gd name="connsiteX1" fmla="*/ 30385 w 60769"/>
                <a:gd name="connsiteY1" fmla="*/ 60770 h 60769"/>
                <a:gd name="connsiteX2" fmla="*/ 0 w 60769"/>
                <a:gd name="connsiteY2" fmla="*/ 30385 h 60769"/>
                <a:gd name="connsiteX3" fmla="*/ 30385 w 60769"/>
                <a:gd name="connsiteY3" fmla="*/ 0 h 60769"/>
                <a:gd name="connsiteX4" fmla="*/ 60769 w 60769"/>
                <a:gd name="connsiteY4" fmla="*/ 30385 h 6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9" h="60769">
                  <a:moveTo>
                    <a:pt x="60769" y="30385"/>
                  </a:moveTo>
                  <a:cubicBezTo>
                    <a:pt x="60769" y="47166"/>
                    <a:pt x="47166" y="60770"/>
                    <a:pt x="30385" y="60770"/>
                  </a:cubicBezTo>
                  <a:cubicBezTo>
                    <a:pt x="13604" y="60770"/>
                    <a:pt x="0" y="47166"/>
                    <a:pt x="0" y="30385"/>
                  </a:cubicBezTo>
                  <a:cubicBezTo>
                    <a:pt x="0" y="13604"/>
                    <a:pt x="13604" y="0"/>
                    <a:pt x="30385" y="0"/>
                  </a:cubicBezTo>
                  <a:cubicBezTo>
                    <a:pt x="47166" y="0"/>
                    <a:pt x="60769" y="13604"/>
                    <a:pt x="60769" y="30385"/>
                  </a:cubicBezTo>
                  <a:close/>
                </a:path>
              </a:pathLst>
            </a:custGeom>
            <a:solidFill>
              <a:srgbClr val="FFD45E"/>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80D5A4C2-A846-B775-EC20-70D79EA7D6C2}"/>
                </a:ext>
              </a:extLst>
            </p:cNvPr>
            <p:cNvSpPr/>
            <p:nvPr/>
          </p:nvSpPr>
          <p:spPr>
            <a:xfrm>
              <a:off x="4696777" y="3999140"/>
              <a:ext cx="60960" cy="60960"/>
            </a:xfrm>
            <a:custGeom>
              <a:avLst/>
              <a:gdLst>
                <a:gd name="connsiteX0" fmla="*/ 60960 w 60960"/>
                <a:gd name="connsiteY0" fmla="*/ 30385 h 60960"/>
                <a:gd name="connsiteX1" fmla="*/ 30575 w 60960"/>
                <a:gd name="connsiteY1" fmla="*/ 60960 h 60960"/>
                <a:gd name="connsiteX2" fmla="*/ 0 w 60960"/>
                <a:gd name="connsiteY2" fmla="*/ 30575 h 60960"/>
                <a:gd name="connsiteX3" fmla="*/ 30385 w 60960"/>
                <a:gd name="connsiteY3" fmla="*/ 0 h 60960"/>
                <a:gd name="connsiteX4" fmla="*/ 30575 w 60960"/>
                <a:gd name="connsiteY4" fmla="*/ 0 h 60960"/>
                <a:gd name="connsiteX5" fmla="*/ 60960 w 60960"/>
                <a:gd name="connsiteY5" fmla="*/ 3038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 h="60960">
                  <a:moveTo>
                    <a:pt x="60960" y="30385"/>
                  </a:moveTo>
                  <a:cubicBezTo>
                    <a:pt x="61017" y="47215"/>
                    <a:pt x="47406" y="60903"/>
                    <a:pt x="30575" y="60960"/>
                  </a:cubicBezTo>
                  <a:cubicBezTo>
                    <a:pt x="13745" y="61008"/>
                    <a:pt x="57" y="47406"/>
                    <a:pt x="0" y="30575"/>
                  </a:cubicBezTo>
                  <a:cubicBezTo>
                    <a:pt x="-48" y="13745"/>
                    <a:pt x="13554" y="57"/>
                    <a:pt x="30385" y="0"/>
                  </a:cubicBezTo>
                  <a:cubicBezTo>
                    <a:pt x="30451" y="0"/>
                    <a:pt x="30509" y="0"/>
                    <a:pt x="30575" y="0"/>
                  </a:cubicBezTo>
                  <a:cubicBezTo>
                    <a:pt x="47358" y="0"/>
                    <a:pt x="60960" y="13601"/>
                    <a:pt x="60960" y="30385"/>
                  </a:cubicBezTo>
                  <a:close/>
                </a:path>
              </a:pathLst>
            </a:custGeom>
            <a:solidFill>
              <a:srgbClr val="FFD45E"/>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5C2649C7-4B76-D801-69B3-7E4C5A42B5FB}"/>
                </a:ext>
              </a:extLst>
            </p:cNvPr>
            <p:cNvSpPr/>
            <p:nvPr/>
          </p:nvSpPr>
          <p:spPr>
            <a:xfrm>
              <a:off x="3803808" y="3232854"/>
              <a:ext cx="30479" cy="30480"/>
            </a:xfrm>
            <a:custGeom>
              <a:avLst/>
              <a:gdLst>
                <a:gd name="connsiteX0" fmla="*/ 30480 w 30479"/>
                <a:gd name="connsiteY0" fmla="*/ 15240 h 30480"/>
                <a:gd name="connsiteX1" fmla="*/ 15240 w 30479"/>
                <a:gd name="connsiteY1" fmla="*/ 30480 h 30480"/>
                <a:gd name="connsiteX2" fmla="*/ 0 w 30479"/>
                <a:gd name="connsiteY2" fmla="*/ 15240 h 30480"/>
                <a:gd name="connsiteX3" fmla="*/ 15240 w 30479"/>
                <a:gd name="connsiteY3" fmla="*/ 0 h 30480"/>
                <a:gd name="connsiteX4" fmla="*/ 30480 w 30479"/>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80">
                  <a:moveTo>
                    <a:pt x="30480" y="15240"/>
                  </a:moveTo>
                  <a:cubicBezTo>
                    <a:pt x="30480" y="23660"/>
                    <a:pt x="23660" y="30480"/>
                    <a:pt x="15240" y="30480"/>
                  </a:cubicBezTo>
                  <a:cubicBezTo>
                    <a:pt x="6820" y="30480"/>
                    <a:pt x="0" y="23660"/>
                    <a:pt x="0" y="15240"/>
                  </a:cubicBezTo>
                  <a:cubicBezTo>
                    <a:pt x="0" y="6820"/>
                    <a:pt x="6820" y="0"/>
                    <a:pt x="15240" y="0"/>
                  </a:cubicBezTo>
                  <a:cubicBezTo>
                    <a:pt x="23660" y="0"/>
                    <a:pt x="30480" y="6820"/>
                    <a:pt x="30480" y="15240"/>
                  </a:cubicBezTo>
                  <a:close/>
                </a:path>
              </a:pathLst>
            </a:custGeom>
            <a:solidFill>
              <a:srgbClr val="FFD45E"/>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69755DC6-19DC-1202-3257-8CC4671315C9}"/>
                </a:ext>
              </a:extLst>
            </p:cNvPr>
            <p:cNvSpPr/>
            <p:nvPr/>
          </p:nvSpPr>
          <p:spPr>
            <a:xfrm>
              <a:off x="5694616" y="3601281"/>
              <a:ext cx="30480" cy="30480"/>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15335 w 30480"/>
                <a:gd name="connsiteY4" fmla="*/ 0 h 30480"/>
                <a:gd name="connsiteX5" fmla="*/ 30480 w 30480"/>
                <a:gd name="connsiteY5" fmla="*/ 15240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 h="30480">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48"/>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DA319000-D525-28C1-C247-B2FC3ED7D35B}"/>
                </a:ext>
              </a:extLst>
            </p:cNvPr>
            <p:cNvSpPr/>
            <p:nvPr/>
          </p:nvSpPr>
          <p:spPr>
            <a:xfrm>
              <a:off x="4493895" y="4304512"/>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15335 w 30479"/>
                <a:gd name="connsiteY4" fmla="*/ 0 h 30479"/>
                <a:gd name="connsiteX5" fmla="*/ 30480 w 30479"/>
                <a:gd name="connsiteY5" fmla="*/ 1524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9" h="30479">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57"/>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04557C46-B018-0FD0-0EA7-BC1AE0FB87F5}"/>
                </a:ext>
              </a:extLst>
            </p:cNvPr>
            <p:cNvSpPr/>
            <p:nvPr/>
          </p:nvSpPr>
          <p:spPr>
            <a:xfrm>
              <a:off x="3723513" y="1650180"/>
              <a:ext cx="15240" cy="15240"/>
            </a:xfrm>
            <a:custGeom>
              <a:avLst/>
              <a:gdLst>
                <a:gd name="connsiteX0" fmla="*/ 15240 w 15240"/>
                <a:gd name="connsiteY0" fmla="*/ 7620 h 15240"/>
                <a:gd name="connsiteX1" fmla="*/ 7620 w 15240"/>
                <a:gd name="connsiteY1" fmla="*/ 15240 h 15240"/>
                <a:gd name="connsiteX2" fmla="*/ 0 w 15240"/>
                <a:gd name="connsiteY2" fmla="*/ 7620 h 15240"/>
                <a:gd name="connsiteX3" fmla="*/ 7620 w 15240"/>
                <a:gd name="connsiteY3" fmla="*/ 0 h 15240"/>
                <a:gd name="connsiteX4" fmla="*/ 15240 w 15240"/>
                <a:gd name="connsiteY4" fmla="*/ 762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 h="15240">
                  <a:moveTo>
                    <a:pt x="15240" y="7620"/>
                  </a:moveTo>
                  <a:cubicBezTo>
                    <a:pt x="15240" y="11828"/>
                    <a:pt x="11828" y="15240"/>
                    <a:pt x="7620" y="15240"/>
                  </a:cubicBezTo>
                  <a:cubicBezTo>
                    <a:pt x="3412" y="15240"/>
                    <a:pt x="0" y="11828"/>
                    <a:pt x="0" y="7620"/>
                  </a:cubicBezTo>
                  <a:cubicBezTo>
                    <a:pt x="0" y="3412"/>
                    <a:pt x="3412" y="0"/>
                    <a:pt x="7620" y="0"/>
                  </a:cubicBezTo>
                  <a:cubicBezTo>
                    <a:pt x="11828" y="0"/>
                    <a:pt x="15240" y="3412"/>
                    <a:pt x="15240" y="7620"/>
                  </a:cubicBezTo>
                  <a:close/>
                </a:path>
              </a:pathLst>
            </a:custGeom>
            <a:solidFill>
              <a:srgbClr val="FFD45E"/>
            </a:solidFill>
            <a:ln w="9525" cap="flat">
              <a:noFill/>
              <a:prstDash val="solid"/>
              <a:miter/>
            </a:ln>
          </p:spPr>
          <p:txBody>
            <a:bodyPr rtlCol="0" anchor="ctr"/>
            <a:lstStyle/>
            <a:p>
              <a:endParaRPr lang="en-IN"/>
            </a:p>
          </p:txBody>
        </p:sp>
      </p:grpSp>
      <p:grpSp>
        <p:nvGrpSpPr>
          <p:cNvPr id="201" name="Graphic 32">
            <a:extLst>
              <a:ext uri="{FF2B5EF4-FFF2-40B4-BE49-F238E27FC236}">
                <a16:creationId xmlns:a16="http://schemas.microsoft.com/office/drawing/2014/main" id="{CDE75EE4-CA1C-5F60-9F7B-E35998A271B3}"/>
              </a:ext>
            </a:extLst>
          </p:cNvPr>
          <p:cNvGrpSpPr/>
          <p:nvPr/>
        </p:nvGrpSpPr>
        <p:grpSpPr>
          <a:xfrm>
            <a:off x="2863595" y="1512353"/>
            <a:ext cx="3194304" cy="1385938"/>
            <a:chOff x="2863595" y="1512353"/>
            <a:chExt cx="3194304" cy="1385938"/>
          </a:xfrm>
        </p:grpSpPr>
        <p:sp>
          <p:nvSpPr>
            <p:cNvPr id="202" name="Freeform: Shape 201">
              <a:extLst>
                <a:ext uri="{FF2B5EF4-FFF2-40B4-BE49-F238E27FC236}">
                  <a16:creationId xmlns:a16="http://schemas.microsoft.com/office/drawing/2014/main" id="{15CC3A54-53CE-1750-6690-3F67B0B2E3EB}"/>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D45E"/>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CCC4396C-577C-303F-5E67-B0C3479D02FE}"/>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FFFF"/>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D1B5C4F7-E1E9-2F0F-A1A1-89607F9C7B03}"/>
                </a:ext>
              </a:extLst>
            </p:cNvPr>
            <p:cNvSpPr/>
            <p:nvPr/>
          </p:nvSpPr>
          <p:spPr>
            <a:xfrm>
              <a:off x="4061738" y="2719647"/>
              <a:ext cx="983082" cy="87100"/>
            </a:xfrm>
            <a:custGeom>
              <a:avLst/>
              <a:gdLst>
                <a:gd name="connsiteX0" fmla="*/ 983083 w 983082"/>
                <a:gd name="connsiteY0" fmla="*/ 0 h 87100"/>
                <a:gd name="connsiteX1" fmla="*/ 980701 w 983082"/>
                <a:gd name="connsiteY1" fmla="*/ 1143 h 87100"/>
                <a:gd name="connsiteX2" fmla="*/ 973748 w 983082"/>
                <a:gd name="connsiteY2" fmla="*/ 4096 h 87100"/>
                <a:gd name="connsiteX3" fmla="*/ 946697 w 983082"/>
                <a:gd name="connsiteY3" fmla="*/ 14859 h 87100"/>
                <a:gd name="connsiteX4" fmla="*/ 844494 w 983082"/>
                <a:gd name="connsiteY4" fmla="*/ 46863 h 87100"/>
                <a:gd name="connsiteX5" fmla="*/ 494164 w 983082"/>
                <a:gd name="connsiteY5" fmla="*/ 86868 h 87100"/>
                <a:gd name="connsiteX6" fmla="*/ 143073 w 983082"/>
                <a:gd name="connsiteY6" fmla="*/ 49339 h 87100"/>
                <a:gd name="connsiteX7" fmla="*/ 38298 w 983082"/>
                <a:gd name="connsiteY7" fmla="*/ 27337 h 87100"/>
                <a:gd name="connsiteX8" fmla="*/ 9723 w 983082"/>
                <a:gd name="connsiteY8" fmla="*/ 20574 h 87100"/>
                <a:gd name="connsiteX9" fmla="*/ 2388 w 983082"/>
                <a:gd name="connsiteY9" fmla="*/ 18669 h 87100"/>
                <a:gd name="connsiteX10" fmla="*/ 7 w 983082"/>
                <a:gd name="connsiteY10" fmla="*/ 17812 h 87100"/>
                <a:gd name="connsiteX11" fmla="*/ 2579 w 983082"/>
                <a:gd name="connsiteY11" fmla="*/ 17812 h 87100"/>
                <a:gd name="connsiteX12" fmla="*/ 10008 w 983082"/>
                <a:gd name="connsiteY12" fmla="*/ 19241 h 87100"/>
                <a:gd name="connsiteX13" fmla="*/ 38583 w 983082"/>
                <a:gd name="connsiteY13" fmla="*/ 25051 h 87100"/>
                <a:gd name="connsiteX14" fmla="*/ 143358 w 983082"/>
                <a:gd name="connsiteY14" fmla="*/ 45434 h 87100"/>
                <a:gd name="connsiteX15" fmla="*/ 493878 w 983082"/>
                <a:gd name="connsiteY15" fmla="*/ 81534 h 87100"/>
                <a:gd name="connsiteX16" fmla="*/ 843351 w 983082"/>
                <a:gd name="connsiteY16" fmla="*/ 43434 h 87100"/>
                <a:gd name="connsiteX17" fmla="*/ 945745 w 983082"/>
                <a:gd name="connsiteY17" fmla="*/ 12859 h 87100"/>
                <a:gd name="connsiteX18" fmla="*/ 973081 w 983082"/>
                <a:gd name="connsiteY18" fmla="*/ 3334 h 87100"/>
                <a:gd name="connsiteX19" fmla="*/ 980225 w 983082"/>
                <a:gd name="connsiteY19" fmla="*/ 857 h 87100"/>
                <a:gd name="connsiteX20" fmla="*/ 983083 w 983082"/>
                <a:gd name="connsiteY20" fmla="*/ 0 h 8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3082" h="87100">
                  <a:moveTo>
                    <a:pt x="983083" y="0"/>
                  </a:moveTo>
                  <a:cubicBezTo>
                    <a:pt x="982349" y="486"/>
                    <a:pt x="981549" y="876"/>
                    <a:pt x="980701" y="1143"/>
                  </a:cubicBezTo>
                  <a:lnTo>
                    <a:pt x="973748" y="4096"/>
                  </a:lnTo>
                  <a:cubicBezTo>
                    <a:pt x="967557" y="6572"/>
                    <a:pt x="958603" y="10573"/>
                    <a:pt x="946697" y="14859"/>
                  </a:cubicBezTo>
                  <a:cubicBezTo>
                    <a:pt x="913217" y="27308"/>
                    <a:pt x="879098" y="37986"/>
                    <a:pt x="844494" y="46863"/>
                  </a:cubicBezTo>
                  <a:cubicBezTo>
                    <a:pt x="729994" y="75619"/>
                    <a:pt x="612198" y="89068"/>
                    <a:pt x="494164" y="86868"/>
                  </a:cubicBezTo>
                  <a:cubicBezTo>
                    <a:pt x="376273" y="84496"/>
                    <a:pt x="258802" y="71942"/>
                    <a:pt x="143073" y="49339"/>
                  </a:cubicBezTo>
                  <a:cubicBezTo>
                    <a:pt x="98591" y="40862"/>
                    <a:pt x="62872" y="33052"/>
                    <a:pt x="38298" y="27337"/>
                  </a:cubicBezTo>
                  <a:cubicBezTo>
                    <a:pt x="26011" y="24575"/>
                    <a:pt x="16486" y="22193"/>
                    <a:pt x="9723" y="20574"/>
                  </a:cubicBezTo>
                  <a:lnTo>
                    <a:pt x="2388" y="18669"/>
                  </a:lnTo>
                  <a:cubicBezTo>
                    <a:pt x="769" y="18193"/>
                    <a:pt x="-88" y="17907"/>
                    <a:pt x="7" y="17812"/>
                  </a:cubicBezTo>
                  <a:lnTo>
                    <a:pt x="2579" y="17812"/>
                  </a:lnTo>
                  <a:lnTo>
                    <a:pt x="10008" y="19241"/>
                  </a:lnTo>
                  <a:lnTo>
                    <a:pt x="38583" y="25051"/>
                  </a:lnTo>
                  <a:cubicBezTo>
                    <a:pt x="63253" y="30194"/>
                    <a:pt x="99162" y="37529"/>
                    <a:pt x="143358" y="45434"/>
                  </a:cubicBezTo>
                  <a:cubicBezTo>
                    <a:pt x="259021" y="67018"/>
                    <a:pt x="376245" y="79086"/>
                    <a:pt x="493878" y="81534"/>
                  </a:cubicBezTo>
                  <a:cubicBezTo>
                    <a:pt x="611512" y="83773"/>
                    <a:pt x="728955" y="70971"/>
                    <a:pt x="843351" y="43434"/>
                  </a:cubicBezTo>
                  <a:cubicBezTo>
                    <a:pt x="887070" y="32385"/>
                    <a:pt x="921932" y="21336"/>
                    <a:pt x="945745" y="12859"/>
                  </a:cubicBezTo>
                  <a:cubicBezTo>
                    <a:pt x="957746" y="8954"/>
                    <a:pt x="966795" y="5239"/>
                    <a:pt x="973081" y="3334"/>
                  </a:cubicBezTo>
                  <a:lnTo>
                    <a:pt x="980225" y="857"/>
                  </a:lnTo>
                  <a:cubicBezTo>
                    <a:pt x="981111" y="371"/>
                    <a:pt x="982082" y="86"/>
                    <a:pt x="983083" y="0"/>
                  </a:cubicBezTo>
                  <a:close/>
                </a:path>
              </a:pathLst>
            </a:custGeom>
            <a:solidFill>
              <a:srgbClr val="FFD45E"/>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4AB56585-06B3-4404-743B-24E3C840B61A}"/>
                </a:ext>
              </a:extLst>
            </p:cNvPr>
            <p:cNvSpPr/>
            <p:nvPr/>
          </p:nvSpPr>
          <p:spPr>
            <a:xfrm>
              <a:off x="4360068" y="2484189"/>
              <a:ext cx="142112" cy="272753"/>
            </a:xfrm>
            <a:custGeom>
              <a:avLst/>
              <a:gdLst>
                <a:gd name="connsiteX0" fmla="*/ 142113 w 142112"/>
                <a:gd name="connsiteY0" fmla="*/ 264319 h 272753"/>
                <a:gd name="connsiteX1" fmla="*/ 0 w 142112"/>
                <a:gd name="connsiteY1" fmla="*/ 259556 h 272753"/>
                <a:gd name="connsiteX2" fmla="*/ 0 w 142112"/>
                <a:gd name="connsiteY2" fmla="*/ 7144 h 272753"/>
                <a:gd name="connsiteX3" fmla="*/ 142113 w 142112"/>
                <a:gd name="connsiteY3" fmla="*/ 7144 h 272753"/>
              </a:gdLst>
              <a:ahLst/>
              <a:cxnLst>
                <a:cxn ang="0">
                  <a:pos x="connsiteX0" y="connsiteY0"/>
                </a:cxn>
                <a:cxn ang="0">
                  <a:pos x="connsiteX1" y="connsiteY1"/>
                </a:cxn>
                <a:cxn ang="0">
                  <a:pos x="connsiteX2" y="connsiteY2"/>
                </a:cxn>
                <a:cxn ang="0">
                  <a:pos x="connsiteX3" y="connsiteY3"/>
                </a:cxn>
              </a:cxnLst>
              <a:rect l="l" t="t" r="r" b="b"/>
              <a:pathLst>
                <a:path w="142112" h="272753">
                  <a:moveTo>
                    <a:pt x="142113" y="264319"/>
                  </a:moveTo>
                  <a:cubicBezTo>
                    <a:pt x="95336" y="277006"/>
                    <a:pt x="45825" y="275349"/>
                    <a:pt x="0" y="259556"/>
                  </a:cubicBezTo>
                  <a:lnTo>
                    <a:pt x="0" y="7144"/>
                  </a:lnTo>
                  <a:cubicBezTo>
                    <a:pt x="46892" y="-2381"/>
                    <a:pt x="95221" y="-2381"/>
                    <a:pt x="142113" y="7144"/>
                  </a:cubicBezTo>
                  <a:close/>
                </a:path>
              </a:pathLst>
            </a:custGeom>
            <a:solidFill>
              <a:srgbClr val="FFD45E"/>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FA0EB994-D1ED-207C-F6C7-E48D524BAA9F}"/>
                </a:ext>
              </a:extLst>
            </p:cNvPr>
            <p:cNvSpPr/>
            <p:nvPr/>
          </p:nvSpPr>
          <p:spPr>
            <a:xfrm>
              <a:off x="4577238" y="2347545"/>
              <a:ext cx="155066" cy="403254"/>
            </a:xfrm>
            <a:custGeom>
              <a:avLst/>
              <a:gdLst>
                <a:gd name="connsiteX0" fmla="*/ 154495 w 155066"/>
                <a:gd name="connsiteY0" fmla="*/ 386008 h 403254"/>
                <a:gd name="connsiteX1" fmla="*/ 154495 w 155066"/>
                <a:gd name="connsiteY1" fmla="*/ 384007 h 403254"/>
                <a:gd name="connsiteX2" fmla="*/ 154495 w 155066"/>
                <a:gd name="connsiteY2" fmla="*/ 378578 h 403254"/>
                <a:gd name="connsiteX3" fmla="*/ 153829 w 155066"/>
                <a:gd name="connsiteY3" fmla="*/ 357433 h 403254"/>
                <a:gd name="connsiteX4" fmla="*/ 152305 w 155066"/>
                <a:gd name="connsiteY4" fmla="*/ 279042 h 403254"/>
                <a:gd name="connsiteX5" fmla="*/ 148304 w 155066"/>
                <a:gd name="connsiteY5" fmla="*/ 9675 h 403254"/>
                <a:gd name="connsiteX6" fmla="*/ 150209 w 155066"/>
                <a:gd name="connsiteY6" fmla="*/ 11961 h 403254"/>
                <a:gd name="connsiteX7" fmla="*/ 3048 w 155066"/>
                <a:gd name="connsiteY7" fmla="*/ 11961 h 403254"/>
                <a:gd name="connsiteX8" fmla="*/ 5048 w 155066"/>
                <a:gd name="connsiteY8" fmla="*/ 9580 h 403254"/>
                <a:gd name="connsiteX9" fmla="*/ 5048 w 155066"/>
                <a:gd name="connsiteY9" fmla="*/ 14533 h 403254"/>
                <a:gd name="connsiteX10" fmla="*/ 8954 w 155066"/>
                <a:gd name="connsiteY10" fmla="*/ 394675 h 403254"/>
                <a:gd name="connsiteX11" fmla="*/ 7525 w 155066"/>
                <a:gd name="connsiteY11" fmla="*/ 392961 h 403254"/>
                <a:gd name="connsiteX12" fmla="*/ 69533 w 155066"/>
                <a:gd name="connsiteY12" fmla="*/ 400581 h 403254"/>
                <a:gd name="connsiteX13" fmla="*/ 116300 w 155066"/>
                <a:gd name="connsiteY13" fmla="*/ 396676 h 403254"/>
                <a:gd name="connsiteX14" fmla="*/ 144875 w 155066"/>
                <a:gd name="connsiteY14" fmla="*/ 389151 h 403254"/>
                <a:gd name="connsiteX15" fmla="*/ 152019 w 155066"/>
                <a:gd name="connsiteY15" fmla="*/ 386674 h 403254"/>
                <a:gd name="connsiteX16" fmla="*/ 154686 w 155066"/>
                <a:gd name="connsiteY16" fmla="*/ 385913 h 403254"/>
                <a:gd name="connsiteX17" fmla="*/ 152400 w 155066"/>
                <a:gd name="connsiteY17" fmla="*/ 386960 h 403254"/>
                <a:gd name="connsiteX18" fmla="*/ 145161 w 155066"/>
                <a:gd name="connsiteY18" fmla="*/ 390104 h 403254"/>
                <a:gd name="connsiteX19" fmla="*/ 116586 w 155066"/>
                <a:gd name="connsiteY19" fmla="*/ 398581 h 403254"/>
                <a:gd name="connsiteX20" fmla="*/ 69437 w 155066"/>
                <a:gd name="connsiteY20" fmla="*/ 403248 h 403254"/>
                <a:gd name="connsiteX21" fmla="*/ 6763 w 155066"/>
                <a:gd name="connsiteY21" fmla="*/ 396390 h 403254"/>
                <a:gd name="connsiteX22" fmla="*/ 5429 w 155066"/>
                <a:gd name="connsiteY22" fmla="*/ 396390 h 403254"/>
                <a:gd name="connsiteX23" fmla="*/ 5429 w 155066"/>
                <a:gd name="connsiteY23" fmla="*/ 394485 h 403254"/>
                <a:gd name="connsiteX24" fmla="*/ 0 w 155066"/>
                <a:gd name="connsiteY24" fmla="*/ 14438 h 403254"/>
                <a:gd name="connsiteX25" fmla="*/ 0 w 155066"/>
                <a:gd name="connsiteY25" fmla="*/ 7294 h 403254"/>
                <a:gd name="connsiteX26" fmla="*/ 2096 w 155066"/>
                <a:gd name="connsiteY26" fmla="*/ 7294 h 403254"/>
                <a:gd name="connsiteX27" fmla="*/ 151067 w 155066"/>
                <a:gd name="connsiteY27" fmla="*/ 7294 h 403254"/>
                <a:gd name="connsiteX28" fmla="*/ 152971 w 155066"/>
                <a:gd name="connsiteY28" fmla="*/ 7770 h 403254"/>
                <a:gd name="connsiteX29" fmla="*/ 152971 w 155066"/>
                <a:gd name="connsiteY29" fmla="*/ 9675 h 403254"/>
                <a:gd name="connsiteX30" fmla="*/ 155067 w 155066"/>
                <a:gd name="connsiteY30" fmla="*/ 280280 h 403254"/>
                <a:gd name="connsiteX31" fmla="*/ 155067 w 155066"/>
                <a:gd name="connsiteY31" fmla="*/ 358290 h 403254"/>
                <a:gd name="connsiteX32" fmla="*/ 155067 w 155066"/>
                <a:gd name="connsiteY32" fmla="*/ 378959 h 403254"/>
                <a:gd name="connsiteX33" fmla="*/ 155067 w 155066"/>
                <a:gd name="connsiteY33" fmla="*/ 384293 h 403254"/>
                <a:gd name="connsiteX34" fmla="*/ 154495 w 155066"/>
                <a:gd name="connsiteY34" fmla="*/ 386008 h 40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5066" h="403254">
                  <a:moveTo>
                    <a:pt x="154495" y="386008"/>
                  </a:moveTo>
                  <a:cubicBezTo>
                    <a:pt x="154429" y="385341"/>
                    <a:pt x="154429" y="384674"/>
                    <a:pt x="154495" y="384007"/>
                  </a:cubicBezTo>
                  <a:cubicBezTo>
                    <a:pt x="154495" y="382579"/>
                    <a:pt x="154495" y="380769"/>
                    <a:pt x="154495" y="378578"/>
                  </a:cubicBezTo>
                  <a:cubicBezTo>
                    <a:pt x="154495" y="373435"/>
                    <a:pt x="154495" y="366386"/>
                    <a:pt x="153829" y="357433"/>
                  </a:cubicBezTo>
                  <a:cubicBezTo>
                    <a:pt x="153829" y="338859"/>
                    <a:pt x="152971" y="312284"/>
                    <a:pt x="152305" y="279042"/>
                  </a:cubicBezTo>
                  <a:cubicBezTo>
                    <a:pt x="151352" y="212367"/>
                    <a:pt x="149924" y="118355"/>
                    <a:pt x="148304" y="9675"/>
                  </a:cubicBezTo>
                  <a:lnTo>
                    <a:pt x="150209" y="11961"/>
                  </a:lnTo>
                  <a:cubicBezTo>
                    <a:pt x="101613" y="2474"/>
                    <a:pt x="51645" y="2474"/>
                    <a:pt x="3048" y="11961"/>
                  </a:cubicBezTo>
                  <a:lnTo>
                    <a:pt x="5048" y="9580"/>
                  </a:lnTo>
                  <a:lnTo>
                    <a:pt x="5048" y="14533"/>
                  </a:lnTo>
                  <a:cubicBezTo>
                    <a:pt x="6572" y="163694"/>
                    <a:pt x="8001" y="298473"/>
                    <a:pt x="8954" y="394675"/>
                  </a:cubicBezTo>
                  <a:lnTo>
                    <a:pt x="7525" y="392961"/>
                  </a:lnTo>
                  <a:cubicBezTo>
                    <a:pt x="27918" y="397400"/>
                    <a:pt x="48673" y="399943"/>
                    <a:pt x="69533" y="400581"/>
                  </a:cubicBezTo>
                  <a:cubicBezTo>
                    <a:pt x="85211" y="400857"/>
                    <a:pt x="100879" y="399543"/>
                    <a:pt x="116300" y="396676"/>
                  </a:cubicBezTo>
                  <a:cubicBezTo>
                    <a:pt x="125987" y="394809"/>
                    <a:pt x="135531" y="392304"/>
                    <a:pt x="144875" y="389151"/>
                  </a:cubicBezTo>
                  <a:lnTo>
                    <a:pt x="152019" y="386674"/>
                  </a:lnTo>
                  <a:cubicBezTo>
                    <a:pt x="152867" y="386303"/>
                    <a:pt x="153762" y="386046"/>
                    <a:pt x="154686" y="385913"/>
                  </a:cubicBezTo>
                  <a:lnTo>
                    <a:pt x="152400" y="386960"/>
                  </a:lnTo>
                  <a:lnTo>
                    <a:pt x="145161" y="390104"/>
                  </a:lnTo>
                  <a:cubicBezTo>
                    <a:pt x="135855" y="393628"/>
                    <a:pt x="126311" y="396466"/>
                    <a:pt x="116586" y="398581"/>
                  </a:cubicBezTo>
                  <a:cubicBezTo>
                    <a:pt x="101079" y="401800"/>
                    <a:pt x="85277" y="403362"/>
                    <a:pt x="69437" y="403248"/>
                  </a:cubicBezTo>
                  <a:cubicBezTo>
                    <a:pt x="48377" y="403001"/>
                    <a:pt x="27384" y="400695"/>
                    <a:pt x="6763" y="396390"/>
                  </a:cubicBezTo>
                  <a:lnTo>
                    <a:pt x="5429" y="396390"/>
                  </a:lnTo>
                  <a:lnTo>
                    <a:pt x="5429" y="394485"/>
                  </a:lnTo>
                  <a:cubicBezTo>
                    <a:pt x="4000" y="298282"/>
                    <a:pt x="2096" y="163599"/>
                    <a:pt x="0" y="14438"/>
                  </a:cubicBezTo>
                  <a:lnTo>
                    <a:pt x="0" y="7294"/>
                  </a:lnTo>
                  <a:lnTo>
                    <a:pt x="2096" y="7294"/>
                  </a:lnTo>
                  <a:cubicBezTo>
                    <a:pt x="51273" y="-2431"/>
                    <a:pt x="101889" y="-2431"/>
                    <a:pt x="151067" y="7294"/>
                  </a:cubicBezTo>
                  <a:lnTo>
                    <a:pt x="152971" y="7770"/>
                  </a:lnTo>
                  <a:lnTo>
                    <a:pt x="152971" y="9675"/>
                  </a:lnTo>
                  <a:cubicBezTo>
                    <a:pt x="153829" y="118832"/>
                    <a:pt x="154495" y="213034"/>
                    <a:pt x="155067" y="280280"/>
                  </a:cubicBezTo>
                  <a:cubicBezTo>
                    <a:pt x="155067" y="313332"/>
                    <a:pt x="155067" y="339716"/>
                    <a:pt x="155067" y="358290"/>
                  </a:cubicBezTo>
                  <a:cubicBezTo>
                    <a:pt x="155067" y="367053"/>
                    <a:pt x="155067" y="373911"/>
                    <a:pt x="155067" y="378959"/>
                  </a:cubicBezTo>
                  <a:cubicBezTo>
                    <a:pt x="155067" y="381055"/>
                    <a:pt x="155067" y="382865"/>
                    <a:pt x="155067" y="384293"/>
                  </a:cubicBezTo>
                  <a:cubicBezTo>
                    <a:pt x="155067" y="385722"/>
                    <a:pt x="154591" y="386008"/>
                    <a:pt x="154495" y="386008"/>
                  </a:cubicBezTo>
                  <a:close/>
                </a:path>
              </a:pathLst>
            </a:custGeom>
            <a:solidFill>
              <a:srgbClr val="FFD45E"/>
            </a:solid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73D4BBBA-FC92-8A90-D9DB-398E70C607A6}"/>
                </a:ext>
              </a:extLst>
            </p:cNvPr>
            <p:cNvSpPr/>
            <p:nvPr/>
          </p:nvSpPr>
          <p:spPr>
            <a:xfrm>
              <a:off x="4808029" y="2298689"/>
              <a:ext cx="142208" cy="426524"/>
            </a:xfrm>
            <a:custGeom>
              <a:avLst/>
              <a:gdLst>
                <a:gd name="connsiteX0" fmla="*/ 142208 w 142208"/>
                <a:gd name="connsiteY0" fmla="*/ 405241 h 426524"/>
                <a:gd name="connsiteX1" fmla="*/ 0 w 142208"/>
                <a:gd name="connsiteY1" fmla="*/ 425434 h 426524"/>
                <a:gd name="connsiteX2" fmla="*/ 0 w 142208"/>
                <a:gd name="connsiteY2" fmla="*/ 8430 h 426524"/>
                <a:gd name="connsiteX3" fmla="*/ 142208 w 142208"/>
                <a:gd name="connsiteY3" fmla="*/ 8430 h 426524"/>
              </a:gdLst>
              <a:ahLst/>
              <a:cxnLst>
                <a:cxn ang="0">
                  <a:pos x="connsiteX0" y="connsiteY0"/>
                </a:cxn>
                <a:cxn ang="0">
                  <a:pos x="connsiteX1" y="connsiteY1"/>
                </a:cxn>
                <a:cxn ang="0">
                  <a:pos x="connsiteX2" y="connsiteY2"/>
                </a:cxn>
                <a:cxn ang="0">
                  <a:pos x="connsiteX3" y="connsiteY3"/>
                </a:cxn>
              </a:cxnLst>
              <a:rect l="l" t="t" r="r" b="b"/>
              <a:pathLst>
                <a:path w="142208" h="426524">
                  <a:moveTo>
                    <a:pt x="142208" y="405241"/>
                  </a:moveTo>
                  <a:cubicBezTo>
                    <a:pt x="104108" y="425815"/>
                    <a:pt x="54102" y="428577"/>
                    <a:pt x="0" y="425434"/>
                  </a:cubicBezTo>
                  <a:lnTo>
                    <a:pt x="0" y="8430"/>
                  </a:lnTo>
                  <a:cubicBezTo>
                    <a:pt x="46739" y="-2810"/>
                    <a:pt x="95469" y="-2810"/>
                    <a:pt x="142208" y="8430"/>
                  </a:cubicBezTo>
                  <a:close/>
                </a:path>
              </a:pathLst>
            </a:custGeom>
            <a:solidFill>
              <a:srgbClr val="FFD45E"/>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3F3268E5-96B9-7965-2DD3-E27884C351B9}"/>
                </a:ext>
              </a:extLst>
            </p:cNvPr>
            <p:cNvSpPr/>
            <p:nvPr/>
          </p:nvSpPr>
          <p:spPr>
            <a:xfrm>
              <a:off x="4137469" y="2559514"/>
              <a:ext cx="142779" cy="168590"/>
            </a:xfrm>
            <a:custGeom>
              <a:avLst/>
              <a:gdLst>
                <a:gd name="connsiteX0" fmla="*/ 139255 w 142779"/>
                <a:gd name="connsiteY0" fmla="*/ 168419 h 168590"/>
                <a:gd name="connsiteX1" fmla="*/ 138779 w 142779"/>
                <a:gd name="connsiteY1" fmla="*/ 157656 h 168590"/>
                <a:gd name="connsiteX2" fmla="*/ 138208 w 142779"/>
                <a:gd name="connsiteY2" fmla="*/ 128509 h 168590"/>
                <a:gd name="connsiteX3" fmla="*/ 137160 w 142779"/>
                <a:gd name="connsiteY3" fmla="*/ 26211 h 168590"/>
                <a:gd name="connsiteX4" fmla="*/ 138493 w 142779"/>
                <a:gd name="connsiteY4" fmla="*/ 28211 h 168590"/>
                <a:gd name="connsiteX5" fmla="*/ 1619 w 142779"/>
                <a:gd name="connsiteY5" fmla="*/ 5446 h 168590"/>
                <a:gd name="connsiteX6" fmla="*/ 1619 w 142779"/>
                <a:gd name="connsiteY6" fmla="*/ 5446 h 168590"/>
                <a:gd name="connsiteX7" fmla="*/ 3905 w 142779"/>
                <a:gd name="connsiteY7" fmla="*/ 2970 h 168590"/>
                <a:gd name="connsiteX8" fmla="*/ 3905 w 142779"/>
                <a:gd name="connsiteY8" fmla="*/ 145178 h 168590"/>
                <a:gd name="connsiteX9" fmla="*/ 2667 w 142779"/>
                <a:gd name="connsiteY9" fmla="*/ 143273 h 168590"/>
                <a:gd name="connsiteX10" fmla="*/ 57531 w 142779"/>
                <a:gd name="connsiteY10" fmla="*/ 158894 h 168590"/>
                <a:gd name="connsiteX11" fmla="*/ 101441 w 142779"/>
                <a:gd name="connsiteY11" fmla="*/ 164895 h 168590"/>
                <a:gd name="connsiteX12" fmla="*/ 130016 w 142779"/>
                <a:gd name="connsiteY12" fmla="*/ 167276 h 168590"/>
                <a:gd name="connsiteX13" fmla="*/ 140113 w 142779"/>
                <a:gd name="connsiteY13" fmla="*/ 168419 h 168590"/>
                <a:gd name="connsiteX14" fmla="*/ 130016 w 142779"/>
                <a:gd name="connsiteY14" fmla="*/ 168419 h 168590"/>
                <a:gd name="connsiteX15" fmla="*/ 101441 w 142779"/>
                <a:gd name="connsiteY15" fmla="*/ 167181 h 168590"/>
                <a:gd name="connsiteX16" fmla="*/ 57245 w 142779"/>
                <a:gd name="connsiteY16" fmla="*/ 162132 h 168590"/>
                <a:gd name="connsiteX17" fmla="*/ 1238 w 142779"/>
                <a:gd name="connsiteY17" fmla="*/ 146988 h 168590"/>
                <a:gd name="connsiteX18" fmla="*/ 0 w 142779"/>
                <a:gd name="connsiteY18" fmla="*/ 146416 h 168590"/>
                <a:gd name="connsiteX19" fmla="*/ 0 w 142779"/>
                <a:gd name="connsiteY19" fmla="*/ 144987 h 168590"/>
                <a:gd name="connsiteX20" fmla="*/ 0 w 142779"/>
                <a:gd name="connsiteY20" fmla="*/ 2779 h 168590"/>
                <a:gd name="connsiteX21" fmla="*/ 0 w 142779"/>
                <a:gd name="connsiteY21" fmla="*/ 493 h 168590"/>
                <a:gd name="connsiteX22" fmla="*/ 2476 w 142779"/>
                <a:gd name="connsiteY22" fmla="*/ 493 h 168590"/>
                <a:gd name="connsiteX23" fmla="*/ 141351 w 142779"/>
                <a:gd name="connsiteY23" fmla="*/ 24211 h 168590"/>
                <a:gd name="connsiteX24" fmla="*/ 142780 w 142779"/>
                <a:gd name="connsiteY24" fmla="*/ 24687 h 168590"/>
                <a:gd name="connsiteX25" fmla="*/ 142780 w 142779"/>
                <a:gd name="connsiteY25" fmla="*/ 26211 h 168590"/>
                <a:gd name="connsiteX26" fmla="*/ 141637 w 142779"/>
                <a:gd name="connsiteY26" fmla="*/ 129938 h 168590"/>
                <a:gd name="connsiteX27" fmla="*/ 141065 w 142779"/>
                <a:gd name="connsiteY27" fmla="*/ 158513 h 168590"/>
                <a:gd name="connsiteX28" fmla="*/ 139255 w 142779"/>
                <a:gd name="connsiteY28" fmla="*/ 168419 h 16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779" h="168590">
                  <a:moveTo>
                    <a:pt x="139255" y="168419"/>
                  </a:moveTo>
                  <a:cubicBezTo>
                    <a:pt x="139255" y="168419"/>
                    <a:pt x="139255" y="164514"/>
                    <a:pt x="138779" y="157656"/>
                  </a:cubicBezTo>
                  <a:cubicBezTo>
                    <a:pt x="138303" y="150798"/>
                    <a:pt x="138779" y="140606"/>
                    <a:pt x="138208" y="128509"/>
                  </a:cubicBezTo>
                  <a:cubicBezTo>
                    <a:pt x="138208" y="103173"/>
                    <a:pt x="137541" y="68025"/>
                    <a:pt x="137160" y="26211"/>
                  </a:cubicBezTo>
                  <a:lnTo>
                    <a:pt x="138493" y="28211"/>
                  </a:lnTo>
                  <a:cubicBezTo>
                    <a:pt x="95107" y="10628"/>
                    <a:pt x="48368" y="2855"/>
                    <a:pt x="1619" y="5446"/>
                  </a:cubicBezTo>
                  <a:lnTo>
                    <a:pt x="1619" y="5446"/>
                  </a:lnTo>
                  <a:lnTo>
                    <a:pt x="3905" y="2970"/>
                  </a:lnTo>
                  <a:cubicBezTo>
                    <a:pt x="3905" y="55071"/>
                    <a:pt x="3905" y="103744"/>
                    <a:pt x="3905" y="145178"/>
                  </a:cubicBezTo>
                  <a:lnTo>
                    <a:pt x="2667" y="143273"/>
                  </a:lnTo>
                  <a:cubicBezTo>
                    <a:pt x="20345" y="150436"/>
                    <a:pt x="38738" y="155675"/>
                    <a:pt x="57531" y="158894"/>
                  </a:cubicBezTo>
                  <a:cubicBezTo>
                    <a:pt x="74390" y="161942"/>
                    <a:pt x="89154" y="163656"/>
                    <a:pt x="101441" y="164895"/>
                  </a:cubicBezTo>
                  <a:lnTo>
                    <a:pt x="130016" y="167276"/>
                  </a:lnTo>
                  <a:cubicBezTo>
                    <a:pt x="133398" y="167467"/>
                    <a:pt x="136769" y="167847"/>
                    <a:pt x="140113" y="168419"/>
                  </a:cubicBezTo>
                  <a:cubicBezTo>
                    <a:pt x="136750" y="168648"/>
                    <a:pt x="133378" y="168648"/>
                    <a:pt x="130016" y="168419"/>
                  </a:cubicBezTo>
                  <a:cubicBezTo>
                    <a:pt x="123349" y="168419"/>
                    <a:pt x="113729" y="168419"/>
                    <a:pt x="101441" y="167181"/>
                  </a:cubicBezTo>
                  <a:cubicBezTo>
                    <a:pt x="89154" y="165943"/>
                    <a:pt x="74200" y="164895"/>
                    <a:pt x="57245" y="162132"/>
                  </a:cubicBezTo>
                  <a:cubicBezTo>
                    <a:pt x="38062" y="159237"/>
                    <a:pt x="19269" y="154151"/>
                    <a:pt x="1238" y="146988"/>
                  </a:cubicBezTo>
                  <a:lnTo>
                    <a:pt x="0" y="146416"/>
                  </a:lnTo>
                  <a:lnTo>
                    <a:pt x="0" y="144987"/>
                  </a:lnTo>
                  <a:cubicBezTo>
                    <a:pt x="0" y="103554"/>
                    <a:pt x="0" y="54881"/>
                    <a:pt x="0" y="2779"/>
                  </a:cubicBezTo>
                  <a:lnTo>
                    <a:pt x="0" y="493"/>
                  </a:lnTo>
                  <a:lnTo>
                    <a:pt x="2476" y="493"/>
                  </a:lnTo>
                  <a:cubicBezTo>
                    <a:pt x="49968" y="-2164"/>
                    <a:pt x="97441" y="5942"/>
                    <a:pt x="141351" y="24211"/>
                  </a:cubicBezTo>
                  <a:lnTo>
                    <a:pt x="142780" y="24687"/>
                  </a:lnTo>
                  <a:lnTo>
                    <a:pt x="142780" y="26211"/>
                  </a:lnTo>
                  <a:cubicBezTo>
                    <a:pt x="142780" y="68597"/>
                    <a:pt x="141922" y="104221"/>
                    <a:pt x="141637" y="129938"/>
                  </a:cubicBezTo>
                  <a:cubicBezTo>
                    <a:pt x="141637" y="141844"/>
                    <a:pt x="141637" y="151369"/>
                    <a:pt x="141065" y="158513"/>
                  </a:cubicBezTo>
                  <a:cubicBezTo>
                    <a:pt x="140751" y="161866"/>
                    <a:pt x="140151" y="165180"/>
                    <a:pt x="139255" y="168419"/>
                  </a:cubicBezTo>
                  <a:close/>
                </a:path>
              </a:pathLst>
            </a:custGeom>
            <a:solidFill>
              <a:srgbClr val="FFD45E"/>
            </a:solid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F2C91586-EC6E-AF1E-CCAA-6F2387867BFE}"/>
                </a:ext>
              </a:extLst>
            </p:cNvPr>
            <p:cNvSpPr/>
            <p:nvPr/>
          </p:nvSpPr>
          <p:spPr>
            <a:xfrm>
              <a:off x="4154233" y="2347833"/>
              <a:ext cx="189166" cy="13003"/>
            </a:xfrm>
            <a:custGeom>
              <a:avLst/>
              <a:gdLst>
                <a:gd name="connsiteX0" fmla="*/ 189167 w 189166"/>
                <a:gd name="connsiteY0" fmla="*/ 11197 h 13003"/>
                <a:gd name="connsiteX1" fmla="*/ 161354 w 189166"/>
                <a:gd name="connsiteY1" fmla="*/ 12912 h 13003"/>
                <a:gd name="connsiteX2" fmla="*/ 94107 w 189166"/>
                <a:gd name="connsiteY2" fmla="*/ 11292 h 13003"/>
                <a:gd name="connsiteX3" fmla="*/ 27432 w 189166"/>
                <a:gd name="connsiteY3" fmla="*/ 5006 h 13003"/>
                <a:gd name="connsiteX4" fmla="*/ 0 w 189166"/>
                <a:gd name="connsiteY4" fmla="*/ 53 h 13003"/>
                <a:gd name="connsiteX5" fmla="*/ 27718 w 189166"/>
                <a:gd name="connsiteY5" fmla="*/ 1577 h 13003"/>
                <a:gd name="connsiteX6" fmla="*/ 94393 w 189166"/>
                <a:gd name="connsiteY6" fmla="*/ 6339 h 13003"/>
                <a:gd name="connsiteX7" fmla="*/ 161068 w 189166"/>
                <a:gd name="connsiteY7" fmla="*/ 9387 h 13003"/>
                <a:gd name="connsiteX8" fmla="*/ 189167 w 189166"/>
                <a:gd name="connsiteY8" fmla="*/ 11197 h 1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66" h="13003">
                  <a:moveTo>
                    <a:pt x="189167" y="11197"/>
                  </a:moveTo>
                  <a:cubicBezTo>
                    <a:pt x="179975" y="12674"/>
                    <a:pt x="170660" y="13245"/>
                    <a:pt x="161354" y="12912"/>
                  </a:cubicBezTo>
                  <a:cubicBezTo>
                    <a:pt x="144113" y="12912"/>
                    <a:pt x="120301" y="12912"/>
                    <a:pt x="94107" y="11292"/>
                  </a:cubicBezTo>
                  <a:cubicBezTo>
                    <a:pt x="67913" y="9673"/>
                    <a:pt x="44291" y="7292"/>
                    <a:pt x="27432" y="5006"/>
                  </a:cubicBezTo>
                  <a:cubicBezTo>
                    <a:pt x="18145" y="4263"/>
                    <a:pt x="8954" y="2606"/>
                    <a:pt x="0" y="53"/>
                  </a:cubicBezTo>
                  <a:cubicBezTo>
                    <a:pt x="9268" y="-176"/>
                    <a:pt x="18536" y="339"/>
                    <a:pt x="27718" y="1577"/>
                  </a:cubicBezTo>
                  <a:cubicBezTo>
                    <a:pt x="44863" y="2910"/>
                    <a:pt x="68485" y="4815"/>
                    <a:pt x="94393" y="6339"/>
                  </a:cubicBezTo>
                  <a:cubicBezTo>
                    <a:pt x="120301" y="7863"/>
                    <a:pt x="144209" y="8816"/>
                    <a:pt x="161068" y="9387"/>
                  </a:cubicBezTo>
                  <a:cubicBezTo>
                    <a:pt x="170469" y="9273"/>
                    <a:pt x="179861" y="9883"/>
                    <a:pt x="189167" y="11197"/>
                  </a:cubicBezTo>
                  <a:close/>
                </a:path>
              </a:pathLst>
            </a:custGeom>
            <a:solidFill>
              <a:srgbClr val="FFD45E"/>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C12D72C-F0ED-401E-0F40-63984D697DF4}"/>
                </a:ext>
              </a:extLst>
            </p:cNvPr>
            <p:cNvSpPr/>
            <p:nvPr/>
          </p:nvSpPr>
          <p:spPr>
            <a:xfrm>
              <a:off x="4156233" y="2376806"/>
              <a:ext cx="165925" cy="13882"/>
            </a:xfrm>
            <a:custGeom>
              <a:avLst/>
              <a:gdLst>
                <a:gd name="connsiteX0" fmla="*/ 165925 w 165925"/>
                <a:gd name="connsiteY0" fmla="*/ 13276 h 13882"/>
                <a:gd name="connsiteX1" fmla="*/ 141542 w 165925"/>
                <a:gd name="connsiteY1" fmla="*/ 13276 h 13882"/>
                <a:gd name="connsiteX2" fmla="*/ 82772 w 165925"/>
                <a:gd name="connsiteY2" fmla="*/ 9465 h 13882"/>
                <a:gd name="connsiteX3" fmla="*/ 24098 w 165925"/>
                <a:gd name="connsiteY3" fmla="*/ 4227 h 13882"/>
                <a:gd name="connsiteX4" fmla="*/ 0 w 165925"/>
                <a:gd name="connsiteY4" fmla="*/ 607 h 13882"/>
                <a:gd name="connsiteX5" fmla="*/ 24384 w 165925"/>
                <a:gd name="connsiteY5" fmla="*/ 607 h 13882"/>
                <a:gd name="connsiteX6" fmla="*/ 83153 w 165925"/>
                <a:gd name="connsiteY6" fmla="*/ 4417 h 13882"/>
                <a:gd name="connsiteX7" fmla="*/ 141732 w 165925"/>
                <a:gd name="connsiteY7" fmla="*/ 9656 h 13882"/>
                <a:gd name="connsiteX8" fmla="*/ 165925 w 165925"/>
                <a:gd name="connsiteY8" fmla="*/ 13276 h 1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25" h="13882">
                  <a:moveTo>
                    <a:pt x="165925" y="13276"/>
                  </a:moveTo>
                  <a:cubicBezTo>
                    <a:pt x="157820" y="14085"/>
                    <a:pt x="149647" y="14085"/>
                    <a:pt x="141542" y="13276"/>
                  </a:cubicBezTo>
                  <a:cubicBezTo>
                    <a:pt x="126492" y="12514"/>
                    <a:pt x="105727" y="11180"/>
                    <a:pt x="82772" y="9465"/>
                  </a:cubicBezTo>
                  <a:cubicBezTo>
                    <a:pt x="59817" y="7751"/>
                    <a:pt x="39052" y="5846"/>
                    <a:pt x="24098" y="4227"/>
                  </a:cubicBezTo>
                  <a:cubicBezTo>
                    <a:pt x="15964" y="3836"/>
                    <a:pt x="7887" y="2627"/>
                    <a:pt x="0" y="607"/>
                  </a:cubicBezTo>
                  <a:cubicBezTo>
                    <a:pt x="8106" y="-202"/>
                    <a:pt x="16278" y="-202"/>
                    <a:pt x="24384" y="607"/>
                  </a:cubicBezTo>
                  <a:cubicBezTo>
                    <a:pt x="39529" y="1369"/>
                    <a:pt x="60198" y="2703"/>
                    <a:pt x="83153" y="4417"/>
                  </a:cubicBezTo>
                  <a:cubicBezTo>
                    <a:pt x="106108" y="6132"/>
                    <a:pt x="126778" y="8037"/>
                    <a:pt x="141732" y="9656"/>
                  </a:cubicBezTo>
                  <a:cubicBezTo>
                    <a:pt x="149895" y="10066"/>
                    <a:pt x="158001" y="11275"/>
                    <a:pt x="165925" y="13276"/>
                  </a:cubicBezTo>
                  <a:close/>
                </a:path>
              </a:pathLst>
            </a:custGeom>
            <a:solidFill>
              <a:srgbClr val="FFD45E"/>
            </a:solid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585CD4D9-2A15-7F86-35DD-8638631C82ED}"/>
                </a:ext>
              </a:extLst>
            </p:cNvPr>
            <p:cNvSpPr/>
            <p:nvPr/>
          </p:nvSpPr>
          <p:spPr>
            <a:xfrm>
              <a:off x="4109180" y="2290546"/>
              <a:ext cx="274224" cy="140208"/>
            </a:xfrm>
            <a:custGeom>
              <a:avLst/>
              <a:gdLst>
                <a:gd name="connsiteX0" fmla="*/ 264985 w 274224"/>
                <a:gd name="connsiteY0" fmla="*/ 140208 h 140208"/>
                <a:gd name="connsiteX1" fmla="*/ 264985 w 274224"/>
                <a:gd name="connsiteY1" fmla="*/ 131350 h 140208"/>
                <a:gd name="connsiteX2" fmla="*/ 265938 w 274224"/>
                <a:gd name="connsiteY2" fmla="*/ 106775 h 140208"/>
                <a:gd name="connsiteX3" fmla="*/ 270129 w 274224"/>
                <a:gd name="connsiteY3" fmla="*/ 17717 h 140208"/>
                <a:gd name="connsiteX4" fmla="*/ 271939 w 274224"/>
                <a:gd name="connsiteY4" fmla="*/ 19717 h 140208"/>
                <a:gd name="connsiteX5" fmla="*/ 8763 w 274224"/>
                <a:gd name="connsiteY5" fmla="*/ 5048 h 140208"/>
                <a:gd name="connsiteX6" fmla="*/ 11525 w 274224"/>
                <a:gd name="connsiteY6" fmla="*/ 2762 h 140208"/>
                <a:gd name="connsiteX7" fmla="*/ 11525 w 274224"/>
                <a:gd name="connsiteY7" fmla="*/ 2762 h 140208"/>
                <a:gd name="connsiteX8" fmla="*/ 11525 w 274224"/>
                <a:gd name="connsiteY8" fmla="*/ 6572 h 140208"/>
                <a:gd name="connsiteX9" fmla="*/ 11525 w 274224"/>
                <a:gd name="connsiteY9" fmla="*/ 10573 h 140208"/>
                <a:gd name="connsiteX10" fmla="*/ 11049 w 274224"/>
                <a:gd name="connsiteY10" fmla="*/ 18574 h 140208"/>
                <a:gd name="connsiteX11" fmla="*/ 10096 w 274224"/>
                <a:gd name="connsiteY11" fmla="*/ 34480 h 140208"/>
                <a:gd name="connsiteX12" fmla="*/ 8287 w 274224"/>
                <a:gd name="connsiteY12" fmla="*/ 65627 h 140208"/>
                <a:gd name="connsiteX13" fmla="*/ 4763 w 274224"/>
                <a:gd name="connsiteY13" fmla="*/ 124873 h 140208"/>
                <a:gd name="connsiteX14" fmla="*/ 2762 w 274224"/>
                <a:gd name="connsiteY14" fmla="*/ 122396 h 140208"/>
                <a:gd name="connsiteX15" fmla="*/ 191167 w 274224"/>
                <a:gd name="connsiteY15" fmla="*/ 137541 h 140208"/>
                <a:gd name="connsiteX16" fmla="*/ 245745 w 274224"/>
                <a:gd name="connsiteY16" fmla="*/ 139160 h 140208"/>
                <a:gd name="connsiteX17" fmla="*/ 260033 w 274224"/>
                <a:gd name="connsiteY17" fmla="*/ 139636 h 140208"/>
                <a:gd name="connsiteX18" fmla="*/ 265271 w 274224"/>
                <a:gd name="connsiteY18" fmla="*/ 139636 h 140208"/>
                <a:gd name="connsiteX19" fmla="*/ 260509 w 274224"/>
                <a:gd name="connsiteY19" fmla="*/ 139636 h 140208"/>
                <a:gd name="connsiteX20" fmla="*/ 245745 w 274224"/>
                <a:gd name="connsiteY20" fmla="*/ 140113 h 140208"/>
                <a:gd name="connsiteX21" fmla="*/ 191071 w 274224"/>
                <a:gd name="connsiteY21" fmla="*/ 140113 h 140208"/>
                <a:gd name="connsiteX22" fmla="*/ 2191 w 274224"/>
                <a:gd name="connsiteY22" fmla="*/ 126682 h 140208"/>
                <a:gd name="connsiteX23" fmla="*/ 0 w 274224"/>
                <a:gd name="connsiteY23" fmla="*/ 126682 h 140208"/>
                <a:gd name="connsiteX24" fmla="*/ 0 w 274224"/>
                <a:gd name="connsiteY24" fmla="*/ 124396 h 140208"/>
                <a:gd name="connsiteX25" fmla="*/ 3334 w 274224"/>
                <a:gd name="connsiteY25" fmla="*/ 65151 h 140208"/>
                <a:gd name="connsiteX26" fmla="*/ 5143 w 274224"/>
                <a:gd name="connsiteY26" fmla="*/ 34004 h 140208"/>
                <a:gd name="connsiteX27" fmla="*/ 6001 w 274224"/>
                <a:gd name="connsiteY27" fmla="*/ 18097 h 140208"/>
                <a:gd name="connsiteX28" fmla="*/ 6001 w 274224"/>
                <a:gd name="connsiteY28" fmla="*/ 10096 h 140208"/>
                <a:gd name="connsiteX29" fmla="*/ 6001 w 274224"/>
                <a:gd name="connsiteY29" fmla="*/ 6096 h 140208"/>
                <a:gd name="connsiteX30" fmla="*/ 6001 w 274224"/>
                <a:gd name="connsiteY30" fmla="*/ 2286 h 140208"/>
                <a:gd name="connsiteX31" fmla="*/ 6001 w 274224"/>
                <a:gd name="connsiteY31" fmla="*/ 2286 h 140208"/>
                <a:gd name="connsiteX32" fmla="*/ 8763 w 274224"/>
                <a:gd name="connsiteY32" fmla="*/ 0 h 140208"/>
                <a:gd name="connsiteX33" fmla="*/ 272320 w 274224"/>
                <a:gd name="connsiteY33" fmla="*/ 16097 h 140208"/>
                <a:gd name="connsiteX34" fmla="*/ 274225 w 274224"/>
                <a:gd name="connsiteY34" fmla="*/ 16097 h 140208"/>
                <a:gd name="connsiteX35" fmla="*/ 274225 w 274224"/>
                <a:gd name="connsiteY35" fmla="*/ 18002 h 140208"/>
                <a:gd name="connsiteX36" fmla="*/ 268034 w 274224"/>
                <a:gd name="connsiteY36" fmla="*/ 107918 h 140208"/>
                <a:gd name="connsiteX37" fmla="*/ 266129 w 274224"/>
                <a:gd name="connsiteY37" fmla="*/ 132017 h 140208"/>
                <a:gd name="connsiteX38" fmla="*/ 264985 w 274224"/>
                <a:gd name="connsiteY38" fmla="*/ 140208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4224" h="140208">
                  <a:moveTo>
                    <a:pt x="264985" y="140208"/>
                  </a:moveTo>
                  <a:cubicBezTo>
                    <a:pt x="264985" y="140208"/>
                    <a:pt x="264985" y="136969"/>
                    <a:pt x="264985" y="131350"/>
                  </a:cubicBezTo>
                  <a:cubicBezTo>
                    <a:pt x="264985" y="125730"/>
                    <a:pt x="265462" y="117062"/>
                    <a:pt x="265938" y="106775"/>
                  </a:cubicBezTo>
                  <a:cubicBezTo>
                    <a:pt x="266890" y="85249"/>
                    <a:pt x="268319" y="54959"/>
                    <a:pt x="270129" y="17717"/>
                  </a:cubicBezTo>
                  <a:lnTo>
                    <a:pt x="271939" y="19717"/>
                  </a:lnTo>
                  <a:cubicBezTo>
                    <a:pt x="183985" y="20517"/>
                    <a:pt x="96079" y="15621"/>
                    <a:pt x="8763" y="5048"/>
                  </a:cubicBezTo>
                  <a:lnTo>
                    <a:pt x="11525" y="2762"/>
                  </a:lnTo>
                  <a:lnTo>
                    <a:pt x="11525" y="2762"/>
                  </a:lnTo>
                  <a:lnTo>
                    <a:pt x="11525" y="6572"/>
                  </a:lnTo>
                  <a:lnTo>
                    <a:pt x="11525" y="10573"/>
                  </a:lnTo>
                  <a:lnTo>
                    <a:pt x="11049" y="18574"/>
                  </a:lnTo>
                  <a:cubicBezTo>
                    <a:pt x="11049" y="23908"/>
                    <a:pt x="10477" y="29242"/>
                    <a:pt x="10096" y="34480"/>
                  </a:cubicBezTo>
                  <a:cubicBezTo>
                    <a:pt x="9525" y="45053"/>
                    <a:pt x="8954" y="55435"/>
                    <a:pt x="8287" y="65627"/>
                  </a:cubicBezTo>
                  <a:cubicBezTo>
                    <a:pt x="7048" y="86106"/>
                    <a:pt x="5905" y="105918"/>
                    <a:pt x="4763" y="124873"/>
                  </a:cubicBezTo>
                  <a:lnTo>
                    <a:pt x="2762" y="122396"/>
                  </a:lnTo>
                  <a:cubicBezTo>
                    <a:pt x="78962" y="131921"/>
                    <a:pt x="144589" y="135731"/>
                    <a:pt x="191167" y="137541"/>
                  </a:cubicBezTo>
                  <a:lnTo>
                    <a:pt x="245745" y="139160"/>
                  </a:lnTo>
                  <a:lnTo>
                    <a:pt x="260033" y="139636"/>
                  </a:lnTo>
                  <a:lnTo>
                    <a:pt x="265271" y="139636"/>
                  </a:lnTo>
                  <a:cubicBezTo>
                    <a:pt x="263690" y="139770"/>
                    <a:pt x="262090" y="139770"/>
                    <a:pt x="260509" y="139636"/>
                  </a:cubicBezTo>
                  <a:cubicBezTo>
                    <a:pt x="257270" y="139636"/>
                    <a:pt x="252127" y="139636"/>
                    <a:pt x="245745" y="140113"/>
                  </a:cubicBezTo>
                  <a:cubicBezTo>
                    <a:pt x="232981" y="140113"/>
                    <a:pt x="214408" y="140113"/>
                    <a:pt x="191071" y="140113"/>
                  </a:cubicBezTo>
                  <a:cubicBezTo>
                    <a:pt x="144399" y="139160"/>
                    <a:pt x="78486" y="135731"/>
                    <a:pt x="2191" y="126682"/>
                  </a:cubicBezTo>
                  <a:lnTo>
                    <a:pt x="0" y="126682"/>
                  </a:lnTo>
                  <a:lnTo>
                    <a:pt x="0" y="124396"/>
                  </a:lnTo>
                  <a:cubicBezTo>
                    <a:pt x="1048" y="105346"/>
                    <a:pt x="2191" y="85630"/>
                    <a:pt x="3334" y="65151"/>
                  </a:cubicBezTo>
                  <a:cubicBezTo>
                    <a:pt x="3905" y="54959"/>
                    <a:pt x="4477" y="44577"/>
                    <a:pt x="5143" y="34004"/>
                  </a:cubicBezTo>
                  <a:lnTo>
                    <a:pt x="6001" y="18097"/>
                  </a:lnTo>
                  <a:lnTo>
                    <a:pt x="6001" y="10096"/>
                  </a:lnTo>
                  <a:lnTo>
                    <a:pt x="6001" y="6096"/>
                  </a:lnTo>
                  <a:lnTo>
                    <a:pt x="6001" y="2286"/>
                  </a:lnTo>
                  <a:lnTo>
                    <a:pt x="6001" y="2286"/>
                  </a:lnTo>
                  <a:lnTo>
                    <a:pt x="8763" y="0"/>
                  </a:lnTo>
                  <a:cubicBezTo>
                    <a:pt x="96221" y="10525"/>
                    <a:pt x="184233" y="15897"/>
                    <a:pt x="272320" y="16097"/>
                  </a:cubicBezTo>
                  <a:lnTo>
                    <a:pt x="274225" y="16097"/>
                  </a:lnTo>
                  <a:lnTo>
                    <a:pt x="274225" y="18002"/>
                  </a:lnTo>
                  <a:cubicBezTo>
                    <a:pt x="271653" y="55531"/>
                    <a:pt x="269558" y="86201"/>
                    <a:pt x="268034" y="107918"/>
                  </a:cubicBezTo>
                  <a:cubicBezTo>
                    <a:pt x="267271" y="118015"/>
                    <a:pt x="266605" y="126111"/>
                    <a:pt x="266129" y="132017"/>
                  </a:cubicBezTo>
                  <a:cubicBezTo>
                    <a:pt x="266014" y="134779"/>
                    <a:pt x="265633" y="137522"/>
                    <a:pt x="264985" y="140208"/>
                  </a:cubicBezTo>
                  <a:close/>
                </a:path>
              </a:pathLst>
            </a:custGeom>
            <a:solidFill>
              <a:srgbClr val="FFD45E"/>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5CB811E4-BAE9-91B5-C3FA-8538F17772E9}"/>
                </a:ext>
              </a:extLst>
            </p:cNvPr>
            <p:cNvSpPr/>
            <p:nvPr/>
          </p:nvSpPr>
          <p:spPr>
            <a:xfrm>
              <a:off x="4374165" y="2430754"/>
              <a:ext cx="32480" cy="53435"/>
            </a:xfrm>
            <a:custGeom>
              <a:avLst/>
              <a:gdLst>
                <a:gd name="connsiteX0" fmla="*/ 32480 w 32480"/>
                <a:gd name="connsiteY0" fmla="*/ 53435 h 53435"/>
                <a:gd name="connsiteX1" fmla="*/ 14097 w 32480"/>
                <a:gd name="connsiteY1" fmla="*/ 28003 h 53435"/>
                <a:gd name="connsiteX2" fmla="*/ 0 w 32480"/>
                <a:gd name="connsiteY2" fmla="*/ 0 h 53435"/>
                <a:gd name="connsiteX3" fmla="*/ 18383 w 32480"/>
                <a:gd name="connsiteY3" fmla="*/ 25432 h 53435"/>
                <a:gd name="connsiteX4" fmla="*/ 32480 w 32480"/>
                <a:gd name="connsiteY4" fmla="*/ 53435 h 53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53435">
                  <a:moveTo>
                    <a:pt x="32480" y="53435"/>
                  </a:moveTo>
                  <a:cubicBezTo>
                    <a:pt x="25194" y="45853"/>
                    <a:pt x="19012" y="37300"/>
                    <a:pt x="14097" y="28003"/>
                  </a:cubicBezTo>
                  <a:cubicBezTo>
                    <a:pt x="7820" y="19555"/>
                    <a:pt x="3048" y="10077"/>
                    <a:pt x="0" y="0"/>
                  </a:cubicBezTo>
                  <a:cubicBezTo>
                    <a:pt x="7287" y="7582"/>
                    <a:pt x="13468" y="16135"/>
                    <a:pt x="18383" y="25432"/>
                  </a:cubicBezTo>
                  <a:cubicBezTo>
                    <a:pt x="24660" y="33880"/>
                    <a:pt x="29432" y="43358"/>
                    <a:pt x="32480" y="53435"/>
                  </a:cubicBezTo>
                  <a:close/>
                </a:path>
              </a:pathLst>
            </a:custGeom>
            <a:solidFill>
              <a:srgbClr val="FFD45E"/>
            </a:solid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4F871DB9-0AD7-ED79-D7C9-0DFD7C63FAFC}"/>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D45E"/>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A541C9ED-8CBF-5C9C-07D6-814FF4C7F195}"/>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FFFF"/>
            </a:solid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0119C5F-B3CA-4F4E-503F-61A0D6781B2D}"/>
                </a:ext>
              </a:extLst>
            </p:cNvPr>
            <p:cNvSpPr/>
            <p:nvPr/>
          </p:nvSpPr>
          <p:spPr>
            <a:xfrm>
              <a:off x="2926666" y="1758384"/>
              <a:ext cx="668353" cy="903446"/>
            </a:xfrm>
            <a:custGeom>
              <a:avLst/>
              <a:gdLst>
                <a:gd name="connsiteX0" fmla="*/ 668354 w 668353"/>
                <a:gd name="connsiteY0" fmla="*/ 903446 h 903446"/>
                <a:gd name="connsiteX1" fmla="*/ 665306 w 668353"/>
                <a:gd name="connsiteY1" fmla="*/ 902684 h 903446"/>
                <a:gd name="connsiteX2" fmla="*/ 655781 w 668353"/>
                <a:gd name="connsiteY2" fmla="*/ 900113 h 903446"/>
                <a:gd name="connsiteX3" fmla="*/ 621301 w 668353"/>
                <a:gd name="connsiteY3" fmla="*/ 889540 h 903446"/>
                <a:gd name="connsiteX4" fmla="*/ 567103 w 668353"/>
                <a:gd name="connsiteY4" fmla="*/ 871442 h 903446"/>
                <a:gd name="connsiteX5" fmla="*/ 533861 w 668353"/>
                <a:gd name="connsiteY5" fmla="*/ 858774 h 903446"/>
                <a:gd name="connsiteX6" fmla="*/ 496809 w 668353"/>
                <a:gd name="connsiteY6" fmla="*/ 843534 h 903446"/>
                <a:gd name="connsiteX7" fmla="*/ 414322 w 668353"/>
                <a:gd name="connsiteY7" fmla="*/ 803720 h 903446"/>
                <a:gd name="connsiteX8" fmla="*/ 323644 w 668353"/>
                <a:gd name="connsiteY8" fmla="*/ 750189 h 903446"/>
                <a:gd name="connsiteX9" fmla="*/ 141717 w 668353"/>
                <a:gd name="connsiteY9" fmla="*/ 592550 h 903446"/>
                <a:gd name="connsiteX10" fmla="*/ 76090 w 668353"/>
                <a:gd name="connsiteY10" fmla="*/ 501015 h 903446"/>
                <a:gd name="connsiteX11" fmla="*/ 76090 w 668353"/>
                <a:gd name="connsiteY11" fmla="*/ 501015 h 903446"/>
                <a:gd name="connsiteX12" fmla="*/ 76090 w 668353"/>
                <a:gd name="connsiteY12" fmla="*/ 501015 h 903446"/>
                <a:gd name="connsiteX13" fmla="*/ 20845 w 668353"/>
                <a:gd name="connsiteY13" fmla="*/ 143828 h 903446"/>
                <a:gd name="connsiteX14" fmla="*/ 5033 w 668353"/>
                <a:gd name="connsiteY14" fmla="*/ 38481 h 903446"/>
                <a:gd name="connsiteX15" fmla="*/ 1033 w 668353"/>
                <a:gd name="connsiteY15" fmla="*/ 9906 h 903446"/>
                <a:gd name="connsiteX16" fmla="*/ 80 w 668353"/>
                <a:gd name="connsiteY16" fmla="*/ 2572 h 903446"/>
                <a:gd name="connsiteX17" fmla="*/ 80 w 668353"/>
                <a:gd name="connsiteY17" fmla="*/ 0 h 903446"/>
                <a:gd name="connsiteX18" fmla="*/ 652 w 668353"/>
                <a:gd name="connsiteY18" fmla="*/ 2477 h 903446"/>
                <a:gd name="connsiteX19" fmla="*/ 2080 w 668353"/>
                <a:gd name="connsiteY19" fmla="*/ 9811 h 903446"/>
                <a:gd name="connsiteX20" fmla="*/ 6938 w 668353"/>
                <a:gd name="connsiteY20" fmla="*/ 38386 h 903446"/>
                <a:gd name="connsiteX21" fmla="*/ 24178 w 668353"/>
                <a:gd name="connsiteY21" fmla="*/ 143161 h 903446"/>
                <a:gd name="connsiteX22" fmla="*/ 81328 w 668353"/>
                <a:gd name="connsiteY22" fmla="*/ 500063 h 903446"/>
                <a:gd name="connsiteX23" fmla="*/ 81328 w 668353"/>
                <a:gd name="connsiteY23" fmla="*/ 499396 h 903446"/>
                <a:gd name="connsiteX24" fmla="*/ 146289 w 668353"/>
                <a:gd name="connsiteY24" fmla="*/ 589883 h 903446"/>
                <a:gd name="connsiteX25" fmla="*/ 327264 w 668353"/>
                <a:gd name="connsiteY25" fmla="*/ 746951 h 903446"/>
                <a:gd name="connsiteX26" fmla="*/ 417275 w 668353"/>
                <a:gd name="connsiteY26" fmla="*/ 800672 h 903446"/>
                <a:gd name="connsiteX27" fmla="*/ 499285 w 668353"/>
                <a:gd name="connsiteY27" fmla="*/ 840867 h 903446"/>
                <a:gd name="connsiteX28" fmla="*/ 536052 w 668353"/>
                <a:gd name="connsiteY28" fmla="*/ 856393 h 903446"/>
                <a:gd name="connsiteX29" fmla="*/ 569008 w 668353"/>
                <a:gd name="connsiteY29" fmla="*/ 869347 h 903446"/>
                <a:gd name="connsiteX30" fmla="*/ 622729 w 668353"/>
                <a:gd name="connsiteY30" fmla="*/ 888397 h 903446"/>
                <a:gd name="connsiteX31" fmla="*/ 656924 w 668353"/>
                <a:gd name="connsiteY31" fmla="*/ 899827 h 903446"/>
                <a:gd name="connsiteX32" fmla="*/ 665782 w 668353"/>
                <a:gd name="connsiteY32" fmla="*/ 902875 h 903446"/>
                <a:gd name="connsiteX33" fmla="*/ 668354 w 668353"/>
                <a:gd name="connsiteY33" fmla="*/ 903446 h 9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8353" h="903446">
                  <a:moveTo>
                    <a:pt x="668354" y="903446"/>
                  </a:moveTo>
                  <a:lnTo>
                    <a:pt x="665306" y="902684"/>
                  </a:lnTo>
                  <a:lnTo>
                    <a:pt x="655781" y="900113"/>
                  </a:lnTo>
                  <a:lnTo>
                    <a:pt x="621301" y="889540"/>
                  </a:lnTo>
                  <a:cubicBezTo>
                    <a:pt x="606346" y="884777"/>
                    <a:pt x="587773" y="880015"/>
                    <a:pt x="567103" y="871442"/>
                  </a:cubicBezTo>
                  <a:lnTo>
                    <a:pt x="533861" y="858774"/>
                  </a:lnTo>
                  <a:cubicBezTo>
                    <a:pt x="521955" y="854297"/>
                    <a:pt x="509477" y="849249"/>
                    <a:pt x="496809" y="843534"/>
                  </a:cubicBezTo>
                  <a:cubicBezTo>
                    <a:pt x="471377" y="831914"/>
                    <a:pt x="443088" y="819912"/>
                    <a:pt x="414322" y="803720"/>
                  </a:cubicBezTo>
                  <a:cubicBezTo>
                    <a:pt x="385557" y="787527"/>
                    <a:pt x="354886" y="770096"/>
                    <a:pt x="323644" y="750189"/>
                  </a:cubicBezTo>
                  <a:cubicBezTo>
                    <a:pt x="256274" y="705955"/>
                    <a:pt x="195093" y="652939"/>
                    <a:pt x="141717" y="592550"/>
                  </a:cubicBezTo>
                  <a:cubicBezTo>
                    <a:pt x="116707" y="564413"/>
                    <a:pt x="94712" y="533733"/>
                    <a:pt x="76090" y="501015"/>
                  </a:cubicBezTo>
                  <a:lnTo>
                    <a:pt x="76090" y="501015"/>
                  </a:lnTo>
                  <a:lnTo>
                    <a:pt x="76090" y="501015"/>
                  </a:lnTo>
                  <a:lnTo>
                    <a:pt x="20845" y="143828"/>
                  </a:lnTo>
                  <a:cubicBezTo>
                    <a:pt x="14177" y="99250"/>
                    <a:pt x="8748" y="63532"/>
                    <a:pt x="5033" y="38481"/>
                  </a:cubicBezTo>
                  <a:lnTo>
                    <a:pt x="1033" y="9906"/>
                  </a:lnTo>
                  <a:lnTo>
                    <a:pt x="80" y="2572"/>
                  </a:lnTo>
                  <a:cubicBezTo>
                    <a:pt x="-27" y="1715"/>
                    <a:pt x="-27" y="857"/>
                    <a:pt x="80" y="0"/>
                  </a:cubicBezTo>
                  <a:cubicBezTo>
                    <a:pt x="380" y="800"/>
                    <a:pt x="572" y="1629"/>
                    <a:pt x="652" y="2477"/>
                  </a:cubicBezTo>
                  <a:lnTo>
                    <a:pt x="2080" y="9811"/>
                  </a:lnTo>
                  <a:lnTo>
                    <a:pt x="6938" y="38386"/>
                  </a:lnTo>
                  <a:cubicBezTo>
                    <a:pt x="11034" y="63341"/>
                    <a:pt x="16463" y="99060"/>
                    <a:pt x="24178" y="143161"/>
                  </a:cubicBezTo>
                  <a:cubicBezTo>
                    <a:pt x="38466" y="232886"/>
                    <a:pt x="58468" y="357854"/>
                    <a:pt x="81328" y="500063"/>
                  </a:cubicBezTo>
                  <a:lnTo>
                    <a:pt x="81328" y="499396"/>
                  </a:lnTo>
                  <a:cubicBezTo>
                    <a:pt x="99837" y="531695"/>
                    <a:pt x="121604" y="562013"/>
                    <a:pt x="146289" y="589883"/>
                  </a:cubicBezTo>
                  <a:cubicBezTo>
                    <a:pt x="199463" y="649948"/>
                    <a:pt x="260313" y="702764"/>
                    <a:pt x="327264" y="746951"/>
                  </a:cubicBezTo>
                  <a:cubicBezTo>
                    <a:pt x="358315" y="766953"/>
                    <a:pt x="387938" y="785717"/>
                    <a:pt x="417275" y="800672"/>
                  </a:cubicBezTo>
                  <a:cubicBezTo>
                    <a:pt x="446612" y="815626"/>
                    <a:pt x="473949" y="829247"/>
                    <a:pt x="499285" y="840867"/>
                  </a:cubicBezTo>
                  <a:cubicBezTo>
                    <a:pt x="511858" y="847058"/>
                    <a:pt x="524336" y="851916"/>
                    <a:pt x="536052" y="856393"/>
                  </a:cubicBezTo>
                  <a:lnTo>
                    <a:pt x="569008" y="869347"/>
                  </a:lnTo>
                  <a:cubicBezTo>
                    <a:pt x="589487" y="878015"/>
                    <a:pt x="607966" y="883158"/>
                    <a:pt x="622729" y="888397"/>
                  </a:cubicBezTo>
                  <a:lnTo>
                    <a:pt x="656924" y="899827"/>
                  </a:lnTo>
                  <a:lnTo>
                    <a:pt x="665782" y="902875"/>
                  </a:lnTo>
                  <a:cubicBezTo>
                    <a:pt x="666659" y="902980"/>
                    <a:pt x="667516" y="903170"/>
                    <a:pt x="668354" y="903446"/>
                  </a:cubicBezTo>
                  <a:close/>
                </a:path>
              </a:pathLst>
            </a:custGeom>
            <a:solidFill>
              <a:srgbClr val="FFD45E"/>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80A929B-6EFC-D3A4-7D00-0827A56F7833}"/>
                </a:ext>
              </a:extLst>
            </p:cNvPr>
            <p:cNvSpPr/>
            <p:nvPr/>
          </p:nvSpPr>
          <p:spPr>
            <a:xfrm>
              <a:off x="2969323" y="1919928"/>
              <a:ext cx="582644" cy="611314"/>
            </a:xfrm>
            <a:custGeom>
              <a:avLst/>
              <a:gdLst>
                <a:gd name="connsiteX0" fmla="*/ 582644 w 582644"/>
                <a:gd name="connsiteY0" fmla="*/ 529876 h 611314"/>
                <a:gd name="connsiteX1" fmla="*/ 581025 w 582644"/>
                <a:gd name="connsiteY1" fmla="*/ 531400 h 611314"/>
                <a:gd name="connsiteX2" fmla="*/ 575786 w 582644"/>
                <a:gd name="connsiteY2" fmla="*/ 535591 h 611314"/>
                <a:gd name="connsiteX3" fmla="*/ 555498 w 582644"/>
                <a:gd name="connsiteY3" fmla="*/ 551402 h 611314"/>
                <a:gd name="connsiteX4" fmla="*/ 478727 w 582644"/>
                <a:gd name="connsiteY4" fmla="*/ 610362 h 611314"/>
                <a:gd name="connsiteX5" fmla="*/ 477584 w 582644"/>
                <a:gd name="connsiteY5" fmla="*/ 611314 h 611314"/>
                <a:gd name="connsiteX6" fmla="*/ 476631 w 582644"/>
                <a:gd name="connsiteY6" fmla="*/ 609981 h 611314"/>
                <a:gd name="connsiteX7" fmla="*/ 382619 w 582644"/>
                <a:gd name="connsiteY7" fmla="*/ 479870 h 611314"/>
                <a:gd name="connsiteX8" fmla="*/ 385477 w 582644"/>
                <a:gd name="connsiteY8" fmla="*/ 480346 h 611314"/>
                <a:gd name="connsiteX9" fmla="*/ 313373 w 582644"/>
                <a:gd name="connsiteY9" fmla="*/ 531781 h 611314"/>
                <a:gd name="connsiteX10" fmla="*/ 310991 w 582644"/>
                <a:gd name="connsiteY10" fmla="*/ 533495 h 611314"/>
                <a:gd name="connsiteX11" fmla="*/ 309944 w 582644"/>
                <a:gd name="connsiteY11" fmla="*/ 530638 h 611314"/>
                <a:gd name="connsiteX12" fmla="*/ 216979 w 582644"/>
                <a:gd name="connsiteY12" fmla="*/ 278511 h 611314"/>
                <a:gd name="connsiteX13" fmla="*/ 203645 w 582644"/>
                <a:gd name="connsiteY13" fmla="*/ 242221 h 611314"/>
                <a:gd name="connsiteX14" fmla="*/ 208121 w 582644"/>
                <a:gd name="connsiteY14" fmla="*/ 242221 h 611314"/>
                <a:gd name="connsiteX15" fmla="*/ 149447 w 582644"/>
                <a:gd name="connsiteY15" fmla="*/ 358807 h 611314"/>
                <a:gd name="connsiteX16" fmla="*/ 146876 w 582644"/>
                <a:gd name="connsiteY16" fmla="*/ 363855 h 611314"/>
                <a:gd name="connsiteX17" fmla="*/ 145066 w 582644"/>
                <a:gd name="connsiteY17" fmla="*/ 358521 h 611314"/>
                <a:gd name="connsiteX18" fmla="*/ 22384 w 582644"/>
                <a:gd name="connsiteY18" fmla="*/ 4858 h 611314"/>
                <a:gd name="connsiteX19" fmla="*/ 24956 w 582644"/>
                <a:gd name="connsiteY19" fmla="*/ 4858 h 611314"/>
                <a:gd name="connsiteX20" fmla="*/ 6953 w 582644"/>
                <a:gd name="connsiteY20" fmla="*/ 81058 h 611314"/>
                <a:gd name="connsiteX21" fmla="*/ 2000 w 582644"/>
                <a:gd name="connsiteY21" fmla="*/ 101060 h 611314"/>
                <a:gd name="connsiteX22" fmla="*/ 667 w 582644"/>
                <a:gd name="connsiteY22" fmla="*/ 106204 h 611314"/>
                <a:gd name="connsiteX23" fmla="*/ 0 w 582644"/>
                <a:gd name="connsiteY23" fmla="*/ 107918 h 611314"/>
                <a:gd name="connsiteX24" fmla="*/ 0 w 582644"/>
                <a:gd name="connsiteY24" fmla="*/ 106108 h 611314"/>
                <a:gd name="connsiteX25" fmla="*/ 952 w 582644"/>
                <a:gd name="connsiteY25" fmla="*/ 100965 h 611314"/>
                <a:gd name="connsiteX26" fmla="*/ 5239 w 582644"/>
                <a:gd name="connsiteY26" fmla="*/ 80772 h 611314"/>
                <a:gd name="connsiteX27" fmla="*/ 22003 w 582644"/>
                <a:gd name="connsiteY27" fmla="*/ 4572 h 611314"/>
                <a:gd name="connsiteX28" fmla="*/ 23051 w 582644"/>
                <a:gd name="connsiteY28" fmla="*/ 0 h 611314"/>
                <a:gd name="connsiteX29" fmla="*/ 24670 w 582644"/>
                <a:gd name="connsiteY29" fmla="*/ 4477 h 611314"/>
                <a:gd name="connsiteX30" fmla="*/ 149257 w 582644"/>
                <a:gd name="connsiteY30" fmla="*/ 357378 h 611314"/>
                <a:gd name="connsiteX31" fmla="*/ 144875 w 582644"/>
                <a:gd name="connsiteY31" fmla="*/ 357378 h 611314"/>
                <a:gd name="connsiteX32" fmla="*/ 203454 w 582644"/>
                <a:gd name="connsiteY32" fmla="*/ 240792 h 611314"/>
                <a:gd name="connsiteX33" fmla="*/ 206026 w 582644"/>
                <a:gd name="connsiteY33" fmla="*/ 235648 h 611314"/>
                <a:gd name="connsiteX34" fmla="*/ 208026 w 582644"/>
                <a:gd name="connsiteY34" fmla="*/ 240983 h 611314"/>
                <a:gd name="connsiteX35" fmla="*/ 221361 w 582644"/>
                <a:gd name="connsiteY35" fmla="*/ 277273 h 611314"/>
                <a:gd name="connsiteX36" fmla="*/ 313849 w 582644"/>
                <a:gd name="connsiteY36" fmla="*/ 529590 h 611314"/>
                <a:gd name="connsiteX37" fmla="*/ 310420 w 582644"/>
                <a:gd name="connsiteY37" fmla="*/ 528542 h 611314"/>
                <a:gd name="connsiteX38" fmla="*/ 382810 w 582644"/>
                <a:gd name="connsiteY38" fmla="*/ 477488 h 611314"/>
                <a:gd name="connsiteX39" fmla="*/ 384429 w 582644"/>
                <a:gd name="connsiteY39" fmla="*/ 476345 h 611314"/>
                <a:gd name="connsiteX40" fmla="*/ 385667 w 582644"/>
                <a:gd name="connsiteY40" fmla="*/ 477964 h 611314"/>
                <a:gd name="connsiteX41" fmla="*/ 478727 w 582644"/>
                <a:gd name="connsiteY41" fmla="*/ 608267 h 611314"/>
                <a:gd name="connsiteX42" fmla="*/ 476536 w 582644"/>
                <a:gd name="connsiteY42" fmla="*/ 608267 h 611314"/>
                <a:gd name="connsiteX43" fmla="*/ 554355 w 582644"/>
                <a:gd name="connsiteY43" fmla="*/ 550450 h 611314"/>
                <a:gd name="connsiteX44" fmla="*/ 575120 w 582644"/>
                <a:gd name="connsiteY44" fmla="*/ 535210 h 611314"/>
                <a:gd name="connsiteX45" fmla="*/ 580549 w 582644"/>
                <a:gd name="connsiteY45" fmla="*/ 531400 h 61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2644" h="611314">
                  <a:moveTo>
                    <a:pt x="582644" y="529876"/>
                  </a:moveTo>
                  <a:cubicBezTo>
                    <a:pt x="582644" y="529876"/>
                    <a:pt x="582644" y="530447"/>
                    <a:pt x="581025" y="531400"/>
                  </a:cubicBezTo>
                  <a:lnTo>
                    <a:pt x="575786" y="535591"/>
                  </a:lnTo>
                  <a:lnTo>
                    <a:pt x="555498" y="551402"/>
                  </a:lnTo>
                  <a:lnTo>
                    <a:pt x="478727" y="610362"/>
                  </a:lnTo>
                  <a:lnTo>
                    <a:pt x="477584" y="611314"/>
                  </a:lnTo>
                  <a:lnTo>
                    <a:pt x="476631" y="609981"/>
                  </a:lnTo>
                  <a:cubicBezTo>
                    <a:pt x="450723" y="574262"/>
                    <a:pt x="418814" y="530066"/>
                    <a:pt x="382619" y="479870"/>
                  </a:cubicBezTo>
                  <a:lnTo>
                    <a:pt x="385477" y="480346"/>
                  </a:lnTo>
                  <a:lnTo>
                    <a:pt x="313373" y="531781"/>
                  </a:lnTo>
                  <a:lnTo>
                    <a:pt x="310991" y="533495"/>
                  </a:lnTo>
                  <a:lnTo>
                    <a:pt x="309944" y="530638"/>
                  </a:lnTo>
                  <a:cubicBezTo>
                    <a:pt x="281369" y="454438"/>
                    <a:pt x="250222" y="368713"/>
                    <a:pt x="216979" y="278511"/>
                  </a:cubicBezTo>
                  <a:lnTo>
                    <a:pt x="203645" y="242221"/>
                  </a:lnTo>
                  <a:lnTo>
                    <a:pt x="208121" y="242221"/>
                  </a:lnTo>
                  <a:lnTo>
                    <a:pt x="149447" y="358807"/>
                  </a:lnTo>
                  <a:lnTo>
                    <a:pt x="146876" y="363855"/>
                  </a:lnTo>
                  <a:lnTo>
                    <a:pt x="145066" y="358521"/>
                  </a:lnTo>
                  <a:cubicBezTo>
                    <a:pt x="93917" y="211264"/>
                    <a:pt x="50578" y="86106"/>
                    <a:pt x="22384" y="4858"/>
                  </a:cubicBezTo>
                  <a:lnTo>
                    <a:pt x="24956" y="4858"/>
                  </a:lnTo>
                  <a:cubicBezTo>
                    <a:pt x="17240" y="37433"/>
                    <a:pt x="11144" y="63055"/>
                    <a:pt x="6953" y="81058"/>
                  </a:cubicBezTo>
                  <a:cubicBezTo>
                    <a:pt x="4858" y="89630"/>
                    <a:pt x="3143" y="96298"/>
                    <a:pt x="2000" y="101060"/>
                  </a:cubicBezTo>
                  <a:lnTo>
                    <a:pt x="667" y="106204"/>
                  </a:lnTo>
                  <a:cubicBezTo>
                    <a:pt x="535" y="106804"/>
                    <a:pt x="311" y="107385"/>
                    <a:pt x="0" y="107918"/>
                  </a:cubicBezTo>
                  <a:lnTo>
                    <a:pt x="0" y="106108"/>
                  </a:lnTo>
                  <a:cubicBezTo>
                    <a:pt x="0" y="104775"/>
                    <a:pt x="572" y="103060"/>
                    <a:pt x="952" y="100965"/>
                  </a:cubicBezTo>
                  <a:lnTo>
                    <a:pt x="5239" y="80772"/>
                  </a:lnTo>
                  <a:cubicBezTo>
                    <a:pt x="9144" y="62770"/>
                    <a:pt x="14764" y="37052"/>
                    <a:pt x="22003" y="4572"/>
                  </a:cubicBezTo>
                  <a:lnTo>
                    <a:pt x="23051" y="0"/>
                  </a:lnTo>
                  <a:lnTo>
                    <a:pt x="24670" y="4477"/>
                  </a:lnTo>
                  <a:cubicBezTo>
                    <a:pt x="53245" y="85534"/>
                    <a:pt x="97346" y="210407"/>
                    <a:pt x="149257" y="357378"/>
                  </a:cubicBezTo>
                  <a:lnTo>
                    <a:pt x="144875" y="357378"/>
                  </a:lnTo>
                  <a:lnTo>
                    <a:pt x="203454" y="240792"/>
                  </a:lnTo>
                  <a:lnTo>
                    <a:pt x="206026" y="235648"/>
                  </a:lnTo>
                  <a:lnTo>
                    <a:pt x="208026" y="240983"/>
                  </a:lnTo>
                  <a:lnTo>
                    <a:pt x="221361" y="277273"/>
                  </a:lnTo>
                  <a:cubicBezTo>
                    <a:pt x="254413" y="367570"/>
                    <a:pt x="285845" y="453200"/>
                    <a:pt x="313849" y="529590"/>
                  </a:cubicBezTo>
                  <a:lnTo>
                    <a:pt x="310420" y="528542"/>
                  </a:lnTo>
                  <a:lnTo>
                    <a:pt x="382810" y="477488"/>
                  </a:lnTo>
                  <a:lnTo>
                    <a:pt x="384429" y="476345"/>
                  </a:lnTo>
                  <a:lnTo>
                    <a:pt x="385667" y="477964"/>
                  </a:lnTo>
                  <a:lnTo>
                    <a:pt x="478727" y="608267"/>
                  </a:lnTo>
                  <a:lnTo>
                    <a:pt x="476536" y="608267"/>
                  </a:lnTo>
                  <a:lnTo>
                    <a:pt x="554355" y="550450"/>
                  </a:lnTo>
                  <a:lnTo>
                    <a:pt x="575120" y="535210"/>
                  </a:lnTo>
                  <a:lnTo>
                    <a:pt x="580549" y="531400"/>
                  </a:lnTo>
                  <a:close/>
                </a:path>
              </a:pathLst>
            </a:custGeom>
            <a:solidFill>
              <a:srgbClr val="FFD45E"/>
            </a:solid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7B7E4A54-6348-2246-49EE-82D0B77383DB}"/>
                </a:ext>
              </a:extLst>
            </p:cNvPr>
            <p:cNvSpPr/>
            <p:nvPr/>
          </p:nvSpPr>
          <p:spPr>
            <a:xfrm>
              <a:off x="3292983" y="1990032"/>
              <a:ext cx="242125" cy="109537"/>
            </a:xfrm>
            <a:custGeom>
              <a:avLst/>
              <a:gdLst>
                <a:gd name="connsiteX0" fmla="*/ 242125 w 242125"/>
                <a:gd name="connsiteY0" fmla="*/ 109538 h 109537"/>
                <a:gd name="connsiteX1" fmla="*/ 231838 w 242125"/>
                <a:gd name="connsiteY1" fmla="*/ 107251 h 109537"/>
                <a:gd name="connsiteX2" fmla="*/ 204502 w 242125"/>
                <a:gd name="connsiteY2" fmla="*/ 98774 h 109537"/>
                <a:gd name="connsiteX3" fmla="*/ 116967 w 242125"/>
                <a:gd name="connsiteY3" fmla="*/ 64294 h 109537"/>
                <a:gd name="connsiteX4" fmla="*/ 32861 w 242125"/>
                <a:gd name="connsiteY4" fmla="*/ 21146 h 109537"/>
                <a:gd name="connsiteX5" fmla="*/ 8477 w 242125"/>
                <a:gd name="connsiteY5" fmla="*/ 6191 h 109537"/>
                <a:gd name="connsiteX6" fmla="*/ 0 w 242125"/>
                <a:gd name="connsiteY6" fmla="*/ 0 h 109537"/>
                <a:gd name="connsiteX7" fmla="*/ 9525 w 242125"/>
                <a:gd name="connsiteY7" fmla="*/ 4572 h 109537"/>
                <a:gd name="connsiteX8" fmla="*/ 34671 w 242125"/>
                <a:gd name="connsiteY8" fmla="*/ 18097 h 109537"/>
                <a:gd name="connsiteX9" fmla="*/ 119063 w 242125"/>
                <a:gd name="connsiteY9" fmla="*/ 59817 h 109537"/>
                <a:gd name="connsiteX10" fmla="*/ 206121 w 242125"/>
                <a:gd name="connsiteY10" fmla="*/ 95536 h 109537"/>
                <a:gd name="connsiteX11" fmla="*/ 232886 w 242125"/>
                <a:gd name="connsiteY11" fmla="*/ 105061 h 109537"/>
                <a:gd name="connsiteX12" fmla="*/ 242125 w 242125"/>
                <a:gd name="connsiteY12" fmla="*/ 1095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5" h="109537">
                  <a:moveTo>
                    <a:pt x="242125" y="109538"/>
                  </a:moveTo>
                  <a:cubicBezTo>
                    <a:pt x="238620" y="109185"/>
                    <a:pt x="235163" y="108414"/>
                    <a:pt x="231838" y="107251"/>
                  </a:cubicBezTo>
                  <a:cubicBezTo>
                    <a:pt x="225362" y="105442"/>
                    <a:pt x="215932" y="102584"/>
                    <a:pt x="204502" y="98774"/>
                  </a:cubicBezTo>
                  <a:cubicBezTo>
                    <a:pt x="174736" y="88821"/>
                    <a:pt x="145523" y="77314"/>
                    <a:pt x="116967" y="64294"/>
                  </a:cubicBezTo>
                  <a:cubicBezTo>
                    <a:pt x="88221" y="51340"/>
                    <a:pt x="60150" y="36938"/>
                    <a:pt x="32861" y="21146"/>
                  </a:cubicBezTo>
                  <a:cubicBezTo>
                    <a:pt x="22479" y="15050"/>
                    <a:pt x="13811" y="9906"/>
                    <a:pt x="8477" y="6191"/>
                  </a:cubicBezTo>
                  <a:cubicBezTo>
                    <a:pt x="5410" y="4477"/>
                    <a:pt x="2562" y="2400"/>
                    <a:pt x="0" y="0"/>
                  </a:cubicBezTo>
                  <a:cubicBezTo>
                    <a:pt x="3343" y="1134"/>
                    <a:pt x="6544" y="2676"/>
                    <a:pt x="9525" y="4572"/>
                  </a:cubicBezTo>
                  <a:lnTo>
                    <a:pt x="34671" y="18097"/>
                  </a:lnTo>
                  <a:cubicBezTo>
                    <a:pt x="55912" y="29432"/>
                    <a:pt x="85534" y="44672"/>
                    <a:pt x="119063" y="59817"/>
                  </a:cubicBezTo>
                  <a:cubicBezTo>
                    <a:pt x="152591" y="74962"/>
                    <a:pt x="183547" y="87058"/>
                    <a:pt x="206121" y="95536"/>
                  </a:cubicBezTo>
                  <a:cubicBezTo>
                    <a:pt x="216694" y="99346"/>
                    <a:pt x="225171" y="102679"/>
                    <a:pt x="232886" y="105061"/>
                  </a:cubicBezTo>
                  <a:cubicBezTo>
                    <a:pt x="236153" y="106128"/>
                    <a:pt x="239259" y="107633"/>
                    <a:pt x="242125" y="109538"/>
                  </a:cubicBezTo>
                  <a:close/>
                </a:path>
              </a:pathLst>
            </a:custGeom>
            <a:solidFill>
              <a:srgbClr val="FFD45E"/>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C9D09BF0-B8AF-5343-2685-8C16318CD997}"/>
                </a:ext>
              </a:extLst>
            </p:cNvPr>
            <p:cNvSpPr/>
            <p:nvPr/>
          </p:nvSpPr>
          <p:spPr>
            <a:xfrm>
              <a:off x="3401091" y="2074995"/>
              <a:ext cx="153447" cy="54863"/>
            </a:xfrm>
            <a:custGeom>
              <a:avLst/>
              <a:gdLst>
                <a:gd name="connsiteX0" fmla="*/ 153448 w 153447"/>
                <a:gd name="connsiteY0" fmla="*/ 54864 h 54863"/>
                <a:gd name="connsiteX1" fmla="*/ 129826 w 153447"/>
                <a:gd name="connsiteY1" fmla="*/ 50673 h 54863"/>
                <a:gd name="connsiteX2" fmla="*/ 74295 w 153447"/>
                <a:gd name="connsiteY2" fmla="*/ 34100 h 54863"/>
                <a:gd name="connsiteX3" fmla="*/ 20860 w 153447"/>
                <a:gd name="connsiteY3" fmla="*/ 11716 h 54863"/>
                <a:gd name="connsiteX4" fmla="*/ 0 w 153447"/>
                <a:gd name="connsiteY4" fmla="*/ 0 h 54863"/>
                <a:gd name="connsiteX5" fmla="*/ 22384 w 153447"/>
                <a:gd name="connsiteY5" fmla="*/ 8572 h 54863"/>
                <a:gd name="connsiteX6" fmla="*/ 76010 w 153447"/>
                <a:gd name="connsiteY6" fmla="*/ 29432 h 54863"/>
                <a:gd name="connsiteX7" fmla="*/ 130778 w 153447"/>
                <a:gd name="connsiteY7" fmla="*/ 47339 h 54863"/>
                <a:gd name="connsiteX8" fmla="*/ 153448 w 153447"/>
                <a:gd name="connsiteY8" fmla="*/ 54864 h 5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47" h="54863">
                  <a:moveTo>
                    <a:pt x="153448" y="54864"/>
                  </a:moveTo>
                  <a:cubicBezTo>
                    <a:pt x="145437" y="54435"/>
                    <a:pt x="137503" y="53026"/>
                    <a:pt x="129826" y="50673"/>
                  </a:cubicBezTo>
                  <a:cubicBezTo>
                    <a:pt x="111033" y="46130"/>
                    <a:pt x="92497" y="40605"/>
                    <a:pt x="74295" y="34100"/>
                  </a:cubicBezTo>
                  <a:cubicBezTo>
                    <a:pt x="56102" y="27575"/>
                    <a:pt x="38271" y="20107"/>
                    <a:pt x="20860" y="11716"/>
                  </a:cubicBezTo>
                  <a:cubicBezTo>
                    <a:pt x="13468" y="8639"/>
                    <a:pt x="6467" y="4705"/>
                    <a:pt x="0" y="0"/>
                  </a:cubicBezTo>
                  <a:cubicBezTo>
                    <a:pt x="7706" y="2162"/>
                    <a:pt x="15202" y="5029"/>
                    <a:pt x="22384" y="8572"/>
                  </a:cubicBezTo>
                  <a:cubicBezTo>
                    <a:pt x="36005" y="14192"/>
                    <a:pt x="54864" y="21812"/>
                    <a:pt x="76010" y="29432"/>
                  </a:cubicBezTo>
                  <a:cubicBezTo>
                    <a:pt x="97155" y="37052"/>
                    <a:pt x="116586" y="43053"/>
                    <a:pt x="130778" y="47339"/>
                  </a:cubicBezTo>
                  <a:cubicBezTo>
                    <a:pt x="138551" y="49149"/>
                    <a:pt x="146142" y="51664"/>
                    <a:pt x="153448" y="54864"/>
                  </a:cubicBezTo>
                  <a:close/>
                </a:path>
              </a:pathLst>
            </a:custGeom>
            <a:solidFill>
              <a:srgbClr val="FFD45E"/>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74CD8E35-8CF3-49A4-5B9C-C136E7413640}"/>
                </a:ext>
              </a:extLst>
            </p:cNvPr>
            <p:cNvSpPr/>
            <p:nvPr/>
          </p:nvSpPr>
          <p:spPr>
            <a:xfrm>
              <a:off x="3345179" y="2389034"/>
              <a:ext cx="16478" cy="21907"/>
            </a:xfrm>
            <a:custGeom>
              <a:avLst/>
              <a:gdLst>
                <a:gd name="connsiteX0" fmla="*/ 16478 w 16478"/>
                <a:gd name="connsiteY0" fmla="*/ 10954 h 21907"/>
                <a:gd name="connsiteX1" fmla="*/ 8192 w 16478"/>
                <a:gd name="connsiteY1" fmla="*/ 21908 h 21907"/>
                <a:gd name="connsiteX2" fmla="*/ 0 w 16478"/>
                <a:gd name="connsiteY2" fmla="*/ 10954 h 21907"/>
                <a:gd name="connsiteX3" fmla="*/ 8192 w 16478"/>
                <a:gd name="connsiteY3" fmla="*/ 0 h 21907"/>
                <a:gd name="connsiteX4" fmla="*/ 16478 w 16478"/>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8" h="21907">
                  <a:moveTo>
                    <a:pt x="16478" y="10954"/>
                  </a:moveTo>
                  <a:cubicBezTo>
                    <a:pt x="16478" y="17050"/>
                    <a:pt x="12764" y="21908"/>
                    <a:pt x="8192" y="21908"/>
                  </a:cubicBezTo>
                  <a:cubicBezTo>
                    <a:pt x="3620" y="21908"/>
                    <a:pt x="0" y="17050"/>
                    <a:pt x="0" y="10954"/>
                  </a:cubicBezTo>
                  <a:cubicBezTo>
                    <a:pt x="0" y="4858"/>
                    <a:pt x="3715" y="0"/>
                    <a:pt x="8192" y="0"/>
                  </a:cubicBezTo>
                  <a:cubicBezTo>
                    <a:pt x="12668" y="0"/>
                    <a:pt x="16478" y="4953"/>
                    <a:pt x="16478" y="10954"/>
                  </a:cubicBezTo>
                  <a:close/>
                </a:path>
              </a:pathLst>
            </a:custGeom>
            <a:solidFill>
              <a:srgbClr val="FFD45E"/>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A780426C-DC31-7062-EF50-C3DB271A1837}"/>
                </a:ext>
              </a:extLst>
            </p:cNvPr>
            <p:cNvSpPr/>
            <p:nvPr/>
          </p:nvSpPr>
          <p:spPr>
            <a:xfrm>
              <a:off x="3166110" y="2158148"/>
              <a:ext cx="16382" cy="21907"/>
            </a:xfrm>
            <a:custGeom>
              <a:avLst/>
              <a:gdLst>
                <a:gd name="connsiteX0" fmla="*/ 16383 w 16382"/>
                <a:gd name="connsiteY0" fmla="*/ 10954 h 21907"/>
                <a:gd name="connsiteX1" fmla="*/ 8192 w 16382"/>
                <a:gd name="connsiteY1" fmla="*/ 21908 h 21907"/>
                <a:gd name="connsiteX2" fmla="*/ 0 w 16382"/>
                <a:gd name="connsiteY2" fmla="*/ 10954 h 21907"/>
                <a:gd name="connsiteX3" fmla="*/ 8192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7003"/>
                    <a:pt x="12716" y="21908"/>
                    <a:pt x="8192" y="21908"/>
                  </a:cubicBezTo>
                  <a:cubicBezTo>
                    <a:pt x="3667" y="21908"/>
                    <a:pt x="0" y="17003"/>
                    <a:pt x="0" y="10954"/>
                  </a:cubicBezTo>
                  <a:cubicBezTo>
                    <a:pt x="0" y="4904"/>
                    <a:pt x="3667" y="0"/>
                    <a:pt x="8192" y="0"/>
                  </a:cubicBezTo>
                  <a:cubicBezTo>
                    <a:pt x="12716" y="0"/>
                    <a:pt x="16383" y="4904"/>
                    <a:pt x="16383" y="10954"/>
                  </a:cubicBezTo>
                  <a:close/>
                </a:path>
              </a:pathLst>
            </a:custGeom>
            <a:solidFill>
              <a:srgbClr val="FFD45E"/>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F65179AB-4096-0947-DAB6-290256BB9401}"/>
                </a:ext>
              </a:extLst>
            </p:cNvPr>
            <p:cNvSpPr/>
            <p:nvPr/>
          </p:nvSpPr>
          <p:spPr>
            <a:xfrm>
              <a:off x="2985230" y="1917261"/>
              <a:ext cx="16382" cy="21907"/>
            </a:xfrm>
            <a:custGeom>
              <a:avLst/>
              <a:gdLst>
                <a:gd name="connsiteX0" fmla="*/ 16383 w 16382"/>
                <a:gd name="connsiteY0" fmla="*/ 10954 h 21907"/>
                <a:gd name="connsiteX1" fmla="*/ 8191 w 16382"/>
                <a:gd name="connsiteY1" fmla="*/ 21908 h 21907"/>
                <a:gd name="connsiteX2" fmla="*/ 0 w 16382"/>
                <a:gd name="connsiteY2" fmla="*/ 10954 h 21907"/>
                <a:gd name="connsiteX3" fmla="*/ 8191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6954"/>
                    <a:pt x="12668" y="21908"/>
                    <a:pt x="8191" y="21908"/>
                  </a:cubicBezTo>
                  <a:cubicBezTo>
                    <a:pt x="3715" y="21908"/>
                    <a:pt x="0" y="16954"/>
                    <a:pt x="0" y="10954"/>
                  </a:cubicBezTo>
                  <a:cubicBezTo>
                    <a:pt x="0" y="4953"/>
                    <a:pt x="3619" y="0"/>
                    <a:pt x="8191" y="0"/>
                  </a:cubicBezTo>
                  <a:cubicBezTo>
                    <a:pt x="12763" y="0"/>
                    <a:pt x="16383" y="4953"/>
                    <a:pt x="16383" y="10954"/>
                  </a:cubicBezTo>
                  <a:close/>
                </a:path>
              </a:pathLst>
            </a:custGeom>
            <a:solidFill>
              <a:srgbClr val="FFD45E"/>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188879DB-27B1-DCD0-5111-EDFDAB17E045}"/>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D45E"/>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4F94E79D-4CE9-966C-5F28-9A9B2681EABB}"/>
                </a:ext>
              </a:extLst>
            </p:cNvPr>
            <p:cNvSpPr/>
            <p:nvPr/>
          </p:nvSpPr>
          <p:spPr>
            <a:xfrm>
              <a:off x="5794819" y="1512353"/>
              <a:ext cx="261028" cy="998029"/>
            </a:xfrm>
            <a:custGeom>
              <a:avLst/>
              <a:gdLst>
                <a:gd name="connsiteX0" fmla="*/ 253555 w 261028"/>
                <a:gd name="connsiteY0" fmla="*/ 139827 h 998029"/>
                <a:gd name="connsiteX1" fmla="*/ 107823 w 261028"/>
                <a:gd name="connsiteY1" fmla="*/ 0 h 998029"/>
                <a:gd name="connsiteX2" fmla="*/ 0 w 261028"/>
                <a:gd name="connsiteY2" fmla="*/ 998030 h 998029"/>
                <a:gd name="connsiteX3" fmla="*/ 208407 w 261028"/>
                <a:gd name="connsiteY3" fmla="*/ 846296 h 998029"/>
                <a:gd name="connsiteX4" fmla="*/ 259652 w 261028"/>
                <a:gd name="connsiteY4" fmla="*/ 217646 h 998029"/>
                <a:gd name="connsiteX5" fmla="*/ 253555 w 261028"/>
                <a:gd name="connsiteY5" fmla="*/ 139827 h 99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028" h="998029">
                  <a:moveTo>
                    <a:pt x="253555" y="139827"/>
                  </a:moveTo>
                  <a:cubicBezTo>
                    <a:pt x="237744" y="88487"/>
                    <a:pt x="199263" y="15240"/>
                    <a:pt x="107823" y="0"/>
                  </a:cubicBezTo>
                  <a:lnTo>
                    <a:pt x="0" y="998030"/>
                  </a:lnTo>
                  <a:cubicBezTo>
                    <a:pt x="0" y="998030"/>
                    <a:pt x="202978" y="957548"/>
                    <a:pt x="208407" y="846296"/>
                  </a:cubicBezTo>
                  <a:cubicBezTo>
                    <a:pt x="208883" y="836771"/>
                    <a:pt x="249460" y="340614"/>
                    <a:pt x="259652" y="217646"/>
                  </a:cubicBezTo>
                  <a:cubicBezTo>
                    <a:pt x="262719" y="191557"/>
                    <a:pt x="260652" y="165116"/>
                    <a:pt x="253555" y="139827"/>
                  </a:cubicBezTo>
                  <a:close/>
                </a:path>
              </a:pathLst>
            </a:custGeom>
            <a:solidFill>
              <a:srgbClr val="FFD45E"/>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C0ADDE3-83FE-4D66-AA74-A75400832512}"/>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FFFF"/>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05D79C77-42BA-367B-D9B1-FE14EE89DECE}"/>
                </a:ext>
              </a:extLst>
            </p:cNvPr>
            <p:cNvSpPr/>
            <p:nvPr/>
          </p:nvSpPr>
          <p:spPr>
            <a:xfrm>
              <a:off x="5459634" y="1880018"/>
              <a:ext cx="583501" cy="720578"/>
            </a:xfrm>
            <a:custGeom>
              <a:avLst/>
              <a:gdLst>
                <a:gd name="connsiteX0" fmla="*/ 583502 w 583501"/>
                <a:gd name="connsiteY0" fmla="*/ 0 h 720578"/>
                <a:gd name="connsiteX1" fmla="*/ 506063 w 583501"/>
                <a:gd name="connsiteY1" fmla="*/ 239935 h 720578"/>
                <a:gd name="connsiteX2" fmla="*/ 497586 w 583501"/>
                <a:gd name="connsiteY2" fmla="*/ 312801 h 720578"/>
                <a:gd name="connsiteX3" fmla="*/ 440436 w 583501"/>
                <a:gd name="connsiteY3" fmla="*/ 348139 h 720578"/>
                <a:gd name="connsiteX4" fmla="*/ 382810 w 583501"/>
                <a:gd name="connsiteY4" fmla="*/ 298228 h 720578"/>
                <a:gd name="connsiteX5" fmla="*/ 317563 w 583501"/>
                <a:gd name="connsiteY5" fmla="*/ 299657 h 720578"/>
                <a:gd name="connsiteX6" fmla="*/ 274701 w 583501"/>
                <a:gd name="connsiteY6" fmla="*/ 351758 h 720578"/>
                <a:gd name="connsiteX7" fmla="*/ 242888 w 583501"/>
                <a:gd name="connsiteY7" fmla="*/ 480727 h 720578"/>
                <a:gd name="connsiteX8" fmla="*/ 153543 w 583501"/>
                <a:gd name="connsiteY8" fmla="*/ 567785 h 720578"/>
                <a:gd name="connsiteX9" fmla="*/ 105156 w 583501"/>
                <a:gd name="connsiteY9" fmla="*/ 564071 h 720578"/>
                <a:gd name="connsiteX10" fmla="*/ 25337 w 583501"/>
                <a:gd name="connsiteY10" fmla="*/ 621221 h 720578"/>
                <a:gd name="connsiteX11" fmla="*/ 0 w 583501"/>
                <a:gd name="connsiteY11" fmla="*/ 720185 h 720578"/>
                <a:gd name="connsiteX12" fmla="*/ 550259 w 583501"/>
                <a:gd name="connsiteY12" fmla="*/ 401288 h 72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501" h="720578">
                  <a:moveTo>
                    <a:pt x="583502" y="0"/>
                  </a:moveTo>
                  <a:cubicBezTo>
                    <a:pt x="534810" y="70695"/>
                    <a:pt x="507892" y="154114"/>
                    <a:pt x="506063" y="239935"/>
                  </a:cubicBezTo>
                  <a:cubicBezTo>
                    <a:pt x="505587" y="264605"/>
                    <a:pt x="507016" y="290036"/>
                    <a:pt x="497586" y="312801"/>
                  </a:cubicBezTo>
                  <a:cubicBezTo>
                    <a:pt x="488156" y="335566"/>
                    <a:pt x="463772" y="354616"/>
                    <a:pt x="440436" y="348139"/>
                  </a:cubicBezTo>
                  <a:cubicBezTo>
                    <a:pt x="417100" y="341662"/>
                    <a:pt x="404527" y="311944"/>
                    <a:pt x="382810" y="298228"/>
                  </a:cubicBezTo>
                  <a:cubicBezTo>
                    <a:pt x="362417" y="286807"/>
                    <a:pt x="337433" y="287360"/>
                    <a:pt x="317563" y="299657"/>
                  </a:cubicBezTo>
                  <a:cubicBezTo>
                    <a:pt x="298161" y="312096"/>
                    <a:pt x="283169" y="330327"/>
                    <a:pt x="274701" y="351758"/>
                  </a:cubicBezTo>
                  <a:cubicBezTo>
                    <a:pt x="257080" y="392430"/>
                    <a:pt x="255651" y="438341"/>
                    <a:pt x="242888" y="480727"/>
                  </a:cubicBezTo>
                  <a:cubicBezTo>
                    <a:pt x="230124" y="523113"/>
                    <a:pt x="197929" y="565880"/>
                    <a:pt x="153543" y="567785"/>
                  </a:cubicBezTo>
                  <a:cubicBezTo>
                    <a:pt x="137350" y="568452"/>
                    <a:pt x="121348" y="563594"/>
                    <a:pt x="105156" y="564071"/>
                  </a:cubicBezTo>
                  <a:cubicBezTo>
                    <a:pt x="70961" y="565118"/>
                    <a:pt x="41243" y="590550"/>
                    <a:pt x="25337" y="621221"/>
                  </a:cubicBezTo>
                  <a:cubicBezTo>
                    <a:pt x="9430" y="651891"/>
                    <a:pt x="4572" y="686276"/>
                    <a:pt x="0" y="720185"/>
                  </a:cubicBezTo>
                  <a:cubicBezTo>
                    <a:pt x="0" y="720185"/>
                    <a:pt x="259271" y="744950"/>
                    <a:pt x="550259" y="401288"/>
                  </a:cubicBezTo>
                  <a:close/>
                </a:path>
              </a:pathLst>
            </a:custGeom>
            <a:solidFill>
              <a:srgbClr val="FFD45E"/>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465C1103-8F38-EEF9-4F4E-73E0AB10398F}"/>
                </a:ext>
              </a:extLst>
            </p:cNvPr>
            <p:cNvSpPr/>
            <p:nvPr/>
          </p:nvSpPr>
          <p:spPr>
            <a:xfrm>
              <a:off x="5610701" y="231340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908"/>
                    <a:pt x="0" y="16669"/>
                  </a:cubicBezTo>
                  <a:cubicBezTo>
                    <a:pt x="0" y="7429"/>
                    <a:pt x="4477" y="0"/>
                    <a:pt x="10096" y="0"/>
                  </a:cubicBezTo>
                  <a:cubicBezTo>
                    <a:pt x="15716" y="0"/>
                    <a:pt x="20288" y="7525"/>
                    <a:pt x="20288" y="16669"/>
                  </a:cubicBezTo>
                  <a:close/>
                </a:path>
              </a:pathLst>
            </a:custGeom>
            <a:solidFill>
              <a:srgbClr val="FFD45E"/>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CA288A4B-F30F-44C1-72DB-DA7F668B25E8}"/>
                </a:ext>
              </a:extLst>
            </p:cNvPr>
            <p:cNvSpPr/>
            <p:nvPr/>
          </p:nvSpPr>
          <p:spPr>
            <a:xfrm>
              <a:off x="5732811" y="200498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813"/>
                    <a:pt x="0" y="16669"/>
                  </a:cubicBezTo>
                  <a:cubicBezTo>
                    <a:pt x="0" y="7525"/>
                    <a:pt x="4477" y="0"/>
                    <a:pt x="10096" y="0"/>
                  </a:cubicBezTo>
                  <a:cubicBezTo>
                    <a:pt x="15716" y="0"/>
                    <a:pt x="20288" y="7429"/>
                    <a:pt x="20288" y="16669"/>
                  </a:cubicBezTo>
                  <a:close/>
                </a:path>
              </a:pathLst>
            </a:custGeom>
            <a:solidFill>
              <a:srgbClr val="FFD45E"/>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DB56AE22-0108-1B44-9196-DAAD2BA5F5C9}"/>
                </a:ext>
              </a:extLst>
            </p:cNvPr>
            <p:cNvSpPr/>
            <p:nvPr/>
          </p:nvSpPr>
          <p:spPr>
            <a:xfrm>
              <a:off x="5470207" y="1915832"/>
              <a:ext cx="567118" cy="417004"/>
            </a:xfrm>
            <a:custGeom>
              <a:avLst/>
              <a:gdLst>
                <a:gd name="connsiteX0" fmla="*/ 567119 w 567118"/>
                <a:gd name="connsiteY0" fmla="*/ 0 h 417004"/>
                <a:gd name="connsiteX1" fmla="*/ 565500 w 567118"/>
                <a:gd name="connsiteY1" fmla="*/ 4191 h 417004"/>
                <a:gd name="connsiteX2" fmla="*/ 559975 w 567118"/>
                <a:gd name="connsiteY2" fmla="*/ 16288 h 417004"/>
                <a:gd name="connsiteX3" fmla="*/ 538639 w 567118"/>
                <a:gd name="connsiteY3" fmla="*/ 61532 h 417004"/>
                <a:gd name="connsiteX4" fmla="*/ 461296 w 567118"/>
                <a:gd name="connsiteY4" fmla="*/ 222599 h 417004"/>
                <a:gd name="connsiteX5" fmla="*/ 460248 w 567118"/>
                <a:gd name="connsiteY5" fmla="*/ 224790 h 417004"/>
                <a:gd name="connsiteX6" fmla="*/ 458153 w 567118"/>
                <a:gd name="connsiteY6" fmla="*/ 223457 h 417004"/>
                <a:gd name="connsiteX7" fmla="*/ 274796 w 567118"/>
                <a:gd name="connsiteY7" fmla="*/ 107442 h 417004"/>
                <a:gd name="connsiteX8" fmla="*/ 278416 w 567118"/>
                <a:gd name="connsiteY8" fmla="*/ 106299 h 417004"/>
                <a:gd name="connsiteX9" fmla="*/ 270796 w 567118"/>
                <a:gd name="connsiteY9" fmla="*/ 125349 h 417004"/>
                <a:gd name="connsiteX10" fmla="*/ 152400 w 567118"/>
                <a:gd name="connsiteY10" fmla="*/ 415004 h 417004"/>
                <a:gd name="connsiteX11" fmla="*/ 151543 w 567118"/>
                <a:gd name="connsiteY11" fmla="*/ 417005 h 417004"/>
                <a:gd name="connsiteX12" fmla="*/ 149733 w 567118"/>
                <a:gd name="connsiteY12" fmla="*/ 415957 h 417004"/>
                <a:gd name="connsiteX13" fmla="*/ 40767 w 567118"/>
                <a:gd name="connsiteY13" fmla="*/ 355473 h 417004"/>
                <a:gd name="connsiteX14" fmla="*/ 10668 w 567118"/>
                <a:gd name="connsiteY14" fmla="*/ 339471 h 417004"/>
                <a:gd name="connsiteX15" fmla="*/ 2762 w 567118"/>
                <a:gd name="connsiteY15" fmla="*/ 335661 h 417004"/>
                <a:gd name="connsiteX16" fmla="*/ 0 w 567118"/>
                <a:gd name="connsiteY16" fmla="*/ 334423 h 417004"/>
                <a:gd name="connsiteX17" fmla="*/ 41720 w 567118"/>
                <a:gd name="connsiteY17" fmla="*/ 353473 h 417004"/>
                <a:gd name="connsiteX18" fmla="*/ 151543 w 567118"/>
                <a:gd name="connsiteY18" fmla="*/ 412528 h 417004"/>
                <a:gd name="connsiteX19" fmla="*/ 148876 w 567118"/>
                <a:gd name="connsiteY19" fmla="*/ 413480 h 417004"/>
                <a:gd name="connsiteX20" fmla="*/ 266224 w 567118"/>
                <a:gd name="connsiteY20" fmla="*/ 123063 h 417004"/>
                <a:gd name="connsiteX21" fmla="*/ 273844 w 567118"/>
                <a:gd name="connsiteY21" fmla="*/ 104013 h 417004"/>
                <a:gd name="connsiteX22" fmla="*/ 274987 w 567118"/>
                <a:gd name="connsiteY22" fmla="*/ 101251 h 417004"/>
                <a:gd name="connsiteX23" fmla="*/ 277463 w 567118"/>
                <a:gd name="connsiteY23" fmla="*/ 102870 h 417004"/>
                <a:gd name="connsiteX24" fmla="*/ 460534 w 567118"/>
                <a:gd name="connsiteY24" fmla="*/ 219456 h 417004"/>
                <a:gd name="connsiteX25" fmla="*/ 457391 w 567118"/>
                <a:gd name="connsiteY25" fmla="*/ 220313 h 417004"/>
                <a:gd name="connsiteX26" fmla="*/ 536353 w 567118"/>
                <a:gd name="connsiteY26" fmla="*/ 60103 h 417004"/>
                <a:gd name="connsiteX27" fmla="*/ 559118 w 567118"/>
                <a:gd name="connsiteY27" fmla="*/ 15621 h 417004"/>
                <a:gd name="connsiteX28" fmla="*/ 565214 w 567118"/>
                <a:gd name="connsiteY28" fmla="*/ 3905 h 417004"/>
                <a:gd name="connsiteX29" fmla="*/ 567119 w 567118"/>
                <a:gd name="connsiteY29" fmla="*/ 0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7118" h="417004">
                  <a:moveTo>
                    <a:pt x="567119" y="0"/>
                  </a:moveTo>
                  <a:cubicBezTo>
                    <a:pt x="566719" y="1448"/>
                    <a:pt x="566176" y="2848"/>
                    <a:pt x="565500" y="4191"/>
                  </a:cubicBezTo>
                  <a:lnTo>
                    <a:pt x="559975" y="16288"/>
                  </a:lnTo>
                  <a:cubicBezTo>
                    <a:pt x="554831" y="27051"/>
                    <a:pt x="547688" y="42291"/>
                    <a:pt x="538639" y="61532"/>
                  </a:cubicBezTo>
                  <a:lnTo>
                    <a:pt x="461296" y="222599"/>
                  </a:lnTo>
                  <a:lnTo>
                    <a:pt x="460248" y="224790"/>
                  </a:lnTo>
                  <a:lnTo>
                    <a:pt x="458153" y="223457"/>
                  </a:lnTo>
                  <a:lnTo>
                    <a:pt x="274796" y="107442"/>
                  </a:lnTo>
                  <a:lnTo>
                    <a:pt x="278416" y="106299"/>
                  </a:lnTo>
                  <a:cubicBezTo>
                    <a:pt x="276035" y="112204"/>
                    <a:pt x="273368" y="118586"/>
                    <a:pt x="270796" y="125349"/>
                  </a:cubicBezTo>
                  <a:lnTo>
                    <a:pt x="152400" y="415004"/>
                  </a:lnTo>
                  <a:lnTo>
                    <a:pt x="151543" y="417005"/>
                  </a:lnTo>
                  <a:lnTo>
                    <a:pt x="149733" y="415957"/>
                  </a:lnTo>
                  <a:cubicBezTo>
                    <a:pt x="104013" y="390239"/>
                    <a:pt x="66675" y="369570"/>
                    <a:pt x="40767" y="355473"/>
                  </a:cubicBezTo>
                  <a:cubicBezTo>
                    <a:pt x="27718" y="348425"/>
                    <a:pt x="17621" y="342995"/>
                    <a:pt x="10668" y="339471"/>
                  </a:cubicBezTo>
                  <a:lnTo>
                    <a:pt x="2762" y="335661"/>
                  </a:lnTo>
                  <a:lnTo>
                    <a:pt x="0" y="334423"/>
                  </a:lnTo>
                  <a:cubicBezTo>
                    <a:pt x="14526" y="339309"/>
                    <a:pt x="28508" y="345691"/>
                    <a:pt x="41720" y="353473"/>
                  </a:cubicBezTo>
                  <a:cubicBezTo>
                    <a:pt x="68009" y="366998"/>
                    <a:pt x="105537" y="387191"/>
                    <a:pt x="151543" y="412528"/>
                  </a:cubicBezTo>
                  <a:lnTo>
                    <a:pt x="148876" y="413480"/>
                  </a:lnTo>
                  <a:lnTo>
                    <a:pt x="266224" y="123063"/>
                  </a:lnTo>
                  <a:cubicBezTo>
                    <a:pt x="268796" y="116681"/>
                    <a:pt x="271463" y="110300"/>
                    <a:pt x="273844" y="104013"/>
                  </a:cubicBezTo>
                  <a:lnTo>
                    <a:pt x="274987" y="101251"/>
                  </a:lnTo>
                  <a:lnTo>
                    <a:pt x="277463" y="102870"/>
                  </a:lnTo>
                  <a:lnTo>
                    <a:pt x="460534" y="219456"/>
                  </a:lnTo>
                  <a:lnTo>
                    <a:pt x="457391" y="220313"/>
                  </a:lnTo>
                  <a:cubicBezTo>
                    <a:pt x="489871" y="154305"/>
                    <a:pt x="517112" y="99155"/>
                    <a:pt x="536353" y="60103"/>
                  </a:cubicBezTo>
                  <a:lnTo>
                    <a:pt x="559118" y="15621"/>
                  </a:lnTo>
                  <a:lnTo>
                    <a:pt x="565214" y="3905"/>
                  </a:lnTo>
                  <a:cubicBezTo>
                    <a:pt x="565738" y="2553"/>
                    <a:pt x="566376" y="1248"/>
                    <a:pt x="567119" y="0"/>
                  </a:cubicBezTo>
                  <a:close/>
                </a:path>
              </a:pathLst>
            </a:custGeom>
            <a:solidFill>
              <a:srgbClr val="FFD45E"/>
            </a:solidFill>
            <a:ln w="9525" cap="flat">
              <a:noFill/>
              <a:prstDash val="solid"/>
              <a:miter/>
            </a:ln>
          </p:spPr>
          <p:txBody>
            <a:bodyPr rtlCol="0" anchor="ctr"/>
            <a:lstStyle/>
            <a:p>
              <a:endParaRPr lang="en-IN"/>
            </a:p>
          </p:txBody>
        </p:sp>
      </p:grpSp>
      <p:sp>
        <p:nvSpPr>
          <p:cNvPr id="11" name="TextBox 10">
            <a:extLst>
              <a:ext uri="{FF2B5EF4-FFF2-40B4-BE49-F238E27FC236}">
                <a16:creationId xmlns:a16="http://schemas.microsoft.com/office/drawing/2014/main" id="{96C9A47F-4764-CD74-28B3-BA567D07E5D4}"/>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rgbClr val="FFD700"/>
                </a:solidFill>
                <a:latin typeface="Avenir Next LT Pro" panose="020B0504020202020204" pitchFamily="34" charset="0"/>
              </a:rPr>
              <a:t>EVALUATION</a:t>
            </a:r>
            <a:endParaRPr lang="en-IN" sz="2800">
              <a:solidFill>
                <a:srgbClr val="FFD700"/>
              </a:solidFill>
              <a:latin typeface="Avenir Next LT Pro" panose="020B0504020202020204" pitchFamily="34" charset="0"/>
            </a:endParaRPr>
          </a:p>
        </p:txBody>
      </p:sp>
      <p:cxnSp>
        <p:nvCxnSpPr>
          <p:cNvPr id="12" name="Straight Connector 11">
            <a:extLst>
              <a:ext uri="{FF2B5EF4-FFF2-40B4-BE49-F238E27FC236}">
                <a16:creationId xmlns:a16="http://schemas.microsoft.com/office/drawing/2014/main" id="{5CAED5EC-88DD-B4DE-38B8-F274CE68B8B5}"/>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08997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A989A3C-D03E-6E2C-645A-78196802F322}"/>
              </a:ext>
            </a:extLst>
          </p:cNvPr>
          <p:cNvGrpSpPr/>
          <p:nvPr/>
        </p:nvGrpSpPr>
        <p:grpSpPr>
          <a:xfrm>
            <a:off x="554916" y="1490212"/>
            <a:ext cx="1930400" cy="1891226"/>
            <a:chOff x="1317312" y="2167944"/>
            <a:chExt cx="1930400" cy="1891226"/>
          </a:xfrm>
        </p:grpSpPr>
        <p:sp>
          <p:nvSpPr>
            <p:cNvPr id="10" name="Circle: Hollow 9">
              <a:extLst>
                <a:ext uri="{FF2B5EF4-FFF2-40B4-BE49-F238E27FC236}">
                  <a16:creationId xmlns:a16="http://schemas.microsoft.com/office/drawing/2014/main" id="{3FC2297F-0A5C-A3AF-5F06-4559D255AEA7}"/>
                </a:ext>
              </a:extLst>
            </p:cNvPr>
            <p:cNvSpPr/>
            <p:nvPr/>
          </p:nvSpPr>
          <p:spPr>
            <a:xfrm>
              <a:off x="1317312" y="2167944"/>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Freeform: Shape 17">
              <a:extLst>
                <a:ext uri="{FF2B5EF4-FFF2-40B4-BE49-F238E27FC236}">
                  <a16:creationId xmlns:a16="http://schemas.microsoft.com/office/drawing/2014/main" id="{CD0BBFA1-0DB1-157B-4E8A-9CB063654A2F}"/>
                </a:ext>
              </a:extLst>
            </p:cNvPr>
            <p:cNvSpPr/>
            <p:nvPr/>
          </p:nvSpPr>
          <p:spPr>
            <a:xfrm>
              <a:off x="1317312" y="3113557"/>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6" name="Group 25">
            <a:extLst>
              <a:ext uri="{FF2B5EF4-FFF2-40B4-BE49-F238E27FC236}">
                <a16:creationId xmlns:a16="http://schemas.microsoft.com/office/drawing/2014/main" id="{9D3C0215-7C16-96FA-94E2-3D9040676340}"/>
              </a:ext>
            </a:extLst>
          </p:cNvPr>
          <p:cNvGrpSpPr/>
          <p:nvPr/>
        </p:nvGrpSpPr>
        <p:grpSpPr>
          <a:xfrm>
            <a:off x="3614425" y="1490212"/>
            <a:ext cx="1930400" cy="1891226"/>
            <a:chOff x="3606800" y="2147318"/>
            <a:chExt cx="1930400" cy="1891226"/>
          </a:xfrm>
        </p:grpSpPr>
        <p:sp>
          <p:nvSpPr>
            <p:cNvPr id="21" name="Circle: Hollow 20">
              <a:extLst>
                <a:ext uri="{FF2B5EF4-FFF2-40B4-BE49-F238E27FC236}">
                  <a16:creationId xmlns:a16="http://schemas.microsoft.com/office/drawing/2014/main" id="{6D692B94-09C9-5FE0-0206-B0E8AB93AE14}"/>
                </a:ext>
              </a:extLst>
            </p:cNvPr>
            <p:cNvSpPr/>
            <p:nvPr/>
          </p:nvSpPr>
          <p:spPr>
            <a:xfrm>
              <a:off x="3606800"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Freeform: Shape 21">
              <a:extLst>
                <a:ext uri="{FF2B5EF4-FFF2-40B4-BE49-F238E27FC236}">
                  <a16:creationId xmlns:a16="http://schemas.microsoft.com/office/drawing/2014/main" id="{DE63E9E7-A92D-F7DD-0BFD-9CF57C8D6245}"/>
                </a:ext>
              </a:extLst>
            </p:cNvPr>
            <p:cNvSpPr/>
            <p:nvPr/>
          </p:nvSpPr>
          <p:spPr>
            <a:xfrm>
              <a:off x="3606800"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7" name="Group 26">
            <a:extLst>
              <a:ext uri="{FF2B5EF4-FFF2-40B4-BE49-F238E27FC236}">
                <a16:creationId xmlns:a16="http://schemas.microsoft.com/office/drawing/2014/main" id="{5406EFE0-7E48-1242-F1E9-E6FC1DE2969F}"/>
              </a:ext>
            </a:extLst>
          </p:cNvPr>
          <p:cNvGrpSpPr/>
          <p:nvPr/>
        </p:nvGrpSpPr>
        <p:grpSpPr>
          <a:xfrm>
            <a:off x="6576510" y="1490212"/>
            <a:ext cx="1930400" cy="1891226"/>
            <a:chOff x="6568885" y="2147318"/>
            <a:chExt cx="1930400" cy="1891226"/>
          </a:xfrm>
        </p:grpSpPr>
        <p:sp>
          <p:nvSpPr>
            <p:cNvPr id="24" name="Circle: Hollow 23">
              <a:extLst>
                <a:ext uri="{FF2B5EF4-FFF2-40B4-BE49-F238E27FC236}">
                  <a16:creationId xmlns:a16="http://schemas.microsoft.com/office/drawing/2014/main" id="{2289305F-D33F-3032-5FA1-8E4775184288}"/>
                </a:ext>
              </a:extLst>
            </p:cNvPr>
            <p:cNvSpPr/>
            <p:nvPr/>
          </p:nvSpPr>
          <p:spPr>
            <a:xfrm>
              <a:off x="6568885"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Freeform: Shape 24">
              <a:extLst>
                <a:ext uri="{FF2B5EF4-FFF2-40B4-BE49-F238E27FC236}">
                  <a16:creationId xmlns:a16="http://schemas.microsoft.com/office/drawing/2014/main" id="{6A2B6B1B-DD9E-8216-400E-6DAC8172D9F8}"/>
                </a:ext>
              </a:extLst>
            </p:cNvPr>
            <p:cNvSpPr/>
            <p:nvPr/>
          </p:nvSpPr>
          <p:spPr>
            <a:xfrm>
              <a:off x="6568885"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28" name="Rectangle 27">
            <a:extLst>
              <a:ext uri="{FF2B5EF4-FFF2-40B4-BE49-F238E27FC236}">
                <a16:creationId xmlns:a16="http://schemas.microsoft.com/office/drawing/2014/main" id="{11C70469-227C-0A71-9E7A-AA671FD3D8CB}"/>
              </a:ext>
            </a:extLst>
          </p:cNvPr>
          <p:cNvSpPr/>
          <p:nvPr/>
        </p:nvSpPr>
        <p:spPr>
          <a:xfrm>
            <a:off x="165754" y="2435825"/>
            <a:ext cx="8834617" cy="108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757F3E84-108D-77DD-3BD6-20C5D6CB4F26}"/>
              </a:ext>
            </a:extLst>
          </p:cNvPr>
          <p:cNvGrpSpPr/>
          <p:nvPr/>
        </p:nvGrpSpPr>
        <p:grpSpPr>
          <a:xfrm>
            <a:off x="554915" y="1972577"/>
            <a:ext cx="1930400" cy="1732027"/>
            <a:chOff x="547290" y="2629683"/>
            <a:chExt cx="1930400" cy="1732027"/>
          </a:xfrm>
        </p:grpSpPr>
        <p:sp>
          <p:nvSpPr>
            <p:cNvPr id="29" name="TextBox 28">
              <a:extLst>
                <a:ext uri="{FF2B5EF4-FFF2-40B4-BE49-F238E27FC236}">
                  <a16:creationId xmlns:a16="http://schemas.microsoft.com/office/drawing/2014/main" id="{312849F1-DC22-B7FD-6E1C-B345BCCD0571}"/>
                </a:ext>
              </a:extLst>
            </p:cNvPr>
            <p:cNvSpPr txBox="1"/>
            <p:nvPr/>
          </p:nvSpPr>
          <p:spPr>
            <a:xfrm>
              <a:off x="909371" y="2629683"/>
              <a:ext cx="1210033" cy="615553"/>
            </a:xfrm>
            <a:prstGeom prst="rect">
              <a:avLst/>
            </a:prstGeom>
            <a:noFill/>
          </p:spPr>
          <p:txBody>
            <a:bodyPr wrap="square" rtlCol="0">
              <a:spAutoFit/>
            </a:bodyPr>
            <a:lstStyle/>
            <a:p>
              <a:pPr algn="ctr"/>
              <a:r>
                <a:rPr lang="en-US" sz="3400" b="1">
                  <a:solidFill>
                    <a:srgbClr val="00B0F0"/>
                  </a:solidFill>
                  <a:latin typeface="+mn-lt"/>
                  <a:ea typeface="Calibri" panose="020F0502020204030204" pitchFamily="34" charset="0"/>
                  <a:cs typeface="Calibri" panose="020F0502020204030204" pitchFamily="34" charset="0"/>
                </a:rPr>
                <a:t>88%</a:t>
              </a:r>
              <a:endParaRPr lang="en-IN" sz="3400" b="1">
                <a:solidFill>
                  <a:srgbClr val="00B0F0"/>
                </a:solidFill>
                <a:latin typeface="+mn-lt"/>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3CE0949-268F-C9A8-C998-C5427261FAE9}"/>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00B0F0"/>
                  </a:solidFill>
                  <a:latin typeface="+mn-lt"/>
                  <a:ea typeface="Calibri" panose="020F0502020204030204" pitchFamily="34" charset="0"/>
                  <a:cs typeface="Calibri" panose="020F0502020204030204" pitchFamily="34" charset="0"/>
                </a:rPr>
                <a:t>Accuracy</a:t>
              </a:r>
              <a:endParaRPr lang="en-IN" sz="2200" b="1">
                <a:solidFill>
                  <a:srgbClr val="00B0F0"/>
                </a:solidFill>
                <a:latin typeface="+mn-lt"/>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C19DCB70-9291-98C5-9425-777569E15EE2}"/>
                </a:ext>
              </a:extLst>
            </p:cNvPr>
            <p:cNvSpPr txBox="1"/>
            <p:nvPr/>
          </p:nvSpPr>
          <p:spPr>
            <a:xfrm>
              <a:off x="547290" y="3422991"/>
              <a:ext cx="1930400" cy="938719"/>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It represents the proportion of correctly classified instances over the total number of instances in the dataset.</a:t>
              </a:r>
            </a:p>
          </p:txBody>
        </p:sp>
      </p:grpSp>
      <p:grpSp>
        <p:nvGrpSpPr>
          <p:cNvPr id="33" name="Group 32">
            <a:extLst>
              <a:ext uri="{FF2B5EF4-FFF2-40B4-BE49-F238E27FC236}">
                <a16:creationId xmlns:a16="http://schemas.microsoft.com/office/drawing/2014/main" id="{3DAB8FB2-3D5E-2EDB-C1CE-8E459B11E292}"/>
              </a:ext>
            </a:extLst>
          </p:cNvPr>
          <p:cNvGrpSpPr/>
          <p:nvPr/>
        </p:nvGrpSpPr>
        <p:grpSpPr>
          <a:xfrm>
            <a:off x="6576510" y="1972577"/>
            <a:ext cx="1930400" cy="1732027"/>
            <a:chOff x="547290" y="2629683"/>
            <a:chExt cx="1930400" cy="1732027"/>
          </a:xfrm>
        </p:grpSpPr>
        <p:sp>
          <p:nvSpPr>
            <p:cNvPr id="34" name="TextBox 33">
              <a:extLst>
                <a:ext uri="{FF2B5EF4-FFF2-40B4-BE49-F238E27FC236}">
                  <a16:creationId xmlns:a16="http://schemas.microsoft.com/office/drawing/2014/main" id="{6F6DD005-9A03-CDB1-3706-575771EA6B09}"/>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chemeClr val="accent2">
                      <a:lumMod val="40000"/>
                      <a:lumOff val="60000"/>
                    </a:schemeClr>
                  </a:solidFill>
                  <a:latin typeface="+mn-lt"/>
                  <a:ea typeface="Calibri" panose="020F0502020204030204" pitchFamily="34" charset="0"/>
                  <a:cs typeface="Calibri" panose="020F0502020204030204" pitchFamily="34" charset="0"/>
                </a:rPr>
                <a:t>53%</a:t>
              </a:r>
              <a:endParaRPr lang="en-IN" sz="34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400429BB-3B30-AA44-6DB5-043D10F424FD}"/>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chemeClr val="accent2">
                      <a:lumMod val="40000"/>
                      <a:lumOff val="60000"/>
                    </a:schemeClr>
                  </a:solidFill>
                  <a:latin typeface="+mn-lt"/>
                  <a:ea typeface="Calibri" panose="020F0502020204030204" pitchFamily="34" charset="0"/>
                  <a:cs typeface="Calibri" panose="020F0502020204030204" pitchFamily="34" charset="0"/>
                </a:rPr>
                <a:t>Recall</a:t>
              </a:r>
              <a:endParaRPr lang="en-IN" sz="22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7F64A2B3-F95F-2C87-EF98-1B2A7A4D77E6}"/>
                </a:ext>
              </a:extLst>
            </p:cNvPr>
            <p:cNvSpPr txBox="1"/>
            <p:nvPr/>
          </p:nvSpPr>
          <p:spPr>
            <a:xfrm>
              <a:off x="547290" y="3422991"/>
              <a:ext cx="1930400" cy="938719"/>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The percentage of actual ‘Sales’ category reviews that were correctly identified as the ‘Sales’ category by the model.</a:t>
              </a:r>
            </a:p>
          </p:txBody>
        </p:sp>
      </p:grpSp>
      <p:grpSp>
        <p:nvGrpSpPr>
          <p:cNvPr id="37" name="Group 36">
            <a:extLst>
              <a:ext uri="{FF2B5EF4-FFF2-40B4-BE49-F238E27FC236}">
                <a16:creationId xmlns:a16="http://schemas.microsoft.com/office/drawing/2014/main" id="{8F229813-9245-E9B6-F4CD-2F7A7B9A7F81}"/>
              </a:ext>
            </a:extLst>
          </p:cNvPr>
          <p:cNvGrpSpPr/>
          <p:nvPr/>
        </p:nvGrpSpPr>
        <p:grpSpPr>
          <a:xfrm>
            <a:off x="3599457" y="1952948"/>
            <a:ext cx="1930400" cy="2070581"/>
            <a:chOff x="547290" y="2629683"/>
            <a:chExt cx="1930400" cy="2070581"/>
          </a:xfrm>
        </p:grpSpPr>
        <p:sp>
          <p:nvSpPr>
            <p:cNvPr id="38" name="TextBox 37">
              <a:extLst>
                <a:ext uri="{FF2B5EF4-FFF2-40B4-BE49-F238E27FC236}">
                  <a16:creationId xmlns:a16="http://schemas.microsoft.com/office/drawing/2014/main" id="{6B54C3E0-8956-10E1-0A1D-ACA2ED68844A}"/>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rgbClr val="FFC000"/>
                  </a:solidFill>
                  <a:latin typeface="+mn-lt"/>
                  <a:ea typeface="Calibri" panose="020F0502020204030204" pitchFamily="34" charset="0"/>
                  <a:cs typeface="Calibri" panose="020F0502020204030204" pitchFamily="34" charset="0"/>
                </a:rPr>
                <a:t>51%</a:t>
              </a:r>
              <a:endParaRPr lang="en-IN" sz="3400" b="1">
                <a:solidFill>
                  <a:srgbClr val="FFC000"/>
                </a:solidFill>
                <a:latin typeface="+mn-lt"/>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043E267C-3A3B-EEFB-46AD-BEACB04D5C5F}"/>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FFC000"/>
                  </a:solidFill>
                  <a:latin typeface="+mn-lt"/>
                  <a:ea typeface="Calibri" panose="020F0502020204030204" pitchFamily="34" charset="0"/>
                  <a:cs typeface="Calibri" panose="020F0502020204030204" pitchFamily="34" charset="0"/>
                </a:rPr>
                <a:t>Precision</a:t>
              </a:r>
              <a:endParaRPr lang="en-IN" sz="2200" b="1">
                <a:solidFill>
                  <a:srgbClr val="FFC000"/>
                </a:solidFill>
                <a:latin typeface="+mn-lt"/>
                <a:ea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1B694059-6332-B676-F142-23C8E1E8147A}"/>
                </a:ext>
              </a:extLst>
            </p:cNvPr>
            <p:cNvSpPr txBox="1"/>
            <p:nvPr/>
          </p:nvSpPr>
          <p:spPr>
            <a:xfrm>
              <a:off x="547290" y="3422991"/>
              <a:ext cx="1930400" cy="1277273"/>
            </a:xfrm>
            <a:prstGeom prst="rect">
              <a:avLst/>
            </a:prstGeom>
            <a:noFill/>
          </p:spPr>
          <p:txBody>
            <a:bodyPr wrap="square" rtlCol="0">
              <a:spAutoFit/>
            </a:bodyPr>
            <a:lstStyle/>
            <a:p>
              <a:pPr algn="ctr"/>
              <a:r>
                <a:rPr lang="en-US" sz="1100" b="1">
                  <a:solidFill>
                    <a:schemeClr val="bg1">
                      <a:lumMod val="75000"/>
                    </a:schemeClr>
                  </a:solidFill>
                  <a:latin typeface="+mn-lt"/>
                  <a:ea typeface="Calibri" panose="020F0502020204030204" pitchFamily="34" charset="0"/>
                  <a:cs typeface="Calibri" panose="020F0502020204030204" pitchFamily="34" charset="0"/>
                </a:rPr>
                <a:t>The probability of making a correct category class classification. It's computed as the number of True Positives divided by the total number of positive calls.</a:t>
              </a:r>
            </a:p>
          </p:txBody>
        </p:sp>
      </p:grpSp>
      <p:sp>
        <p:nvSpPr>
          <p:cNvPr id="6" name="Graphic 2">
            <a:extLst>
              <a:ext uri="{FF2B5EF4-FFF2-40B4-BE49-F238E27FC236}">
                <a16:creationId xmlns:a16="http://schemas.microsoft.com/office/drawing/2014/main" id="{8F1D6710-8C55-9ECC-B67D-A1F399894AD4}"/>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823D4C0C-B847-1F50-09EA-79231BFA75D9}"/>
              </a:ext>
            </a:extLst>
          </p:cNvPr>
          <p:cNvSpPr txBox="1"/>
          <p:nvPr/>
        </p:nvSpPr>
        <p:spPr>
          <a:xfrm>
            <a:off x="290675" y="79085"/>
            <a:ext cx="628583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chemeClr val="tx1"/>
                </a:solidFill>
                <a:latin typeface="Avenir Next LT Pro" panose="020B0504020202020204" pitchFamily="34" charset="0"/>
              </a:rPr>
              <a:t>EVALUATION</a:t>
            </a:r>
            <a:r>
              <a:rPr lang="en-IN" sz="2800">
                <a:solidFill>
                  <a:srgbClr val="FFD700"/>
                </a:solidFill>
                <a:latin typeface="Avenir Next LT Pro" panose="020B0504020202020204" pitchFamily="34" charset="0"/>
              </a:rPr>
              <a:t> : </a:t>
            </a:r>
            <a:r>
              <a:rPr lang="en-US" sz="2800" b="1">
                <a:solidFill>
                  <a:srgbClr val="FFC000"/>
                </a:solidFill>
                <a:latin typeface="Avenir Next LT Pro" panose="020B0504020202020204" pitchFamily="34" charset="0"/>
              </a:rPr>
              <a:t>SALES</a:t>
            </a:r>
            <a:endParaRPr lang="en-IN" sz="2800">
              <a:solidFill>
                <a:srgbClr val="FFC000"/>
              </a:solidFill>
              <a:latin typeface="Avenir Next LT Pro" panose="020B0504020202020204" pitchFamily="34" charset="0"/>
            </a:endParaRPr>
          </a:p>
        </p:txBody>
      </p:sp>
      <p:cxnSp>
        <p:nvCxnSpPr>
          <p:cNvPr id="5" name="Straight Connector 4">
            <a:extLst>
              <a:ext uri="{FF2B5EF4-FFF2-40B4-BE49-F238E27FC236}">
                <a16:creationId xmlns:a16="http://schemas.microsoft.com/office/drawing/2014/main" id="{FC5873C1-7020-6244-7BED-99350CB7FD14}"/>
              </a:ext>
            </a:extLst>
          </p:cNvPr>
          <p:cNvCxnSpPr>
            <a:cxnSpLocks/>
          </p:cNvCxnSpPr>
          <p:nvPr/>
        </p:nvCxnSpPr>
        <p:spPr>
          <a:xfrm>
            <a:off x="0" y="570852"/>
            <a:ext cx="5449529"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 indoor, yellow&#10;&#10;Description automatically generated">
            <a:extLst>
              <a:ext uri="{FF2B5EF4-FFF2-40B4-BE49-F238E27FC236}">
                <a16:creationId xmlns:a16="http://schemas.microsoft.com/office/drawing/2014/main" id="{C47B9F89-8601-E81C-51C7-2ABF3FF6CE2E}"/>
              </a:ext>
            </a:extLst>
          </p:cNvPr>
          <p:cNvPicPr>
            <a:picLocks noChangeAspect="1"/>
          </p:cNvPicPr>
          <p:nvPr/>
        </p:nvPicPr>
        <p:blipFill>
          <a:blip r:embed="rId2"/>
          <a:stretch>
            <a:fillRect/>
          </a:stretch>
        </p:blipFill>
        <p:spPr>
          <a:xfrm>
            <a:off x="7553548" y="9406"/>
            <a:ext cx="1590452" cy="1023182"/>
          </a:xfrm>
          <a:prstGeom prst="rect">
            <a:avLst/>
          </a:prstGeom>
        </p:spPr>
      </p:pic>
      <p:sp>
        <p:nvSpPr>
          <p:cNvPr id="2" name="Rectangle 1">
            <a:extLst>
              <a:ext uri="{FF2B5EF4-FFF2-40B4-BE49-F238E27FC236}">
                <a16:creationId xmlns:a16="http://schemas.microsoft.com/office/drawing/2014/main" id="{B916C5B6-32E8-7F9C-4DFB-013EC5106274}"/>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3527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withEffect">
                                  <p:stCondLst>
                                    <p:cond delay="0"/>
                                  </p:stCondLst>
                                  <p:childTnLst>
                                    <p:animRot by="10080000">
                                      <p:cBhvr>
                                        <p:cTn id="6" dur="500" fill="hold"/>
                                        <p:tgtEl>
                                          <p:spTgt spid="19"/>
                                        </p:tgtEl>
                                        <p:attrNameLst>
                                          <p:attrName>r</p:attrName>
                                        </p:attrNameLst>
                                      </p:cBhvr>
                                    </p:animRot>
                                  </p:childTnLst>
                                </p:cTn>
                              </p:par>
                            </p:childTnLst>
                          </p:cTn>
                        </p:par>
                        <p:par>
                          <p:cTn id="7" fill="hold">
                            <p:stCondLst>
                              <p:cond delay="500"/>
                            </p:stCondLst>
                            <p:childTnLst>
                              <p:par>
                                <p:cTn id="8" presetID="53" presetClass="entr" presetSubtype="16"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250" fill="hold"/>
                                        <p:tgtEl>
                                          <p:spTgt spid="32"/>
                                        </p:tgtEl>
                                        <p:attrNameLst>
                                          <p:attrName>ppt_w</p:attrName>
                                        </p:attrNameLst>
                                      </p:cBhvr>
                                      <p:tavLst>
                                        <p:tav tm="0">
                                          <p:val>
                                            <p:fltVal val="0"/>
                                          </p:val>
                                        </p:tav>
                                        <p:tav tm="100000">
                                          <p:val>
                                            <p:strVal val="#ppt_w"/>
                                          </p:val>
                                        </p:tav>
                                      </p:tavLst>
                                    </p:anim>
                                    <p:anim calcmode="lin" valueType="num">
                                      <p:cBhvr>
                                        <p:cTn id="11" dur="250" fill="hold"/>
                                        <p:tgtEl>
                                          <p:spTgt spid="32"/>
                                        </p:tgtEl>
                                        <p:attrNameLst>
                                          <p:attrName>ppt_h</p:attrName>
                                        </p:attrNameLst>
                                      </p:cBhvr>
                                      <p:tavLst>
                                        <p:tav tm="0">
                                          <p:val>
                                            <p:fltVal val="0"/>
                                          </p:val>
                                        </p:tav>
                                        <p:tav tm="100000">
                                          <p:val>
                                            <p:strVal val="#ppt_h"/>
                                          </p:val>
                                        </p:tav>
                                      </p:tavLst>
                                    </p:anim>
                                    <p:animEffect transition="in" filter="fade">
                                      <p:cBhvr>
                                        <p:cTn id="12" dur="250"/>
                                        <p:tgtEl>
                                          <p:spTgt spid="32"/>
                                        </p:tgtEl>
                                      </p:cBhvr>
                                    </p:animEffect>
                                  </p:childTnLst>
                                </p:cTn>
                              </p:par>
                            </p:childTnLst>
                          </p:cTn>
                        </p:par>
                        <p:par>
                          <p:cTn id="13" fill="hold">
                            <p:stCondLst>
                              <p:cond delay="750"/>
                            </p:stCondLst>
                            <p:childTnLst>
                              <p:par>
                                <p:cTn id="14" presetID="8" presetClass="emph" presetSubtype="0" fill="hold" nodeType="afterEffect">
                                  <p:stCondLst>
                                    <p:cond delay="0"/>
                                  </p:stCondLst>
                                  <p:childTnLst>
                                    <p:animRot by="5520000">
                                      <p:cBhvr>
                                        <p:cTn id="15" dur="500" fill="hold"/>
                                        <p:tgtEl>
                                          <p:spTgt spid="26"/>
                                        </p:tgtEl>
                                        <p:attrNameLst>
                                          <p:attrName>r</p:attrName>
                                        </p:attrNameLst>
                                      </p:cBhvr>
                                    </p:animRot>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250" fill="hold"/>
                                        <p:tgtEl>
                                          <p:spTgt spid="37"/>
                                        </p:tgtEl>
                                        <p:attrNameLst>
                                          <p:attrName>ppt_w</p:attrName>
                                        </p:attrNameLst>
                                      </p:cBhvr>
                                      <p:tavLst>
                                        <p:tav tm="0">
                                          <p:val>
                                            <p:fltVal val="0"/>
                                          </p:val>
                                        </p:tav>
                                        <p:tav tm="100000">
                                          <p:val>
                                            <p:strVal val="#ppt_w"/>
                                          </p:val>
                                        </p:tav>
                                      </p:tavLst>
                                    </p:anim>
                                    <p:anim calcmode="lin" valueType="num">
                                      <p:cBhvr>
                                        <p:cTn id="20" dur="250" fill="hold"/>
                                        <p:tgtEl>
                                          <p:spTgt spid="37"/>
                                        </p:tgtEl>
                                        <p:attrNameLst>
                                          <p:attrName>ppt_h</p:attrName>
                                        </p:attrNameLst>
                                      </p:cBhvr>
                                      <p:tavLst>
                                        <p:tav tm="0">
                                          <p:val>
                                            <p:fltVal val="0"/>
                                          </p:val>
                                        </p:tav>
                                        <p:tav tm="100000">
                                          <p:val>
                                            <p:strVal val="#ppt_h"/>
                                          </p:val>
                                        </p:tav>
                                      </p:tavLst>
                                    </p:anim>
                                    <p:animEffect transition="in" filter="fade">
                                      <p:cBhvr>
                                        <p:cTn id="21" dur="250"/>
                                        <p:tgtEl>
                                          <p:spTgt spid="37"/>
                                        </p:tgtEl>
                                      </p:cBhvr>
                                    </p:animEffect>
                                  </p:childTnLst>
                                </p:cTn>
                              </p:par>
                            </p:childTnLst>
                          </p:cTn>
                        </p:par>
                        <p:par>
                          <p:cTn id="22" fill="hold">
                            <p:stCondLst>
                              <p:cond delay="1500"/>
                            </p:stCondLst>
                            <p:childTnLst>
                              <p:par>
                                <p:cTn id="23" presetID="8" presetClass="emph" presetSubtype="0" fill="hold" nodeType="afterEffect">
                                  <p:stCondLst>
                                    <p:cond delay="0"/>
                                  </p:stCondLst>
                                  <p:childTnLst>
                                    <p:animRot by="5760000">
                                      <p:cBhvr>
                                        <p:cTn id="24" dur="500" fill="hold"/>
                                        <p:tgtEl>
                                          <p:spTgt spid="27"/>
                                        </p:tgtEl>
                                        <p:attrNameLst>
                                          <p:attrName>r</p:attrName>
                                        </p:attrNameLst>
                                      </p:cBhvr>
                                    </p:animRo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250" fill="hold"/>
                                        <p:tgtEl>
                                          <p:spTgt spid="33"/>
                                        </p:tgtEl>
                                        <p:attrNameLst>
                                          <p:attrName>ppt_w</p:attrName>
                                        </p:attrNameLst>
                                      </p:cBhvr>
                                      <p:tavLst>
                                        <p:tav tm="0">
                                          <p:val>
                                            <p:fltVal val="0"/>
                                          </p:val>
                                        </p:tav>
                                        <p:tav tm="100000">
                                          <p:val>
                                            <p:strVal val="#ppt_w"/>
                                          </p:val>
                                        </p:tav>
                                      </p:tavLst>
                                    </p:anim>
                                    <p:anim calcmode="lin" valueType="num">
                                      <p:cBhvr>
                                        <p:cTn id="29" dur="250" fill="hold"/>
                                        <p:tgtEl>
                                          <p:spTgt spid="33"/>
                                        </p:tgtEl>
                                        <p:attrNameLst>
                                          <p:attrName>ppt_h</p:attrName>
                                        </p:attrNameLst>
                                      </p:cBhvr>
                                      <p:tavLst>
                                        <p:tav tm="0">
                                          <p:val>
                                            <p:fltVal val="0"/>
                                          </p:val>
                                        </p:tav>
                                        <p:tav tm="100000">
                                          <p:val>
                                            <p:strVal val="#ppt_h"/>
                                          </p:val>
                                        </p:tav>
                                      </p:tavLst>
                                    </p:anim>
                                    <p:animEffect transition="in" filter="fade">
                                      <p:cBhvr>
                                        <p:cTn id="30" dur="25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7FD489-A2B6-D9BA-8E5E-6D78A09C9366}"/>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A469A3-2111-5CAB-3B23-0C385BBF4911}"/>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00CF80-0A18-D300-3E7E-221C3741C9FF}"/>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xagon 1">
            <a:extLst>
              <a:ext uri="{FF2B5EF4-FFF2-40B4-BE49-F238E27FC236}">
                <a16:creationId xmlns:a16="http://schemas.microsoft.com/office/drawing/2014/main" id="{CC55185C-0D51-98ED-5189-7C3695152F71}"/>
              </a:ext>
            </a:extLst>
          </p:cNvPr>
          <p:cNvSpPr/>
          <p:nvPr/>
        </p:nvSpPr>
        <p:spPr>
          <a:xfrm>
            <a:off x="6105508" y="389489"/>
            <a:ext cx="2894072" cy="773992"/>
          </a:xfrm>
          <a:prstGeom prst="hexagon">
            <a:avLst/>
          </a:prstGeom>
          <a:solidFill>
            <a:srgbClr val="FFD50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CUSTOMER</a:t>
            </a:r>
            <a:r>
              <a:rPr lang="en-US" b="1">
                <a:solidFill>
                  <a:schemeClr val="tx1"/>
                </a:solidFill>
              </a:rPr>
              <a:t> </a:t>
            </a:r>
            <a:r>
              <a:rPr lang="en-US" sz="2000" b="1">
                <a:solidFill>
                  <a:schemeClr val="tx1"/>
                </a:solidFill>
              </a:rPr>
              <a:t>SERVICE</a:t>
            </a:r>
          </a:p>
        </p:txBody>
      </p:sp>
      <p:sp>
        <p:nvSpPr>
          <p:cNvPr id="3" name="Hexagon 2">
            <a:extLst>
              <a:ext uri="{FF2B5EF4-FFF2-40B4-BE49-F238E27FC236}">
                <a16:creationId xmlns:a16="http://schemas.microsoft.com/office/drawing/2014/main" id="{8B8DD6E3-4596-CDF4-43DF-8CE5C72E710B}"/>
              </a:ext>
            </a:extLst>
          </p:cNvPr>
          <p:cNvSpPr/>
          <p:nvPr/>
        </p:nvSpPr>
        <p:spPr>
          <a:xfrm>
            <a:off x="6134912" y="2415190"/>
            <a:ext cx="2894072"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SALES</a:t>
            </a:r>
          </a:p>
        </p:txBody>
      </p:sp>
      <p:sp>
        <p:nvSpPr>
          <p:cNvPr id="4" name="Hexagon 3">
            <a:extLst>
              <a:ext uri="{FF2B5EF4-FFF2-40B4-BE49-F238E27FC236}">
                <a16:creationId xmlns:a16="http://schemas.microsoft.com/office/drawing/2014/main" id="{35A91B7F-6A9A-C46A-C374-4F8483916D43}"/>
              </a:ext>
            </a:extLst>
          </p:cNvPr>
          <p:cNvSpPr/>
          <p:nvPr/>
        </p:nvSpPr>
        <p:spPr>
          <a:xfrm>
            <a:off x="112918" y="3225146"/>
            <a:ext cx="2677973"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TRAINING</a:t>
            </a:r>
          </a:p>
        </p:txBody>
      </p:sp>
      <p:sp>
        <p:nvSpPr>
          <p:cNvPr id="9" name="Hexagon 8">
            <a:hlinkClick r:id="rId3" action="ppaction://hlinksldjump"/>
            <a:extLst>
              <a:ext uri="{FF2B5EF4-FFF2-40B4-BE49-F238E27FC236}">
                <a16:creationId xmlns:a16="http://schemas.microsoft.com/office/drawing/2014/main" id="{DF6DF066-E603-F2E2-9DFD-47D03A5661ED}"/>
              </a:ext>
            </a:extLst>
          </p:cNvPr>
          <p:cNvSpPr/>
          <p:nvPr/>
        </p:nvSpPr>
        <p:spPr>
          <a:xfrm>
            <a:off x="12177" y="1345197"/>
            <a:ext cx="2791301"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PRODUCT</a:t>
            </a:r>
          </a:p>
        </p:txBody>
      </p:sp>
      <p:sp>
        <p:nvSpPr>
          <p:cNvPr id="10" name="Hexagon 9">
            <a:extLst>
              <a:ext uri="{FF2B5EF4-FFF2-40B4-BE49-F238E27FC236}">
                <a16:creationId xmlns:a16="http://schemas.microsoft.com/office/drawing/2014/main" id="{B7E22823-626B-E848-32FB-877AD58C1FDA}"/>
              </a:ext>
            </a:extLst>
          </p:cNvPr>
          <p:cNvSpPr/>
          <p:nvPr/>
        </p:nvSpPr>
        <p:spPr>
          <a:xfrm>
            <a:off x="5044820" y="4095435"/>
            <a:ext cx="2972225" cy="773994"/>
          </a:xfrm>
          <a:prstGeom prst="hexagon">
            <a:avLst/>
          </a:prstGeom>
          <a:solidFill>
            <a:srgbClr val="F1F2F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COST</a:t>
            </a:r>
          </a:p>
        </p:txBody>
      </p:sp>
      <p:grpSp>
        <p:nvGrpSpPr>
          <p:cNvPr id="35" name="Graphic 32">
            <a:extLst>
              <a:ext uri="{FF2B5EF4-FFF2-40B4-BE49-F238E27FC236}">
                <a16:creationId xmlns:a16="http://schemas.microsoft.com/office/drawing/2014/main" id="{D4D4F7B9-0940-7D7C-C168-D331A311BCAF}"/>
              </a:ext>
            </a:extLst>
          </p:cNvPr>
          <p:cNvGrpSpPr/>
          <p:nvPr/>
        </p:nvGrpSpPr>
        <p:grpSpPr>
          <a:xfrm>
            <a:off x="2527077" y="372564"/>
            <a:ext cx="3948386" cy="4458358"/>
            <a:chOff x="2527077" y="372564"/>
            <a:chExt cx="3948386" cy="4458358"/>
          </a:xfrm>
        </p:grpSpPr>
        <p:sp>
          <p:nvSpPr>
            <p:cNvPr id="36" name="Freeform: Shape 35">
              <a:extLst>
                <a:ext uri="{FF2B5EF4-FFF2-40B4-BE49-F238E27FC236}">
                  <a16:creationId xmlns:a16="http://schemas.microsoft.com/office/drawing/2014/main" id="{85DB14FA-04C8-A05A-9B6E-CB287D7851BB}"/>
                </a:ext>
              </a:extLst>
            </p:cNvPr>
            <p:cNvSpPr/>
            <p:nvPr/>
          </p:nvSpPr>
          <p:spPr>
            <a:xfrm>
              <a:off x="2703737" y="2847267"/>
              <a:ext cx="691429" cy="871694"/>
            </a:xfrm>
            <a:custGeom>
              <a:avLst/>
              <a:gdLst>
                <a:gd name="connsiteX0" fmla="*/ 676209 w 691429"/>
                <a:gd name="connsiteY0" fmla="*/ 793352 h 871694"/>
                <a:gd name="connsiteX1" fmla="*/ 603152 w 691429"/>
                <a:gd name="connsiteY1" fmla="*/ 756204 h 871694"/>
                <a:gd name="connsiteX2" fmla="*/ 370545 w 691429"/>
                <a:gd name="connsiteY2" fmla="*/ 252170 h 871694"/>
                <a:gd name="connsiteX3" fmla="*/ 423320 w 691429"/>
                <a:gd name="connsiteY3" fmla="*/ 154415 h 871694"/>
                <a:gd name="connsiteX4" fmla="*/ 419415 w 691429"/>
                <a:gd name="connsiteY4" fmla="*/ 134317 h 871694"/>
                <a:gd name="connsiteX5" fmla="*/ 210532 w 691429"/>
                <a:gd name="connsiteY5" fmla="*/ 10492 h 871694"/>
                <a:gd name="connsiteX6" fmla="*/ 156430 w 691429"/>
                <a:gd name="connsiteY6" fmla="*/ 247188 h 871694"/>
                <a:gd name="connsiteX7" fmla="*/ 1934 w 691429"/>
                <a:gd name="connsiteY7" fmla="*/ 472454 h 871694"/>
                <a:gd name="connsiteX8" fmla="*/ 172432 w 691429"/>
                <a:gd name="connsiteY8" fmla="*/ 716580 h 871694"/>
                <a:gd name="connsiteX9" fmla="*/ 641157 w 691429"/>
                <a:gd name="connsiteY9" fmla="*/ 871457 h 871694"/>
                <a:gd name="connsiteX10" fmla="*/ 674494 w 691429"/>
                <a:gd name="connsiteY10" fmla="*/ 865456 h 871694"/>
                <a:gd name="connsiteX11" fmla="*/ 676209 w 691429"/>
                <a:gd name="connsiteY11" fmla="*/ 793352 h 87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29" h="871694">
                  <a:moveTo>
                    <a:pt x="676209" y="793352"/>
                  </a:moveTo>
                  <a:cubicBezTo>
                    <a:pt x="657159" y="773349"/>
                    <a:pt x="629060" y="765729"/>
                    <a:pt x="603152" y="756204"/>
                  </a:cubicBezTo>
                  <a:cubicBezTo>
                    <a:pt x="399735" y="681252"/>
                    <a:pt x="295594" y="455595"/>
                    <a:pt x="370545" y="252170"/>
                  </a:cubicBezTo>
                  <a:cubicBezTo>
                    <a:pt x="383412" y="217251"/>
                    <a:pt x="401182" y="184333"/>
                    <a:pt x="423320" y="154415"/>
                  </a:cubicBezTo>
                  <a:lnTo>
                    <a:pt x="419415" y="134317"/>
                  </a:lnTo>
                  <a:cubicBezTo>
                    <a:pt x="410557" y="40401"/>
                    <a:pt x="297209" y="-26846"/>
                    <a:pt x="210532" y="10492"/>
                  </a:cubicBezTo>
                  <a:cubicBezTo>
                    <a:pt x="123854" y="47830"/>
                    <a:pt x="94517" y="175941"/>
                    <a:pt x="156430" y="247188"/>
                  </a:cubicBezTo>
                  <a:cubicBezTo>
                    <a:pt x="54798" y="255570"/>
                    <a:pt x="-12449" y="371013"/>
                    <a:pt x="1934" y="472454"/>
                  </a:cubicBezTo>
                  <a:cubicBezTo>
                    <a:pt x="16317" y="573896"/>
                    <a:pt x="90136" y="656287"/>
                    <a:pt x="172432" y="716580"/>
                  </a:cubicBezTo>
                  <a:cubicBezTo>
                    <a:pt x="308665" y="815888"/>
                    <a:pt x="472574" y="870047"/>
                    <a:pt x="641157" y="871457"/>
                  </a:cubicBezTo>
                  <a:cubicBezTo>
                    <a:pt x="652606" y="872438"/>
                    <a:pt x="664112" y="870371"/>
                    <a:pt x="674494" y="865456"/>
                  </a:cubicBezTo>
                  <a:cubicBezTo>
                    <a:pt x="698307" y="851454"/>
                    <a:pt x="695259" y="813450"/>
                    <a:pt x="676209" y="793352"/>
                  </a:cubicBezTo>
                  <a:close/>
                </a:path>
              </a:pathLst>
            </a:custGeom>
            <a:solidFill>
              <a:srgbClr val="E0E0E0"/>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870F024-C0DB-3073-AAA0-CD73E9AA9298}"/>
                </a:ext>
              </a:extLst>
            </p:cNvPr>
            <p:cNvSpPr/>
            <p:nvPr/>
          </p:nvSpPr>
          <p:spPr>
            <a:xfrm>
              <a:off x="5868828" y="2934832"/>
              <a:ext cx="362576" cy="586116"/>
            </a:xfrm>
            <a:custGeom>
              <a:avLst/>
              <a:gdLst>
                <a:gd name="connsiteX0" fmla="*/ 343376 w 362576"/>
                <a:gd name="connsiteY0" fmla="*/ 294974 h 586116"/>
                <a:gd name="connsiteX1" fmla="*/ 346329 w 362576"/>
                <a:gd name="connsiteY1" fmla="*/ 168196 h 586116"/>
                <a:gd name="connsiteX2" fmla="*/ 230124 w 362576"/>
                <a:gd name="connsiteY2" fmla="*/ 130096 h 586116"/>
                <a:gd name="connsiteX3" fmla="*/ 202930 w 362576"/>
                <a:gd name="connsiteY3" fmla="*/ 12891 h 586116"/>
                <a:gd name="connsiteX4" fmla="*/ 85725 w 362576"/>
                <a:gd name="connsiteY4" fmla="*/ 40085 h 586116"/>
                <a:gd name="connsiteX5" fmla="*/ 96203 w 362576"/>
                <a:gd name="connsiteY5" fmla="*/ 182103 h 586116"/>
                <a:gd name="connsiteX6" fmla="*/ 158972 w 362576"/>
                <a:gd name="connsiteY6" fmla="*/ 316691 h 586116"/>
                <a:gd name="connsiteX7" fmla="*/ 117443 w 362576"/>
                <a:gd name="connsiteY7" fmla="*/ 459566 h 586116"/>
                <a:gd name="connsiteX8" fmla="*/ 7525 w 362576"/>
                <a:gd name="connsiteY8" fmla="*/ 564341 h 586116"/>
                <a:gd name="connsiteX9" fmla="*/ 0 w 362576"/>
                <a:gd name="connsiteY9" fmla="*/ 571580 h 586116"/>
                <a:gd name="connsiteX10" fmla="*/ 219075 w 362576"/>
                <a:gd name="connsiteY10" fmla="*/ 552530 h 586116"/>
                <a:gd name="connsiteX11" fmla="*/ 293465 w 362576"/>
                <a:gd name="connsiteY11" fmla="*/ 455089 h 586116"/>
                <a:gd name="connsiteX12" fmla="*/ 289560 w 362576"/>
                <a:gd name="connsiteY12" fmla="*/ 383842 h 586116"/>
                <a:gd name="connsiteX13" fmla="*/ 343376 w 362576"/>
                <a:gd name="connsiteY13" fmla="*/ 294974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576" h="586116">
                  <a:moveTo>
                    <a:pt x="343376" y="294974"/>
                  </a:moveTo>
                  <a:cubicBezTo>
                    <a:pt x="366713" y="256874"/>
                    <a:pt x="370046" y="205915"/>
                    <a:pt x="346329" y="168196"/>
                  </a:cubicBezTo>
                  <a:cubicBezTo>
                    <a:pt x="322612" y="130477"/>
                    <a:pt x="270605" y="111523"/>
                    <a:pt x="230124" y="130096"/>
                  </a:cubicBezTo>
                  <a:cubicBezTo>
                    <a:pt x="254984" y="90225"/>
                    <a:pt x="242802" y="37751"/>
                    <a:pt x="202930" y="12891"/>
                  </a:cubicBezTo>
                  <a:cubicBezTo>
                    <a:pt x="163059" y="-11969"/>
                    <a:pt x="110585" y="214"/>
                    <a:pt x="85725" y="40085"/>
                  </a:cubicBezTo>
                  <a:cubicBezTo>
                    <a:pt x="58674" y="81900"/>
                    <a:pt x="72962" y="138002"/>
                    <a:pt x="96203" y="182103"/>
                  </a:cubicBezTo>
                  <a:cubicBezTo>
                    <a:pt x="119444" y="226204"/>
                    <a:pt x="151352" y="267828"/>
                    <a:pt x="158972" y="316691"/>
                  </a:cubicBezTo>
                  <a:cubicBezTo>
                    <a:pt x="166592" y="365554"/>
                    <a:pt x="147542" y="418418"/>
                    <a:pt x="117443" y="459566"/>
                  </a:cubicBezTo>
                  <a:cubicBezTo>
                    <a:pt x="87344" y="500714"/>
                    <a:pt x="47244" y="532909"/>
                    <a:pt x="7525" y="564341"/>
                  </a:cubicBezTo>
                  <a:lnTo>
                    <a:pt x="0" y="571580"/>
                  </a:lnTo>
                  <a:cubicBezTo>
                    <a:pt x="72466" y="596221"/>
                    <a:pt x="151952" y="589316"/>
                    <a:pt x="219075" y="552530"/>
                  </a:cubicBezTo>
                  <a:cubicBezTo>
                    <a:pt x="256413" y="531861"/>
                    <a:pt x="290989" y="497666"/>
                    <a:pt x="293465" y="455089"/>
                  </a:cubicBezTo>
                  <a:cubicBezTo>
                    <a:pt x="294799" y="431277"/>
                    <a:pt x="285941" y="407464"/>
                    <a:pt x="289560" y="383842"/>
                  </a:cubicBezTo>
                  <a:cubicBezTo>
                    <a:pt x="294418" y="350124"/>
                    <a:pt x="324898" y="324978"/>
                    <a:pt x="343376" y="294974"/>
                  </a:cubicBezTo>
                  <a:close/>
                </a:path>
              </a:pathLst>
            </a:custGeom>
            <a:solidFill>
              <a:srgbClr val="E0E0E0"/>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A57D41B-E9C3-AFCE-53E0-1FC2ACA189E2}"/>
                </a:ext>
              </a:extLst>
            </p:cNvPr>
            <p:cNvSpPr/>
            <p:nvPr/>
          </p:nvSpPr>
          <p:spPr>
            <a:xfrm>
              <a:off x="3516915" y="4482432"/>
              <a:ext cx="758094" cy="348490"/>
            </a:xfrm>
            <a:custGeom>
              <a:avLst/>
              <a:gdLst>
                <a:gd name="connsiteX0" fmla="*/ 646938 w 758094"/>
                <a:gd name="connsiteY0" fmla="*/ 304521 h 348490"/>
                <a:gd name="connsiteX1" fmla="*/ 550926 w 758094"/>
                <a:gd name="connsiteY1" fmla="*/ 253467 h 348490"/>
                <a:gd name="connsiteX2" fmla="*/ 518160 w 758094"/>
                <a:gd name="connsiteY2" fmla="*/ 189840 h 348490"/>
                <a:gd name="connsiteX3" fmla="*/ 461010 w 758094"/>
                <a:gd name="connsiteY3" fmla="*/ 152978 h 348490"/>
                <a:gd name="connsiteX4" fmla="*/ 363474 w 758094"/>
                <a:gd name="connsiteY4" fmla="*/ 198508 h 348490"/>
                <a:gd name="connsiteX5" fmla="*/ 331565 w 758094"/>
                <a:gd name="connsiteY5" fmla="*/ 145549 h 348490"/>
                <a:gd name="connsiteX6" fmla="*/ 335090 w 758094"/>
                <a:gd name="connsiteY6" fmla="*/ 78874 h 348490"/>
                <a:gd name="connsiteX7" fmla="*/ 188309 w 758094"/>
                <a:gd name="connsiteY7" fmla="*/ 5817 h 348490"/>
                <a:gd name="connsiteX8" fmla="*/ 0 w 758094"/>
                <a:gd name="connsiteY8" fmla="*/ 145835 h 348490"/>
                <a:gd name="connsiteX9" fmla="*/ 200882 w 758094"/>
                <a:gd name="connsiteY9" fmla="*/ 259087 h 348490"/>
                <a:gd name="connsiteX10" fmla="*/ 589979 w 758094"/>
                <a:gd name="connsiteY10" fmla="*/ 341097 h 348490"/>
                <a:gd name="connsiteX11" fmla="*/ 682657 w 758094"/>
                <a:gd name="connsiteY11" fmla="*/ 346526 h 348490"/>
                <a:gd name="connsiteX12" fmla="*/ 758095 w 758094"/>
                <a:gd name="connsiteY12" fmla="*/ 297758 h 348490"/>
                <a:gd name="connsiteX13" fmla="*/ 646938 w 758094"/>
                <a:gd name="connsiteY13" fmla="*/ 304521 h 3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094" h="348490">
                  <a:moveTo>
                    <a:pt x="646938" y="304521"/>
                  </a:moveTo>
                  <a:cubicBezTo>
                    <a:pt x="609886" y="299949"/>
                    <a:pt x="572738" y="283757"/>
                    <a:pt x="550926" y="253467"/>
                  </a:cubicBezTo>
                  <a:cubicBezTo>
                    <a:pt x="537020" y="234417"/>
                    <a:pt x="530257" y="210414"/>
                    <a:pt x="518160" y="189840"/>
                  </a:cubicBezTo>
                  <a:cubicBezTo>
                    <a:pt x="506063" y="169266"/>
                    <a:pt x="485013" y="150692"/>
                    <a:pt x="461010" y="152978"/>
                  </a:cubicBezTo>
                  <a:cubicBezTo>
                    <a:pt x="424244" y="156598"/>
                    <a:pt x="399383" y="207461"/>
                    <a:pt x="363474" y="198508"/>
                  </a:cubicBezTo>
                  <a:cubicBezTo>
                    <a:pt x="341948" y="193078"/>
                    <a:pt x="331661" y="167742"/>
                    <a:pt x="331565" y="145549"/>
                  </a:cubicBezTo>
                  <a:cubicBezTo>
                    <a:pt x="331470" y="123356"/>
                    <a:pt x="337852" y="101162"/>
                    <a:pt x="335090" y="78874"/>
                  </a:cubicBezTo>
                  <a:cubicBezTo>
                    <a:pt x="327374" y="16866"/>
                    <a:pt x="247745" y="-13614"/>
                    <a:pt x="188309" y="5817"/>
                  </a:cubicBezTo>
                  <a:cubicBezTo>
                    <a:pt x="128873" y="25248"/>
                    <a:pt x="38767" y="96781"/>
                    <a:pt x="0" y="145835"/>
                  </a:cubicBezTo>
                  <a:cubicBezTo>
                    <a:pt x="40767" y="213557"/>
                    <a:pt x="124301" y="239846"/>
                    <a:pt x="200882" y="259087"/>
                  </a:cubicBezTo>
                  <a:cubicBezTo>
                    <a:pt x="329470" y="291281"/>
                    <a:pt x="459172" y="318618"/>
                    <a:pt x="589979" y="341097"/>
                  </a:cubicBezTo>
                  <a:cubicBezTo>
                    <a:pt x="620649" y="346336"/>
                    <a:pt x="651986" y="351384"/>
                    <a:pt x="682657" y="346526"/>
                  </a:cubicBezTo>
                  <a:cubicBezTo>
                    <a:pt x="713327" y="341669"/>
                    <a:pt x="743903" y="325381"/>
                    <a:pt x="758095" y="297758"/>
                  </a:cubicBezTo>
                  <a:cubicBezTo>
                    <a:pt x="721709" y="303569"/>
                    <a:pt x="683609" y="309188"/>
                    <a:pt x="646938" y="304521"/>
                  </a:cubicBezTo>
                  <a:close/>
                </a:path>
              </a:pathLst>
            </a:custGeom>
            <a:solidFill>
              <a:srgbClr val="E0E0E0"/>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42E58D0-0B74-C3AB-4985-08D231AEB50C}"/>
                </a:ext>
              </a:extLst>
            </p:cNvPr>
            <p:cNvSpPr/>
            <p:nvPr/>
          </p:nvSpPr>
          <p:spPr>
            <a:xfrm>
              <a:off x="4942617" y="3963851"/>
              <a:ext cx="698265" cy="635013"/>
            </a:xfrm>
            <a:custGeom>
              <a:avLst/>
              <a:gdLst>
                <a:gd name="connsiteX0" fmla="*/ 696182 w 698265"/>
                <a:gd name="connsiteY0" fmla="*/ 345518 h 635013"/>
                <a:gd name="connsiteX1" fmla="*/ 581882 w 698265"/>
                <a:gd name="connsiteY1" fmla="*/ 258078 h 635013"/>
                <a:gd name="connsiteX2" fmla="*/ 591407 w 698265"/>
                <a:gd name="connsiteY2" fmla="*/ 105678 h 635013"/>
                <a:gd name="connsiteX3" fmla="*/ 441007 w 698265"/>
                <a:gd name="connsiteY3" fmla="*/ 43480 h 635013"/>
                <a:gd name="connsiteX4" fmla="*/ 278511 w 698265"/>
                <a:gd name="connsiteY4" fmla="*/ 85867 h 635013"/>
                <a:gd name="connsiteX5" fmla="*/ 225266 w 698265"/>
                <a:gd name="connsiteY5" fmla="*/ 142 h 635013"/>
                <a:gd name="connsiteX6" fmla="*/ 113252 w 698265"/>
                <a:gd name="connsiteY6" fmla="*/ 47767 h 635013"/>
                <a:gd name="connsiteX7" fmla="*/ 0 w 698265"/>
                <a:gd name="connsiteY7" fmla="*/ 90534 h 635013"/>
                <a:gd name="connsiteX8" fmla="*/ 38100 w 698265"/>
                <a:gd name="connsiteY8" fmla="*/ 105964 h 635013"/>
                <a:gd name="connsiteX9" fmla="*/ 302228 w 698265"/>
                <a:gd name="connsiteY9" fmla="*/ 189308 h 635013"/>
                <a:gd name="connsiteX10" fmla="*/ 461105 w 698265"/>
                <a:gd name="connsiteY10" fmla="*/ 407526 h 635013"/>
                <a:gd name="connsiteX11" fmla="*/ 339280 w 698265"/>
                <a:gd name="connsiteY11" fmla="*/ 634507 h 635013"/>
                <a:gd name="connsiteX12" fmla="*/ 648557 w 698265"/>
                <a:gd name="connsiteY12" fmla="*/ 494679 h 635013"/>
                <a:gd name="connsiteX13" fmla="*/ 696182 w 698265"/>
                <a:gd name="connsiteY13" fmla="*/ 345518 h 63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8265" h="635013">
                  <a:moveTo>
                    <a:pt x="696182" y="345518"/>
                  </a:moveTo>
                  <a:cubicBezTo>
                    <a:pt x="686657" y="292559"/>
                    <a:pt x="633889" y="245886"/>
                    <a:pt x="581882" y="258078"/>
                  </a:cubicBezTo>
                  <a:cubicBezTo>
                    <a:pt x="625316" y="222264"/>
                    <a:pt x="625602" y="150255"/>
                    <a:pt x="591407" y="105678"/>
                  </a:cubicBezTo>
                  <a:cubicBezTo>
                    <a:pt x="557213" y="61102"/>
                    <a:pt x="497300" y="41766"/>
                    <a:pt x="441007" y="43480"/>
                  </a:cubicBezTo>
                  <a:cubicBezTo>
                    <a:pt x="384715" y="45195"/>
                    <a:pt x="330708" y="64911"/>
                    <a:pt x="278511" y="85867"/>
                  </a:cubicBezTo>
                  <a:cubicBezTo>
                    <a:pt x="304133" y="53291"/>
                    <a:pt x="266605" y="2427"/>
                    <a:pt x="225266" y="142"/>
                  </a:cubicBezTo>
                  <a:cubicBezTo>
                    <a:pt x="183928" y="-2145"/>
                    <a:pt x="146875" y="23668"/>
                    <a:pt x="113252" y="47767"/>
                  </a:cubicBezTo>
                  <a:cubicBezTo>
                    <a:pt x="79629" y="71865"/>
                    <a:pt x="40957" y="96916"/>
                    <a:pt x="0" y="90534"/>
                  </a:cubicBezTo>
                  <a:lnTo>
                    <a:pt x="38100" y="105964"/>
                  </a:lnTo>
                  <a:cubicBezTo>
                    <a:pt x="130016" y="119871"/>
                    <a:pt x="222695" y="141302"/>
                    <a:pt x="302228" y="189308"/>
                  </a:cubicBezTo>
                  <a:cubicBezTo>
                    <a:pt x="381762" y="237314"/>
                    <a:pt x="447389" y="315610"/>
                    <a:pt x="461105" y="407526"/>
                  </a:cubicBezTo>
                  <a:cubicBezTo>
                    <a:pt x="474821" y="499442"/>
                    <a:pt x="426434" y="602312"/>
                    <a:pt x="339280" y="634507"/>
                  </a:cubicBezTo>
                  <a:cubicBezTo>
                    <a:pt x="458943" y="640774"/>
                    <a:pt x="574224" y="588663"/>
                    <a:pt x="648557" y="494679"/>
                  </a:cubicBezTo>
                  <a:cubicBezTo>
                    <a:pt x="681323" y="452198"/>
                    <a:pt x="705707" y="398382"/>
                    <a:pt x="696182" y="345518"/>
                  </a:cubicBezTo>
                  <a:close/>
                </a:path>
              </a:pathLst>
            </a:custGeom>
            <a:solidFill>
              <a:srgbClr val="E0E0E0"/>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48E9881-BEE6-AC58-ADBA-3390B72529D0}"/>
                </a:ext>
              </a:extLst>
            </p:cNvPr>
            <p:cNvSpPr/>
            <p:nvPr/>
          </p:nvSpPr>
          <p:spPr>
            <a:xfrm>
              <a:off x="2615934" y="2758414"/>
              <a:ext cx="5579" cy="177450"/>
            </a:xfrm>
            <a:custGeom>
              <a:avLst/>
              <a:gdLst>
                <a:gd name="connsiteX0" fmla="*/ 2774 w 5579"/>
                <a:gd name="connsiteY0" fmla="*/ 177451 h 177450"/>
                <a:gd name="connsiteX1" fmla="*/ 297 w 5579"/>
                <a:gd name="connsiteY1" fmla="*/ 88773 h 177450"/>
                <a:gd name="connsiteX2" fmla="*/ 2774 w 5579"/>
                <a:gd name="connsiteY2" fmla="*/ 0 h 177450"/>
                <a:gd name="connsiteX3" fmla="*/ 5250 w 5579"/>
                <a:gd name="connsiteY3" fmla="*/ 88773 h 177450"/>
                <a:gd name="connsiteX4" fmla="*/ 2774 w 5579"/>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 h="177450">
                  <a:moveTo>
                    <a:pt x="2774" y="177451"/>
                  </a:moveTo>
                  <a:cubicBezTo>
                    <a:pt x="321" y="147961"/>
                    <a:pt x="-505" y="118358"/>
                    <a:pt x="297" y="88773"/>
                  </a:cubicBezTo>
                  <a:cubicBezTo>
                    <a:pt x="-507" y="59160"/>
                    <a:pt x="320" y="29528"/>
                    <a:pt x="2774" y="0"/>
                  </a:cubicBezTo>
                  <a:cubicBezTo>
                    <a:pt x="5285" y="29518"/>
                    <a:pt x="6111" y="59160"/>
                    <a:pt x="5250" y="88773"/>
                  </a:cubicBezTo>
                  <a:cubicBezTo>
                    <a:pt x="6110" y="118358"/>
                    <a:pt x="5284" y="147961"/>
                    <a:pt x="2774" y="177451"/>
                  </a:cubicBezTo>
                  <a:close/>
                </a:path>
              </a:pathLst>
            </a:custGeom>
            <a:solidFill>
              <a:srgbClr val="E0E0E0"/>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B0B0F20-5A4B-0447-A4F5-63D3E019ABE6}"/>
                </a:ext>
              </a:extLst>
            </p:cNvPr>
            <p:cNvSpPr/>
            <p:nvPr/>
          </p:nvSpPr>
          <p:spPr>
            <a:xfrm>
              <a:off x="2527077" y="2844000"/>
              <a:ext cx="183356" cy="5577"/>
            </a:xfrm>
            <a:custGeom>
              <a:avLst/>
              <a:gdLst>
                <a:gd name="connsiteX0" fmla="*/ 183356 w 183356"/>
                <a:gd name="connsiteY0" fmla="*/ 2805 h 5577"/>
                <a:gd name="connsiteX1" fmla="*/ 91630 w 183356"/>
                <a:gd name="connsiteY1" fmla="*/ 5282 h 5577"/>
                <a:gd name="connsiteX2" fmla="*/ 0 w 183356"/>
                <a:gd name="connsiteY2" fmla="*/ 2805 h 5577"/>
                <a:gd name="connsiteX3" fmla="*/ 91630 w 183356"/>
                <a:gd name="connsiteY3" fmla="*/ 328 h 5577"/>
                <a:gd name="connsiteX4" fmla="*/ 183356 w 183356"/>
                <a:gd name="connsiteY4" fmla="*/ 2805 h 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56" h="5577">
                  <a:moveTo>
                    <a:pt x="183356" y="2805"/>
                  </a:moveTo>
                  <a:cubicBezTo>
                    <a:pt x="152847" y="5262"/>
                    <a:pt x="122228" y="6082"/>
                    <a:pt x="91630" y="5282"/>
                  </a:cubicBezTo>
                  <a:cubicBezTo>
                    <a:pt x="61065" y="6082"/>
                    <a:pt x="30478" y="5253"/>
                    <a:pt x="0" y="2805"/>
                  </a:cubicBezTo>
                  <a:cubicBezTo>
                    <a:pt x="30474" y="300"/>
                    <a:pt x="61065" y="-529"/>
                    <a:pt x="91630" y="328"/>
                  </a:cubicBezTo>
                  <a:cubicBezTo>
                    <a:pt x="122228" y="-529"/>
                    <a:pt x="152850" y="290"/>
                    <a:pt x="183356" y="2805"/>
                  </a:cubicBezTo>
                  <a:close/>
                </a:path>
              </a:pathLst>
            </a:custGeom>
            <a:solidFill>
              <a:srgbClr val="E0E0E0"/>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9A5823E-C129-100D-76CB-1E8A94216893}"/>
                </a:ext>
              </a:extLst>
            </p:cNvPr>
            <p:cNvSpPr/>
            <p:nvPr/>
          </p:nvSpPr>
          <p:spPr>
            <a:xfrm>
              <a:off x="6154345" y="3670337"/>
              <a:ext cx="5577" cy="177450"/>
            </a:xfrm>
            <a:custGeom>
              <a:avLst/>
              <a:gdLst>
                <a:gd name="connsiteX0" fmla="*/ 2805 w 5577"/>
                <a:gd name="connsiteY0" fmla="*/ 177451 h 177450"/>
                <a:gd name="connsiteX1" fmla="*/ 328 w 5577"/>
                <a:gd name="connsiteY1" fmla="*/ 88773 h 177450"/>
                <a:gd name="connsiteX2" fmla="*/ 2805 w 5577"/>
                <a:gd name="connsiteY2" fmla="*/ 0 h 177450"/>
                <a:gd name="connsiteX3" fmla="*/ 5281 w 5577"/>
                <a:gd name="connsiteY3" fmla="*/ 88773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300" y="147961"/>
                    <a:pt x="-529" y="118358"/>
                    <a:pt x="328" y="88773"/>
                  </a:cubicBezTo>
                  <a:cubicBezTo>
                    <a:pt x="-529" y="59160"/>
                    <a:pt x="290" y="29518"/>
                    <a:pt x="2805" y="0"/>
                  </a:cubicBezTo>
                  <a:cubicBezTo>
                    <a:pt x="5262" y="29528"/>
                    <a:pt x="6082" y="59160"/>
                    <a:pt x="5281" y="88773"/>
                  </a:cubicBezTo>
                  <a:cubicBezTo>
                    <a:pt x="6082" y="118358"/>
                    <a:pt x="5253" y="147961"/>
                    <a:pt x="2805" y="177451"/>
                  </a:cubicBezTo>
                  <a:close/>
                </a:path>
              </a:pathLst>
            </a:custGeom>
            <a:solidFill>
              <a:srgbClr val="E0E0E0"/>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C050CC5-F915-2F4B-0D73-EC7766761FBD}"/>
                </a:ext>
              </a:extLst>
            </p:cNvPr>
            <p:cNvSpPr/>
            <p:nvPr/>
          </p:nvSpPr>
          <p:spPr>
            <a:xfrm>
              <a:off x="6065424" y="3756242"/>
              <a:ext cx="183451" cy="5665"/>
            </a:xfrm>
            <a:custGeom>
              <a:avLst/>
              <a:gdLst>
                <a:gd name="connsiteX0" fmla="*/ 183451 w 183451"/>
                <a:gd name="connsiteY0" fmla="*/ 2773 h 5665"/>
                <a:gd name="connsiteX1" fmla="*/ 91726 w 183451"/>
                <a:gd name="connsiteY1" fmla="*/ 5345 h 5665"/>
                <a:gd name="connsiteX2" fmla="*/ 0 w 183451"/>
                <a:gd name="connsiteY2" fmla="*/ 2773 h 5665"/>
                <a:gd name="connsiteX3" fmla="*/ 91726 w 183451"/>
                <a:gd name="connsiteY3" fmla="*/ 296 h 5665"/>
                <a:gd name="connsiteX4" fmla="*/ 183451 w 183451"/>
                <a:gd name="connsiteY4" fmla="*/ 2773 h 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665">
                  <a:moveTo>
                    <a:pt x="183451" y="2773"/>
                  </a:moveTo>
                  <a:cubicBezTo>
                    <a:pt x="152952" y="5345"/>
                    <a:pt x="122329" y="6202"/>
                    <a:pt x="91726" y="5345"/>
                  </a:cubicBezTo>
                  <a:cubicBezTo>
                    <a:pt x="61122" y="6202"/>
                    <a:pt x="30499" y="5345"/>
                    <a:pt x="0" y="2773"/>
                  </a:cubicBezTo>
                  <a:cubicBezTo>
                    <a:pt x="30509" y="315"/>
                    <a:pt x="61131" y="-504"/>
                    <a:pt x="91726" y="296"/>
                  </a:cubicBezTo>
                  <a:cubicBezTo>
                    <a:pt x="122320" y="-504"/>
                    <a:pt x="152943" y="325"/>
                    <a:pt x="183451" y="2773"/>
                  </a:cubicBezTo>
                  <a:close/>
                </a:path>
              </a:pathLst>
            </a:custGeom>
            <a:solidFill>
              <a:srgbClr val="E0E0E0"/>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F911C24-4D20-31F5-B6CC-5F632F050886}"/>
                </a:ext>
              </a:extLst>
            </p:cNvPr>
            <p:cNvSpPr/>
            <p:nvPr/>
          </p:nvSpPr>
          <p:spPr>
            <a:xfrm>
              <a:off x="5616087" y="625766"/>
              <a:ext cx="5577" cy="177450"/>
            </a:xfrm>
            <a:custGeom>
              <a:avLst/>
              <a:gdLst>
                <a:gd name="connsiteX0" fmla="*/ 2805 w 5577"/>
                <a:gd name="connsiteY0" fmla="*/ 177451 h 177450"/>
                <a:gd name="connsiteX1" fmla="*/ 328 w 5577"/>
                <a:gd name="connsiteY1" fmla="*/ 88678 h 177450"/>
                <a:gd name="connsiteX2" fmla="*/ 2805 w 5577"/>
                <a:gd name="connsiteY2" fmla="*/ 0 h 177450"/>
                <a:gd name="connsiteX3" fmla="*/ 5282 w 5577"/>
                <a:gd name="connsiteY3" fmla="*/ 88678 h 177450"/>
                <a:gd name="connsiteX4" fmla="*/ 2805 w 5577"/>
                <a:gd name="connsiteY4" fmla="*/ 177451 h 177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 h="177450">
                  <a:moveTo>
                    <a:pt x="2805" y="177451"/>
                  </a:moveTo>
                  <a:cubicBezTo>
                    <a:pt x="290" y="147931"/>
                    <a:pt x="-529" y="118292"/>
                    <a:pt x="328" y="88678"/>
                  </a:cubicBezTo>
                  <a:cubicBezTo>
                    <a:pt x="-529" y="59096"/>
                    <a:pt x="300" y="29488"/>
                    <a:pt x="2805" y="0"/>
                  </a:cubicBezTo>
                  <a:cubicBezTo>
                    <a:pt x="5253" y="29491"/>
                    <a:pt x="6082" y="59095"/>
                    <a:pt x="5282" y="88678"/>
                  </a:cubicBezTo>
                  <a:cubicBezTo>
                    <a:pt x="6082" y="118292"/>
                    <a:pt x="5262" y="147928"/>
                    <a:pt x="2805" y="177451"/>
                  </a:cubicBezTo>
                  <a:close/>
                </a:path>
              </a:pathLst>
            </a:custGeom>
            <a:solidFill>
              <a:srgbClr val="E0E0E0"/>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587BDF0-DEB9-61F0-CE68-90D4B5B54517}"/>
                </a:ext>
              </a:extLst>
            </p:cNvPr>
            <p:cNvSpPr/>
            <p:nvPr/>
          </p:nvSpPr>
          <p:spPr>
            <a:xfrm>
              <a:off x="5527166" y="711670"/>
              <a:ext cx="183451" cy="5579"/>
            </a:xfrm>
            <a:custGeom>
              <a:avLst/>
              <a:gdLst>
                <a:gd name="connsiteX0" fmla="*/ 183452 w 183451"/>
                <a:gd name="connsiteY0" fmla="*/ 2774 h 5579"/>
                <a:gd name="connsiteX1" fmla="*/ 91726 w 183451"/>
                <a:gd name="connsiteY1" fmla="*/ 5250 h 5579"/>
                <a:gd name="connsiteX2" fmla="*/ 0 w 183451"/>
                <a:gd name="connsiteY2" fmla="*/ 2774 h 5579"/>
                <a:gd name="connsiteX3" fmla="*/ 91726 w 183451"/>
                <a:gd name="connsiteY3" fmla="*/ 297 h 5579"/>
                <a:gd name="connsiteX4" fmla="*/ 183452 w 183451"/>
                <a:gd name="connsiteY4" fmla="*/ 2774 h 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5579">
                  <a:moveTo>
                    <a:pt x="183452" y="2774"/>
                  </a:moveTo>
                  <a:cubicBezTo>
                    <a:pt x="152943" y="5285"/>
                    <a:pt x="122320" y="6111"/>
                    <a:pt x="91726" y="5250"/>
                  </a:cubicBezTo>
                  <a:cubicBezTo>
                    <a:pt x="61131" y="6111"/>
                    <a:pt x="30509" y="5285"/>
                    <a:pt x="0" y="2774"/>
                  </a:cubicBezTo>
                  <a:cubicBezTo>
                    <a:pt x="30509" y="320"/>
                    <a:pt x="61131" y="-507"/>
                    <a:pt x="91726" y="297"/>
                  </a:cubicBezTo>
                  <a:cubicBezTo>
                    <a:pt x="122320" y="-507"/>
                    <a:pt x="152943" y="320"/>
                    <a:pt x="183452" y="2774"/>
                  </a:cubicBezTo>
                  <a:close/>
                </a:path>
              </a:pathLst>
            </a:custGeom>
            <a:solidFill>
              <a:srgbClr val="E0E0E0"/>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007FF47-7C2E-8DDC-A647-D5FBB4C02748}"/>
                </a:ext>
              </a:extLst>
            </p:cNvPr>
            <p:cNvSpPr/>
            <p:nvPr/>
          </p:nvSpPr>
          <p:spPr>
            <a:xfrm>
              <a:off x="2666619" y="204823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30" y="108395"/>
                    <a:pt x="54197" y="108395"/>
                  </a:cubicBezTo>
                  <a:cubicBezTo>
                    <a:pt x="24265" y="108395"/>
                    <a:pt x="0" y="84130"/>
                    <a:pt x="0" y="54197"/>
                  </a:cubicBezTo>
                  <a:cubicBezTo>
                    <a:pt x="0" y="24265"/>
                    <a:pt x="24265" y="0"/>
                    <a:pt x="54197" y="0"/>
                  </a:cubicBezTo>
                  <a:cubicBezTo>
                    <a:pt x="84130"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135B3BDD-FF01-CC9F-C6D0-D335EAA59A8B}"/>
                </a:ext>
              </a:extLst>
            </p:cNvPr>
            <p:cNvSpPr/>
            <p:nvPr/>
          </p:nvSpPr>
          <p:spPr>
            <a:xfrm>
              <a:off x="4775453" y="4356994"/>
              <a:ext cx="108585" cy="108585"/>
            </a:xfrm>
            <a:custGeom>
              <a:avLst/>
              <a:gdLst>
                <a:gd name="connsiteX0" fmla="*/ 108585 w 108585"/>
                <a:gd name="connsiteY0" fmla="*/ 54197 h 108585"/>
                <a:gd name="connsiteX1" fmla="*/ 54388 w 108585"/>
                <a:gd name="connsiteY1" fmla="*/ 108585 h 108585"/>
                <a:gd name="connsiteX2" fmla="*/ 0 w 108585"/>
                <a:gd name="connsiteY2" fmla="*/ 54388 h 108585"/>
                <a:gd name="connsiteX3" fmla="*/ 54197 w 108585"/>
                <a:gd name="connsiteY3" fmla="*/ 0 h 108585"/>
                <a:gd name="connsiteX4" fmla="*/ 54293 w 108585"/>
                <a:gd name="connsiteY4" fmla="*/ 0 h 108585"/>
                <a:gd name="connsiteX5" fmla="*/ 108585 w 108585"/>
                <a:gd name="connsiteY5" fmla="*/ 54102 h 108585"/>
                <a:gd name="connsiteX6" fmla="*/ 108585 w 108585"/>
                <a:gd name="connsiteY6" fmla="*/ 54197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 h="108585">
                  <a:moveTo>
                    <a:pt x="108585" y="54197"/>
                  </a:moveTo>
                  <a:cubicBezTo>
                    <a:pt x="108642" y="84182"/>
                    <a:pt x="84373" y="108528"/>
                    <a:pt x="54388" y="108585"/>
                  </a:cubicBezTo>
                  <a:cubicBezTo>
                    <a:pt x="24403" y="108642"/>
                    <a:pt x="57" y="84373"/>
                    <a:pt x="0" y="54388"/>
                  </a:cubicBezTo>
                  <a:cubicBezTo>
                    <a:pt x="-57" y="24403"/>
                    <a:pt x="24213" y="57"/>
                    <a:pt x="54197" y="0"/>
                  </a:cubicBezTo>
                  <a:cubicBezTo>
                    <a:pt x="54226" y="0"/>
                    <a:pt x="54264" y="0"/>
                    <a:pt x="54293" y="0"/>
                  </a:cubicBezTo>
                  <a:cubicBezTo>
                    <a:pt x="84220" y="-57"/>
                    <a:pt x="108528" y="24165"/>
                    <a:pt x="108585" y="54102"/>
                  </a:cubicBezTo>
                  <a:cubicBezTo>
                    <a:pt x="108585" y="54131"/>
                    <a:pt x="108585" y="54169"/>
                    <a:pt x="108585" y="54197"/>
                  </a:cubicBezTo>
                  <a:close/>
                </a:path>
              </a:pathLst>
            </a:custGeom>
            <a:solidFill>
              <a:srgbClr val="E0E0E0"/>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22E59AF-0DE2-3CD3-7ED9-FBD2955D30D2}"/>
                </a:ext>
              </a:extLst>
            </p:cNvPr>
            <p:cNvSpPr/>
            <p:nvPr/>
          </p:nvSpPr>
          <p:spPr>
            <a:xfrm>
              <a:off x="5280088" y="3332580"/>
              <a:ext cx="108394" cy="108395"/>
            </a:xfrm>
            <a:custGeom>
              <a:avLst/>
              <a:gdLst>
                <a:gd name="connsiteX0" fmla="*/ 108395 w 108394"/>
                <a:gd name="connsiteY0" fmla="*/ 54103 h 108395"/>
                <a:gd name="connsiteX1" fmla="*/ 54293 w 108394"/>
                <a:gd name="connsiteY1" fmla="*/ 108395 h 108395"/>
                <a:gd name="connsiteX2" fmla="*/ 0 w 108394"/>
                <a:gd name="connsiteY2" fmla="*/ 54293 h 108395"/>
                <a:gd name="connsiteX3" fmla="*/ 53912 w 108394"/>
                <a:gd name="connsiteY3" fmla="*/ 1 h 108395"/>
                <a:gd name="connsiteX4" fmla="*/ 108395 w 108394"/>
                <a:gd name="connsiteY4" fmla="*/ 53912 h 108395"/>
                <a:gd name="connsiteX5" fmla="*/ 108395 w 108394"/>
                <a:gd name="connsiteY5" fmla="*/ 54103 h 1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94" h="108395">
                  <a:moveTo>
                    <a:pt x="108395" y="54103"/>
                  </a:moveTo>
                  <a:cubicBezTo>
                    <a:pt x="108442" y="84030"/>
                    <a:pt x="84220" y="108338"/>
                    <a:pt x="54293" y="108395"/>
                  </a:cubicBezTo>
                  <a:cubicBezTo>
                    <a:pt x="24356" y="108443"/>
                    <a:pt x="48" y="84221"/>
                    <a:pt x="0" y="54293"/>
                  </a:cubicBezTo>
                  <a:cubicBezTo>
                    <a:pt x="-48" y="24432"/>
                    <a:pt x="24051" y="163"/>
                    <a:pt x="53912" y="1"/>
                  </a:cubicBezTo>
                  <a:cubicBezTo>
                    <a:pt x="83839" y="-161"/>
                    <a:pt x="108233" y="23975"/>
                    <a:pt x="108395" y="53912"/>
                  </a:cubicBezTo>
                  <a:cubicBezTo>
                    <a:pt x="108395" y="53979"/>
                    <a:pt x="108395" y="54036"/>
                    <a:pt x="108395" y="54103"/>
                  </a:cubicBezTo>
                  <a:close/>
                </a:path>
              </a:pathLst>
            </a:custGeom>
            <a:solidFill>
              <a:srgbClr val="E0E0E0"/>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CDD2C2B-CF64-53B4-7531-CAE665C0136C}"/>
                </a:ext>
              </a:extLst>
            </p:cNvPr>
            <p:cNvSpPr/>
            <p:nvPr/>
          </p:nvSpPr>
          <p:spPr>
            <a:xfrm>
              <a:off x="3669315" y="632910"/>
              <a:ext cx="108394" cy="108394"/>
            </a:xfrm>
            <a:custGeom>
              <a:avLst/>
              <a:gdLst>
                <a:gd name="connsiteX0" fmla="*/ 108395 w 108394"/>
                <a:gd name="connsiteY0" fmla="*/ 54197 h 108394"/>
                <a:gd name="connsiteX1" fmla="*/ 54197 w 108394"/>
                <a:gd name="connsiteY1" fmla="*/ 108395 h 108394"/>
                <a:gd name="connsiteX2" fmla="*/ 0 w 108394"/>
                <a:gd name="connsiteY2" fmla="*/ 54197 h 108394"/>
                <a:gd name="connsiteX3" fmla="*/ 54197 w 108394"/>
                <a:gd name="connsiteY3" fmla="*/ 0 h 108394"/>
                <a:gd name="connsiteX4" fmla="*/ 108395 w 108394"/>
                <a:gd name="connsiteY4" fmla="*/ 54197 h 1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4" h="108394">
                  <a:moveTo>
                    <a:pt x="108395" y="54197"/>
                  </a:moveTo>
                  <a:cubicBezTo>
                    <a:pt x="108395" y="84130"/>
                    <a:pt x="84125" y="108395"/>
                    <a:pt x="54197" y="108395"/>
                  </a:cubicBezTo>
                  <a:cubicBezTo>
                    <a:pt x="24260" y="108395"/>
                    <a:pt x="0" y="84130"/>
                    <a:pt x="0" y="54197"/>
                  </a:cubicBezTo>
                  <a:cubicBezTo>
                    <a:pt x="0" y="24265"/>
                    <a:pt x="24260" y="0"/>
                    <a:pt x="54197" y="0"/>
                  </a:cubicBezTo>
                  <a:cubicBezTo>
                    <a:pt x="84125" y="0"/>
                    <a:pt x="108395" y="24265"/>
                    <a:pt x="108395" y="54197"/>
                  </a:cubicBezTo>
                  <a:close/>
                </a:path>
              </a:pathLst>
            </a:custGeom>
            <a:solidFill>
              <a:srgbClr val="E0E0E0"/>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EBD1D45E-9C8A-FB43-ADFC-0FC8988E371A}"/>
                </a:ext>
              </a:extLst>
            </p:cNvPr>
            <p:cNvSpPr/>
            <p:nvPr/>
          </p:nvSpPr>
          <p:spPr>
            <a:xfrm>
              <a:off x="3980307" y="3867124"/>
              <a:ext cx="54292" cy="54292"/>
            </a:xfrm>
            <a:custGeom>
              <a:avLst/>
              <a:gdLst>
                <a:gd name="connsiteX0" fmla="*/ 54293 w 54292"/>
                <a:gd name="connsiteY0" fmla="*/ 27146 h 54292"/>
                <a:gd name="connsiteX1" fmla="*/ 27146 w 54292"/>
                <a:gd name="connsiteY1" fmla="*/ 54293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3"/>
                    <a:pt x="27146" y="54293"/>
                  </a:cubicBezTo>
                  <a:cubicBezTo>
                    <a:pt x="12154" y="54293"/>
                    <a:pt x="0" y="42139"/>
                    <a:pt x="0" y="27146"/>
                  </a:cubicBezTo>
                  <a:cubicBezTo>
                    <a:pt x="0" y="12154"/>
                    <a:pt x="12154" y="0"/>
                    <a:pt x="27146" y="0"/>
                  </a:cubicBezTo>
                  <a:cubicBezTo>
                    <a:pt x="42139" y="0"/>
                    <a:pt x="54293" y="12154"/>
                    <a:pt x="54293" y="27146"/>
                  </a:cubicBezTo>
                  <a:close/>
                </a:path>
              </a:pathLst>
            </a:custGeom>
            <a:solidFill>
              <a:srgbClr val="E0E0E0"/>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6F802B7-BF94-7F25-ADC5-1511503F037B}"/>
                </a:ext>
              </a:extLst>
            </p:cNvPr>
            <p:cNvSpPr/>
            <p:nvPr/>
          </p:nvSpPr>
          <p:spPr>
            <a:xfrm>
              <a:off x="3326225" y="3731963"/>
              <a:ext cx="54292" cy="54292"/>
            </a:xfrm>
            <a:custGeom>
              <a:avLst/>
              <a:gdLst>
                <a:gd name="connsiteX0" fmla="*/ 54293 w 54292"/>
                <a:gd name="connsiteY0" fmla="*/ 27051 h 54292"/>
                <a:gd name="connsiteX1" fmla="*/ 27242 w 54292"/>
                <a:gd name="connsiteY1" fmla="*/ 54293 h 54292"/>
                <a:gd name="connsiteX2" fmla="*/ 0 w 54292"/>
                <a:gd name="connsiteY2" fmla="*/ 27242 h 54292"/>
                <a:gd name="connsiteX3" fmla="*/ 27051 w 54292"/>
                <a:gd name="connsiteY3" fmla="*/ 0 h 54292"/>
                <a:gd name="connsiteX4" fmla="*/ 27146 w 54292"/>
                <a:gd name="connsiteY4" fmla="*/ 0 h 54292"/>
                <a:gd name="connsiteX5" fmla="*/ 54293 w 54292"/>
                <a:gd name="connsiteY5" fmla="*/ 26956 h 54292"/>
                <a:gd name="connsiteX6" fmla="*/ 54293 w 54292"/>
                <a:gd name="connsiteY6" fmla="*/ 27051 h 5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92" h="54292">
                  <a:moveTo>
                    <a:pt x="54293" y="27051"/>
                  </a:moveTo>
                  <a:cubicBezTo>
                    <a:pt x="54350" y="42044"/>
                    <a:pt x="42234" y="54236"/>
                    <a:pt x="27242" y="54293"/>
                  </a:cubicBezTo>
                  <a:cubicBezTo>
                    <a:pt x="12249" y="54340"/>
                    <a:pt x="57" y="42234"/>
                    <a:pt x="0" y="27242"/>
                  </a:cubicBezTo>
                  <a:cubicBezTo>
                    <a:pt x="-47" y="12249"/>
                    <a:pt x="12059" y="57"/>
                    <a:pt x="27051" y="0"/>
                  </a:cubicBezTo>
                  <a:cubicBezTo>
                    <a:pt x="27080" y="0"/>
                    <a:pt x="27118" y="0"/>
                    <a:pt x="27146" y="0"/>
                  </a:cubicBezTo>
                  <a:cubicBezTo>
                    <a:pt x="42082" y="-57"/>
                    <a:pt x="54235" y="12011"/>
                    <a:pt x="54293" y="26956"/>
                  </a:cubicBezTo>
                  <a:cubicBezTo>
                    <a:pt x="54293" y="26985"/>
                    <a:pt x="54293" y="27023"/>
                    <a:pt x="54293" y="27051"/>
                  </a:cubicBezTo>
                  <a:close/>
                </a:path>
              </a:pathLst>
            </a:custGeom>
            <a:solidFill>
              <a:srgbClr val="E0E0E0"/>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7DA0E3E-C263-E02D-48FD-C3CA73BD104D}"/>
                </a:ext>
              </a:extLst>
            </p:cNvPr>
            <p:cNvSpPr/>
            <p:nvPr/>
          </p:nvSpPr>
          <p:spPr>
            <a:xfrm>
              <a:off x="3994499" y="714634"/>
              <a:ext cx="54292" cy="54292"/>
            </a:xfrm>
            <a:custGeom>
              <a:avLst/>
              <a:gdLst>
                <a:gd name="connsiteX0" fmla="*/ 54293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3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3" y="27146"/>
                  </a:moveTo>
                  <a:cubicBezTo>
                    <a:pt x="54293" y="42139"/>
                    <a:pt x="42139" y="54292"/>
                    <a:pt x="27146" y="54292"/>
                  </a:cubicBezTo>
                  <a:cubicBezTo>
                    <a:pt x="12154" y="54292"/>
                    <a:pt x="0" y="42139"/>
                    <a:pt x="0" y="27146"/>
                  </a:cubicBezTo>
                  <a:cubicBezTo>
                    <a:pt x="0" y="12154"/>
                    <a:pt x="12154" y="0"/>
                    <a:pt x="27146" y="0"/>
                  </a:cubicBezTo>
                  <a:cubicBezTo>
                    <a:pt x="42120" y="52"/>
                    <a:pt x="54245" y="12176"/>
                    <a:pt x="54293" y="27146"/>
                  </a:cubicBezTo>
                  <a:close/>
                </a:path>
              </a:pathLst>
            </a:custGeom>
            <a:solidFill>
              <a:srgbClr val="E0E0E0"/>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862B0AA-3499-0AA6-D13F-7788695216A6}"/>
                </a:ext>
              </a:extLst>
            </p:cNvPr>
            <p:cNvSpPr/>
            <p:nvPr/>
          </p:nvSpPr>
          <p:spPr>
            <a:xfrm>
              <a:off x="5188553" y="2180913"/>
              <a:ext cx="54292" cy="54292"/>
            </a:xfrm>
            <a:custGeom>
              <a:avLst/>
              <a:gdLst>
                <a:gd name="connsiteX0" fmla="*/ 54292 w 54292"/>
                <a:gd name="connsiteY0" fmla="*/ 27146 h 54292"/>
                <a:gd name="connsiteX1" fmla="*/ 27146 w 54292"/>
                <a:gd name="connsiteY1" fmla="*/ 54292 h 54292"/>
                <a:gd name="connsiteX2" fmla="*/ 0 w 54292"/>
                <a:gd name="connsiteY2" fmla="*/ 27146 h 54292"/>
                <a:gd name="connsiteX3" fmla="*/ 27146 w 54292"/>
                <a:gd name="connsiteY3" fmla="*/ 0 h 54292"/>
                <a:gd name="connsiteX4" fmla="*/ 54292 w 54292"/>
                <a:gd name="connsiteY4" fmla="*/ 27146 h 5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 h="54292">
                  <a:moveTo>
                    <a:pt x="54292" y="27146"/>
                  </a:moveTo>
                  <a:cubicBezTo>
                    <a:pt x="54292" y="42139"/>
                    <a:pt x="42138" y="54292"/>
                    <a:pt x="27146" y="54292"/>
                  </a:cubicBezTo>
                  <a:cubicBezTo>
                    <a:pt x="12154" y="54292"/>
                    <a:pt x="0" y="42139"/>
                    <a:pt x="0" y="27146"/>
                  </a:cubicBezTo>
                  <a:cubicBezTo>
                    <a:pt x="0" y="12154"/>
                    <a:pt x="12154" y="0"/>
                    <a:pt x="27146" y="0"/>
                  </a:cubicBezTo>
                  <a:cubicBezTo>
                    <a:pt x="42138" y="0"/>
                    <a:pt x="54292" y="12154"/>
                    <a:pt x="54292" y="27146"/>
                  </a:cubicBezTo>
                  <a:close/>
                </a:path>
              </a:pathLst>
            </a:custGeom>
            <a:solidFill>
              <a:srgbClr val="E0E0E0"/>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5A1188E-63E7-91B6-1B6E-BEF07F88CB8B}"/>
                </a:ext>
              </a:extLst>
            </p:cNvPr>
            <p:cNvSpPr/>
            <p:nvPr/>
          </p:nvSpPr>
          <p:spPr>
            <a:xfrm>
              <a:off x="2618775" y="653226"/>
              <a:ext cx="806141" cy="1016792"/>
            </a:xfrm>
            <a:custGeom>
              <a:avLst/>
              <a:gdLst>
                <a:gd name="connsiteX0" fmla="*/ 20888 w 806141"/>
                <a:gd name="connsiteY0" fmla="*/ 7592 h 1016792"/>
                <a:gd name="connsiteX1" fmla="*/ 45081 w 806141"/>
                <a:gd name="connsiteY1" fmla="*/ 165231 h 1016792"/>
                <a:gd name="connsiteX2" fmla="*/ 185099 w 806141"/>
                <a:gd name="connsiteY2" fmla="*/ 352683 h 1016792"/>
                <a:gd name="connsiteX3" fmla="*/ 175574 w 806141"/>
                <a:gd name="connsiteY3" fmla="*/ 390783 h 1016792"/>
                <a:gd name="connsiteX4" fmla="*/ 82991 w 806141"/>
                <a:gd name="connsiteY4" fmla="*/ 429931 h 1016792"/>
                <a:gd name="connsiteX5" fmla="*/ 155190 w 806141"/>
                <a:gd name="connsiteY5" fmla="*/ 515656 h 1016792"/>
                <a:gd name="connsiteX6" fmla="*/ 330546 w 806141"/>
                <a:gd name="connsiteY6" fmla="*/ 593380 h 1016792"/>
                <a:gd name="connsiteX7" fmla="*/ 334927 w 806141"/>
                <a:gd name="connsiteY7" fmla="*/ 619669 h 1016792"/>
                <a:gd name="connsiteX8" fmla="*/ 207102 w 806141"/>
                <a:gd name="connsiteY8" fmla="*/ 717205 h 1016792"/>
                <a:gd name="connsiteX9" fmla="*/ 397602 w 806141"/>
                <a:gd name="connsiteY9" fmla="*/ 818551 h 1016792"/>
                <a:gd name="connsiteX10" fmla="*/ 419033 w 806141"/>
                <a:gd name="connsiteY10" fmla="*/ 838363 h 1016792"/>
                <a:gd name="connsiteX11" fmla="*/ 338356 w 806141"/>
                <a:gd name="connsiteY11" fmla="*/ 862842 h 1016792"/>
                <a:gd name="connsiteX12" fmla="*/ 274729 w 806141"/>
                <a:gd name="connsiteY12" fmla="*/ 924183 h 1016792"/>
                <a:gd name="connsiteX13" fmla="*/ 602580 w 806141"/>
                <a:gd name="connsiteY13" fmla="*/ 1016575 h 1016792"/>
                <a:gd name="connsiteX14" fmla="*/ 703259 w 806141"/>
                <a:gd name="connsiteY14" fmla="*/ 1008003 h 1016792"/>
                <a:gd name="connsiteX15" fmla="*/ 747836 w 806141"/>
                <a:gd name="connsiteY15" fmla="*/ 916753 h 1016792"/>
                <a:gd name="connsiteX16" fmla="*/ 781459 w 806141"/>
                <a:gd name="connsiteY16" fmla="*/ 577759 h 1016792"/>
                <a:gd name="connsiteX17" fmla="*/ 701163 w 806141"/>
                <a:gd name="connsiteY17" fmla="*/ 614620 h 1016792"/>
                <a:gd name="connsiteX18" fmla="*/ 648871 w 806141"/>
                <a:gd name="connsiteY18" fmla="*/ 681295 h 1016792"/>
                <a:gd name="connsiteX19" fmla="*/ 638298 w 806141"/>
                <a:gd name="connsiteY19" fmla="*/ 654054 h 1016792"/>
                <a:gd name="connsiteX20" fmla="*/ 613438 w 806141"/>
                <a:gd name="connsiteY20" fmla="*/ 439837 h 1016792"/>
                <a:gd name="connsiteX21" fmla="*/ 475992 w 806141"/>
                <a:gd name="connsiteY21" fmla="*/ 523371 h 1016792"/>
                <a:gd name="connsiteX22" fmla="*/ 453132 w 806141"/>
                <a:gd name="connsiteY22" fmla="*/ 509560 h 1016792"/>
                <a:gd name="connsiteX23" fmla="*/ 444084 w 806141"/>
                <a:gd name="connsiteY23" fmla="*/ 317155 h 1016792"/>
                <a:gd name="connsiteX24" fmla="*/ 391125 w 806141"/>
                <a:gd name="connsiteY24" fmla="*/ 218476 h 1016792"/>
                <a:gd name="connsiteX25" fmla="*/ 320830 w 806141"/>
                <a:gd name="connsiteY25" fmla="*/ 290389 h 1016792"/>
                <a:gd name="connsiteX26" fmla="*/ 282063 w 806141"/>
                <a:gd name="connsiteY26" fmla="*/ 285817 h 1016792"/>
                <a:gd name="connsiteX27" fmla="*/ 158238 w 806141"/>
                <a:gd name="connsiteY27" fmla="*/ 87031 h 1016792"/>
                <a:gd name="connsiteX28" fmla="*/ 19650 w 806141"/>
                <a:gd name="connsiteY28" fmla="*/ 8354 h 101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41" h="1016792">
                  <a:moveTo>
                    <a:pt x="20888" y="7592"/>
                  </a:moveTo>
                  <a:cubicBezTo>
                    <a:pt x="20888" y="7592"/>
                    <a:pt x="-39501" y="38739"/>
                    <a:pt x="45081" y="165231"/>
                  </a:cubicBezTo>
                  <a:cubicBezTo>
                    <a:pt x="129663" y="291723"/>
                    <a:pt x="185099" y="352683"/>
                    <a:pt x="185099" y="352683"/>
                  </a:cubicBezTo>
                  <a:cubicBezTo>
                    <a:pt x="185099" y="352683"/>
                    <a:pt x="201006" y="382496"/>
                    <a:pt x="175574" y="390783"/>
                  </a:cubicBezTo>
                  <a:cubicBezTo>
                    <a:pt x="150142" y="399070"/>
                    <a:pt x="90897" y="396403"/>
                    <a:pt x="82991" y="429931"/>
                  </a:cubicBezTo>
                  <a:cubicBezTo>
                    <a:pt x="75085" y="463459"/>
                    <a:pt x="102708" y="493367"/>
                    <a:pt x="155190" y="515656"/>
                  </a:cubicBezTo>
                  <a:cubicBezTo>
                    <a:pt x="207673" y="537944"/>
                    <a:pt x="320259" y="588617"/>
                    <a:pt x="330546" y="593380"/>
                  </a:cubicBezTo>
                  <a:cubicBezTo>
                    <a:pt x="340833" y="598142"/>
                    <a:pt x="351596" y="611382"/>
                    <a:pt x="334927" y="619669"/>
                  </a:cubicBezTo>
                  <a:cubicBezTo>
                    <a:pt x="318258" y="627955"/>
                    <a:pt x="189671" y="656911"/>
                    <a:pt x="207102" y="717205"/>
                  </a:cubicBezTo>
                  <a:cubicBezTo>
                    <a:pt x="224532" y="777498"/>
                    <a:pt x="380552" y="814169"/>
                    <a:pt x="397602" y="818551"/>
                  </a:cubicBezTo>
                  <a:cubicBezTo>
                    <a:pt x="414651" y="822932"/>
                    <a:pt x="419319" y="829314"/>
                    <a:pt x="419033" y="838363"/>
                  </a:cubicBezTo>
                  <a:cubicBezTo>
                    <a:pt x="418747" y="847411"/>
                    <a:pt x="374551" y="853126"/>
                    <a:pt x="338356" y="862842"/>
                  </a:cubicBezTo>
                  <a:cubicBezTo>
                    <a:pt x="302161" y="872557"/>
                    <a:pt x="262156" y="890274"/>
                    <a:pt x="274729" y="924183"/>
                  </a:cubicBezTo>
                  <a:cubicBezTo>
                    <a:pt x="287302" y="958092"/>
                    <a:pt x="384933" y="1020957"/>
                    <a:pt x="602580" y="1016575"/>
                  </a:cubicBezTo>
                  <a:lnTo>
                    <a:pt x="703259" y="1008003"/>
                  </a:lnTo>
                  <a:lnTo>
                    <a:pt x="747836" y="916753"/>
                  </a:lnTo>
                  <a:cubicBezTo>
                    <a:pt x="831370" y="715776"/>
                    <a:pt x="808320" y="602428"/>
                    <a:pt x="781459" y="577759"/>
                  </a:cubicBezTo>
                  <a:cubicBezTo>
                    <a:pt x="754599" y="553089"/>
                    <a:pt x="723452" y="584426"/>
                    <a:pt x="701163" y="614620"/>
                  </a:cubicBezTo>
                  <a:cubicBezTo>
                    <a:pt x="678875" y="644815"/>
                    <a:pt x="657444" y="683867"/>
                    <a:pt x="648871" y="681295"/>
                  </a:cubicBezTo>
                  <a:cubicBezTo>
                    <a:pt x="640299" y="678724"/>
                    <a:pt x="636108" y="671770"/>
                    <a:pt x="638298" y="654054"/>
                  </a:cubicBezTo>
                  <a:cubicBezTo>
                    <a:pt x="640489" y="636337"/>
                    <a:pt x="663159" y="478032"/>
                    <a:pt x="613438" y="439837"/>
                  </a:cubicBezTo>
                  <a:cubicBezTo>
                    <a:pt x="563718" y="401641"/>
                    <a:pt x="489613" y="510798"/>
                    <a:pt x="475992" y="523371"/>
                  </a:cubicBezTo>
                  <a:cubicBezTo>
                    <a:pt x="462372" y="535944"/>
                    <a:pt x="453799" y="520609"/>
                    <a:pt x="453132" y="509560"/>
                  </a:cubicBezTo>
                  <a:cubicBezTo>
                    <a:pt x="452466" y="498511"/>
                    <a:pt x="445227" y="373543"/>
                    <a:pt x="444084" y="317155"/>
                  </a:cubicBezTo>
                  <a:cubicBezTo>
                    <a:pt x="442941" y="260767"/>
                    <a:pt x="426462" y="223524"/>
                    <a:pt x="391125" y="218476"/>
                  </a:cubicBezTo>
                  <a:cubicBezTo>
                    <a:pt x="355787" y="213427"/>
                    <a:pt x="337594" y="269530"/>
                    <a:pt x="320830" y="290389"/>
                  </a:cubicBezTo>
                  <a:cubicBezTo>
                    <a:pt x="304066" y="311249"/>
                    <a:pt x="282063" y="285817"/>
                    <a:pt x="282063" y="285817"/>
                  </a:cubicBezTo>
                  <a:cubicBezTo>
                    <a:pt x="282063" y="285817"/>
                    <a:pt x="245487" y="211903"/>
                    <a:pt x="158238" y="87031"/>
                  </a:cubicBezTo>
                  <a:cubicBezTo>
                    <a:pt x="70989" y="-37842"/>
                    <a:pt x="19650" y="8354"/>
                    <a:pt x="19650" y="8354"/>
                  </a:cubicBezTo>
                </a:path>
              </a:pathLst>
            </a:custGeom>
            <a:solidFill>
              <a:srgbClr val="EBEBEB"/>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2E735B7-2F48-34A8-14BE-21B3EB3F8E44}"/>
                </a:ext>
              </a:extLst>
            </p:cNvPr>
            <p:cNvSpPr/>
            <p:nvPr/>
          </p:nvSpPr>
          <p:spPr>
            <a:xfrm>
              <a:off x="2715196" y="774166"/>
              <a:ext cx="616648" cy="909923"/>
            </a:xfrm>
            <a:custGeom>
              <a:avLst/>
              <a:gdLst>
                <a:gd name="connsiteX0" fmla="*/ 614744 w 616648"/>
                <a:gd name="connsiteY0" fmla="*/ 909923 h 909923"/>
                <a:gd name="connsiteX1" fmla="*/ 346139 w 616648"/>
                <a:gd name="connsiteY1" fmla="*/ 511111 h 909923"/>
                <a:gd name="connsiteX2" fmla="*/ 101822 w 616648"/>
                <a:gd name="connsiteY2" fmla="*/ 149161 h 909923"/>
                <a:gd name="connsiteX3" fmla="*/ 27146 w 616648"/>
                <a:gd name="connsiteY3" fmla="*/ 40195 h 909923"/>
                <a:gd name="connsiteX4" fmla="*/ 6858 w 616648"/>
                <a:gd name="connsiteY4" fmla="*/ 10573 h 909923"/>
                <a:gd name="connsiteX5" fmla="*/ 1619 w 616648"/>
                <a:gd name="connsiteY5" fmla="*/ 2762 h 909923"/>
                <a:gd name="connsiteX6" fmla="*/ 0 w 616648"/>
                <a:gd name="connsiteY6" fmla="*/ 0 h 909923"/>
                <a:gd name="connsiteX7" fmla="*/ 1905 w 616648"/>
                <a:gd name="connsiteY7" fmla="*/ 2572 h 909923"/>
                <a:gd name="connsiteX8" fmla="*/ 7429 w 616648"/>
                <a:gd name="connsiteY8" fmla="*/ 10192 h 909923"/>
                <a:gd name="connsiteX9" fmla="*/ 28003 w 616648"/>
                <a:gd name="connsiteY9" fmla="*/ 39529 h 909923"/>
                <a:gd name="connsiteX10" fmla="*/ 103441 w 616648"/>
                <a:gd name="connsiteY10" fmla="*/ 148209 h 909923"/>
                <a:gd name="connsiteX11" fmla="*/ 348806 w 616648"/>
                <a:gd name="connsiteY11" fmla="*/ 509397 h 909923"/>
                <a:gd name="connsiteX12" fmla="*/ 616649 w 616648"/>
                <a:gd name="connsiteY12" fmla="*/ 908685 h 90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648" h="909923">
                  <a:moveTo>
                    <a:pt x="614744" y="909923"/>
                  </a:moveTo>
                  <a:cubicBezTo>
                    <a:pt x="551307" y="818007"/>
                    <a:pt x="441389" y="652748"/>
                    <a:pt x="346139" y="511111"/>
                  </a:cubicBezTo>
                  <a:cubicBezTo>
                    <a:pt x="250889" y="369475"/>
                    <a:pt x="165164" y="241744"/>
                    <a:pt x="101822" y="149161"/>
                  </a:cubicBezTo>
                  <a:lnTo>
                    <a:pt x="27146" y="40195"/>
                  </a:lnTo>
                  <a:cubicBezTo>
                    <a:pt x="18383" y="27432"/>
                    <a:pt x="11620" y="17431"/>
                    <a:pt x="6858" y="10573"/>
                  </a:cubicBezTo>
                  <a:cubicBezTo>
                    <a:pt x="4667" y="7144"/>
                    <a:pt x="2857" y="4572"/>
                    <a:pt x="1619" y="2762"/>
                  </a:cubicBezTo>
                  <a:cubicBezTo>
                    <a:pt x="381" y="952"/>
                    <a:pt x="0" y="0"/>
                    <a:pt x="0" y="0"/>
                  </a:cubicBezTo>
                  <a:lnTo>
                    <a:pt x="1905" y="2572"/>
                  </a:lnTo>
                  <a:lnTo>
                    <a:pt x="7429" y="10192"/>
                  </a:lnTo>
                  <a:lnTo>
                    <a:pt x="28003" y="39529"/>
                  </a:lnTo>
                  <a:cubicBezTo>
                    <a:pt x="46006" y="65056"/>
                    <a:pt x="71723" y="102203"/>
                    <a:pt x="103441" y="148209"/>
                  </a:cubicBezTo>
                  <a:cubicBezTo>
                    <a:pt x="167068" y="240125"/>
                    <a:pt x="253651" y="367665"/>
                    <a:pt x="348806" y="509397"/>
                  </a:cubicBezTo>
                  <a:cubicBezTo>
                    <a:pt x="443960" y="651129"/>
                    <a:pt x="553688" y="816388"/>
                    <a:pt x="616649" y="908685"/>
                  </a:cubicBezTo>
                </a:path>
              </a:pathLst>
            </a:custGeom>
            <a:solidFill>
              <a:srgbClr val="E0E0E0"/>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BE8C776-D4ED-F47B-58CA-B3F7E72A7EAE}"/>
                </a:ext>
              </a:extLst>
            </p:cNvPr>
            <p:cNvSpPr/>
            <p:nvPr/>
          </p:nvSpPr>
          <p:spPr>
            <a:xfrm>
              <a:off x="2783776" y="1089443"/>
              <a:ext cx="178688" cy="48196"/>
            </a:xfrm>
            <a:custGeom>
              <a:avLst/>
              <a:gdLst>
                <a:gd name="connsiteX0" fmla="*/ 0 w 178688"/>
                <a:gd name="connsiteY0" fmla="*/ 0 h 48196"/>
                <a:gd name="connsiteX1" fmla="*/ 7239 w 178688"/>
                <a:gd name="connsiteY1" fmla="*/ 1143 h 48196"/>
                <a:gd name="connsiteX2" fmla="*/ 26289 w 178688"/>
                <a:gd name="connsiteY2" fmla="*/ 5525 h 48196"/>
                <a:gd name="connsiteX3" fmla="*/ 89630 w 178688"/>
                <a:gd name="connsiteY3" fmla="*/ 22288 h 48196"/>
                <a:gd name="connsiteX4" fmla="*/ 152686 w 178688"/>
                <a:gd name="connsiteY4" fmla="*/ 40481 h 48196"/>
                <a:gd name="connsiteX5" fmla="*/ 171736 w 178688"/>
                <a:gd name="connsiteY5" fmla="*/ 45910 h 48196"/>
                <a:gd name="connsiteX6" fmla="*/ 178689 w 178688"/>
                <a:gd name="connsiteY6" fmla="*/ 48196 h 48196"/>
                <a:gd name="connsiteX7" fmla="*/ 171450 w 178688"/>
                <a:gd name="connsiteY7" fmla="*/ 47054 h 48196"/>
                <a:gd name="connsiteX8" fmla="*/ 152400 w 178688"/>
                <a:gd name="connsiteY8" fmla="*/ 42672 h 48196"/>
                <a:gd name="connsiteX9" fmla="*/ 89059 w 178688"/>
                <a:gd name="connsiteY9" fmla="*/ 25337 h 48196"/>
                <a:gd name="connsiteX10" fmla="*/ 26099 w 178688"/>
                <a:gd name="connsiteY10" fmla="*/ 7620 h 48196"/>
                <a:gd name="connsiteX11" fmla="*/ 7049 w 178688"/>
                <a:gd name="connsiteY11" fmla="*/ 2286 h 48196"/>
                <a:gd name="connsiteX12" fmla="*/ 0 w 178688"/>
                <a:gd name="connsiteY12" fmla="*/ 0 h 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88" h="48196">
                  <a:moveTo>
                    <a:pt x="0" y="0"/>
                  </a:moveTo>
                  <a:cubicBezTo>
                    <a:pt x="2448" y="107"/>
                    <a:pt x="4877" y="491"/>
                    <a:pt x="7239" y="1143"/>
                  </a:cubicBezTo>
                  <a:cubicBezTo>
                    <a:pt x="11811" y="2000"/>
                    <a:pt x="18478" y="3524"/>
                    <a:pt x="26289" y="5525"/>
                  </a:cubicBezTo>
                  <a:cubicBezTo>
                    <a:pt x="42577" y="9335"/>
                    <a:pt x="65056" y="15050"/>
                    <a:pt x="89630" y="22288"/>
                  </a:cubicBezTo>
                  <a:lnTo>
                    <a:pt x="152686" y="40481"/>
                  </a:lnTo>
                  <a:lnTo>
                    <a:pt x="171736" y="45910"/>
                  </a:lnTo>
                  <a:cubicBezTo>
                    <a:pt x="174153" y="46325"/>
                    <a:pt x="176496" y="47095"/>
                    <a:pt x="178689" y="48196"/>
                  </a:cubicBezTo>
                  <a:cubicBezTo>
                    <a:pt x="176242" y="48077"/>
                    <a:pt x="173815" y="47695"/>
                    <a:pt x="171450" y="47054"/>
                  </a:cubicBezTo>
                  <a:cubicBezTo>
                    <a:pt x="166878" y="46196"/>
                    <a:pt x="160211" y="44672"/>
                    <a:pt x="152400" y="42672"/>
                  </a:cubicBezTo>
                  <a:cubicBezTo>
                    <a:pt x="136112" y="38576"/>
                    <a:pt x="113728" y="32385"/>
                    <a:pt x="89059" y="25337"/>
                  </a:cubicBezTo>
                  <a:lnTo>
                    <a:pt x="26099" y="7620"/>
                  </a:lnTo>
                  <a:lnTo>
                    <a:pt x="7049" y="2286"/>
                  </a:lnTo>
                  <a:cubicBezTo>
                    <a:pt x="4624" y="1778"/>
                    <a:pt x="2261" y="1012"/>
                    <a:pt x="0" y="0"/>
                  </a:cubicBezTo>
                  <a:close/>
                </a:path>
              </a:pathLst>
            </a:custGeom>
            <a:solidFill>
              <a:srgbClr val="E0E0E0"/>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0346B903-FBBA-D27A-DFBE-33A29D955760}"/>
                </a:ext>
              </a:extLst>
            </p:cNvPr>
            <p:cNvSpPr/>
            <p:nvPr/>
          </p:nvSpPr>
          <p:spPr>
            <a:xfrm>
              <a:off x="2968902" y="921802"/>
              <a:ext cx="48847" cy="208598"/>
            </a:xfrm>
            <a:custGeom>
              <a:avLst/>
              <a:gdLst>
                <a:gd name="connsiteX0" fmla="*/ 40 w 48847"/>
                <a:gd name="connsiteY0" fmla="*/ 208598 h 208598"/>
                <a:gd name="connsiteX1" fmla="*/ 22900 w 48847"/>
                <a:gd name="connsiteY1" fmla="*/ 103823 h 208598"/>
                <a:gd name="connsiteX2" fmla="*/ 48808 w 48847"/>
                <a:gd name="connsiteY2" fmla="*/ 1 h 208598"/>
                <a:gd name="connsiteX3" fmla="*/ 25948 w 48847"/>
                <a:gd name="connsiteY3" fmla="*/ 104776 h 208598"/>
                <a:gd name="connsiteX4" fmla="*/ 40 w 48847"/>
                <a:gd name="connsiteY4" fmla="*/ 208598 h 20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47" h="208598">
                  <a:moveTo>
                    <a:pt x="40" y="208598"/>
                  </a:moveTo>
                  <a:cubicBezTo>
                    <a:pt x="-722" y="208598"/>
                    <a:pt x="9565" y="161640"/>
                    <a:pt x="22900" y="103823"/>
                  </a:cubicBezTo>
                  <a:cubicBezTo>
                    <a:pt x="36235" y="46006"/>
                    <a:pt x="48046" y="-190"/>
                    <a:pt x="48808" y="1"/>
                  </a:cubicBezTo>
                  <a:cubicBezTo>
                    <a:pt x="49570" y="191"/>
                    <a:pt x="39283" y="47054"/>
                    <a:pt x="25948" y="104776"/>
                  </a:cubicBezTo>
                  <a:cubicBezTo>
                    <a:pt x="12613" y="162497"/>
                    <a:pt x="897" y="208789"/>
                    <a:pt x="40" y="208598"/>
                  </a:cubicBezTo>
                  <a:close/>
                </a:path>
              </a:pathLst>
            </a:custGeom>
            <a:solidFill>
              <a:srgbClr val="E0E0E0"/>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6D15FC0-2A82-F609-C47A-6C944716E3BA}"/>
                </a:ext>
              </a:extLst>
            </p:cNvPr>
            <p:cNvSpPr/>
            <p:nvPr/>
          </p:nvSpPr>
          <p:spPr>
            <a:xfrm>
              <a:off x="3105150" y="1185741"/>
              <a:ext cx="85153" cy="168497"/>
            </a:xfrm>
            <a:custGeom>
              <a:avLst/>
              <a:gdLst>
                <a:gd name="connsiteX0" fmla="*/ 0 w 85153"/>
                <a:gd name="connsiteY0" fmla="*/ 168497 h 168497"/>
                <a:gd name="connsiteX1" fmla="*/ 3334 w 85153"/>
                <a:gd name="connsiteY1" fmla="*/ 161830 h 168497"/>
                <a:gd name="connsiteX2" fmla="*/ 12859 w 85153"/>
                <a:gd name="connsiteY2" fmla="*/ 144113 h 168497"/>
                <a:gd name="connsiteX3" fmla="*/ 44672 w 85153"/>
                <a:gd name="connsiteY3" fmla="*/ 85249 h 168497"/>
                <a:gd name="connsiteX4" fmla="*/ 73247 w 85153"/>
                <a:gd name="connsiteY4" fmla="*/ 25051 h 168497"/>
                <a:gd name="connsiteX5" fmla="*/ 81725 w 85153"/>
                <a:gd name="connsiteY5" fmla="*/ 6572 h 168497"/>
                <a:gd name="connsiteX6" fmla="*/ 85154 w 85153"/>
                <a:gd name="connsiteY6" fmla="*/ 0 h 168497"/>
                <a:gd name="connsiteX7" fmla="*/ 82867 w 85153"/>
                <a:gd name="connsiteY7" fmla="*/ 7048 h 168497"/>
                <a:gd name="connsiteX8" fmla="*/ 75248 w 85153"/>
                <a:gd name="connsiteY8" fmla="*/ 26098 h 168497"/>
                <a:gd name="connsiteX9" fmla="*/ 46673 w 85153"/>
                <a:gd name="connsiteY9" fmla="*/ 86868 h 168497"/>
                <a:gd name="connsiteX10" fmla="*/ 14097 w 85153"/>
                <a:gd name="connsiteY10" fmla="*/ 145447 h 168497"/>
                <a:gd name="connsiteX11" fmla="*/ 3238 w 85153"/>
                <a:gd name="connsiteY11" fmla="*/ 162592 h 168497"/>
                <a:gd name="connsiteX12" fmla="*/ 0 w 85153"/>
                <a:gd name="connsiteY12" fmla="*/ 168497 h 16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153" h="168497">
                  <a:moveTo>
                    <a:pt x="0" y="168497"/>
                  </a:moveTo>
                  <a:cubicBezTo>
                    <a:pt x="815" y="166135"/>
                    <a:pt x="1936" y="163897"/>
                    <a:pt x="3334" y="161830"/>
                  </a:cubicBezTo>
                  <a:lnTo>
                    <a:pt x="12859" y="144113"/>
                  </a:lnTo>
                  <a:cubicBezTo>
                    <a:pt x="21241" y="129159"/>
                    <a:pt x="32766" y="108490"/>
                    <a:pt x="44672" y="85249"/>
                  </a:cubicBezTo>
                  <a:cubicBezTo>
                    <a:pt x="56579" y="62008"/>
                    <a:pt x="66580" y="40577"/>
                    <a:pt x="73247" y="25051"/>
                  </a:cubicBezTo>
                  <a:lnTo>
                    <a:pt x="81725" y="6572"/>
                  </a:lnTo>
                  <a:cubicBezTo>
                    <a:pt x="82620" y="4258"/>
                    <a:pt x="83772" y="2057"/>
                    <a:pt x="85154" y="0"/>
                  </a:cubicBezTo>
                  <a:cubicBezTo>
                    <a:pt x="84677" y="2429"/>
                    <a:pt x="83915" y="4801"/>
                    <a:pt x="82867" y="7048"/>
                  </a:cubicBezTo>
                  <a:cubicBezTo>
                    <a:pt x="81153" y="11621"/>
                    <a:pt x="78581" y="18002"/>
                    <a:pt x="75248" y="26098"/>
                  </a:cubicBezTo>
                  <a:cubicBezTo>
                    <a:pt x="68675" y="41910"/>
                    <a:pt x="58865" y="63532"/>
                    <a:pt x="46673" y="86868"/>
                  </a:cubicBezTo>
                  <a:cubicBezTo>
                    <a:pt x="34481" y="110204"/>
                    <a:pt x="22955" y="130778"/>
                    <a:pt x="14097" y="145447"/>
                  </a:cubicBezTo>
                  <a:cubicBezTo>
                    <a:pt x="9620" y="152781"/>
                    <a:pt x="5906" y="158591"/>
                    <a:pt x="3238" y="162592"/>
                  </a:cubicBezTo>
                  <a:cubicBezTo>
                    <a:pt x="2336" y="164649"/>
                    <a:pt x="1252" y="166630"/>
                    <a:pt x="0" y="168497"/>
                  </a:cubicBezTo>
                  <a:close/>
                </a:path>
              </a:pathLst>
            </a:custGeom>
            <a:solidFill>
              <a:srgbClr val="E0E0E0"/>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C8BE417-DBF3-C543-60E3-D61B5C32D87B}"/>
                </a:ext>
              </a:extLst>
            </p:cNvPr>
            <p:cNvSpPr/>
            <p:nvPr/>
          </p:nvSpPr>
          <p:spPr>
            <a:xfrm>
              <a:off x="2929699" y="1351276"/>
              <a:ext cx="175545" cy="3004"/>
            </a:xfrm>
            <a:custGeom>
              <a:avLst/>
              <a:gdLst>
                <a:gd name="connsiteX0" fmla="*/ 0 w 175545"/>
                <a:gd name="connsiteY0" fmla="*/ 2772 h 3004"/>
                <a:gd name="connsiteX1" fmla="*/ 6858 w 175545"/>
                <a:gd name="connsiteY1" fmla="*/ 2105 h 3004"/>
                <a:gd name="connsiteX2" fmla="*/ 25908 w 175545"/>
                <a:gd name="connsiteY2" fmla="*/ 1343 h 3004"/>
                <a:gd name="connsiteX3" fmla="*/ 87821 w 175545"/>
                <a:gd name="connsiteY3" fmla="*/ 200 h 3004"/>
                <a:gd name="connsiteX4" fmla="*/ 149638 w 175545"/>
                <a:gd name="connsiteY4" fmla="*/ 200 h 3004"/>
                <a:gd name="connsiteX5" fmla="*/ 168688 w 175545"/>
                <a:gd name="connsiteY5" fmla="*/ 200 h 3004"/>
                <a:gd name="connsiteX6" fmla="*/ 175546 w 175545"/>
                <a:gd name="connsiteY6" fmla="*/ 200 h 3004"/>
                <a:gd name="connsiteX7" fmla="*/ 168688 w 175545"/>
                <a:gd name="connsiteY7" fmla="*/ 867 h 3004"/>
                <a:gd name="connsiteX8" fmla="*/ 149638 w 175545"/>
                <a:gd name="connsiteY8" fmla="*/ 1629 h 3004"/>
                <a:gd name="connsiteX9" fmla="*/ 87725 w 175545"/>
                <a:gd name="connsiteY9" fmla="*/ 2867 h 3004"/>
                <a:gd name="connsiteX10" fmla="*/ 25908 w 175545"/>
                <a:gd name="connsiteY10" fmla="*/ 2867 h 3004"/>
                <a:gd name="connsiteX11" fmla="*/ 6858 w 175545"/>
                <a:gd name="connsiteY11" fmla="*/ 2867 h 3004"/>
                <a:gd name="connsiteX12" fmla="*/ 0 w 175545"/>
                <a:gd name="connsiteY12" fmla="*/ 2772 h 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545" h="3004">
                  <a:moveTo>
                    <a:pt x="0" y="2772"/>
                  </a:moveTo>
                  <a:cubicBezTo>
                    <a:pt x="2249" y="2257"/>
                    <a:pt x="4553" y="2038"/>
                    <a:pt x="6858" y="2105"/>
                  </a:cubicBezTo>
                  <a:lnTo>
                    <a:pt x="25908" y="1343"/>
                  </a:lnTo>
                  <a:cubicBezTo>
                    <a:pt x="41815" y="1343"/>
                    <a:pt x="64008" y="486"/>
                    <a:pt x="87821" y="200"/>
                  </a:cubicBezTo>
                  <a:cubicBezTo>
                    <a:pt x="111633" y="-86"/>
                    <a:pt x="133826" y="200"/>
                    <a:pt x="149638" y="200"/>
                  </a:cubicBezTo>
                  <a:lnTo>
                    <a:pt x="168688" y="200"/>
                  </a:lnTo>
                  <a:cubicBezTo>
                    <a:pt x="170966" y="-67"/>
                    <a:pt x="173267" y="-67"/>
                    <a:pt x="175546" y="200"/>
                  </a:cubicBezTo>
                  <a:cubicBezTo>
                    <a:pt x="173295" y="695"/>
                    <a:pt x="170992" y="924"/>
                    <a:pt x="168688" y="867"/>
                  </a:cubicBezTo>
                  <a:lnTo>
                    <a:pt x="149638" y="1629"/>
                  </a:lnTo>
                  <a:cubicBezTo>
                    <a:pt x="133731" y="2105"/>
                    <a:pt x="111538" y="2581"/>
                    <a:pt x="87725" y="2867"/>
                  </a:cubicBezTo>
                  <a:cubicBezTo>
                    <a:pt x="63913" y="3153"/>
                    <a:pt x="41719" y="2867"/>
                    <a:pt x="25908" y="2867"/>
                  </a:cubicBezTo>
                  <a:lnTo>
                    <a:pt x="6858" y="2867"/>
                  </a:lnTo>
                  <a:cubicBezTo>
                    <a:pt x="4575" y="3077"/>
                    <a:pt x="2276" y="3048"/>
                    <a:pt x="0" y="2772"/>
                  </a:cubicBezTo>
                  <a:close/>
                </a:path>
              </a:pathLst>
            </a:custGeom>
            <a:solidFill>
              <a:srgbClr val="E0E0E0"/>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7EFB291-299A-0FE3-962F-55205F835082}"/>
                </a:ext>
              </a:extLst>
            </p:cNvPr>
            <p:cNvSpPr/>
            <p:nvPr/>
          </p:nvSpPr>
          <p:spPr>
            <a:xfrm>
              <a:off x="3024949" y="1561528"/>
              <a:ext cx="224123" cy="5595"/>
            </a:xfrm>
            <a:custGeom>
              <a:avLst/>
              <a:gdLst>
                <a:gd name="connsiteX0" fmla="*/ 0 w 224123"/>
                <a:gd name="connsiteY0" fmla="*/ 5403 h 5595"/>
                <a:gd name="connsiteX1" fmla="*/ 8763 w 224123"/>
                <a:gd name="connsiteY1" fmla="*/ 4641 h 5595"/>
                <a:gd name="connsiteX2" fmla="*/ 32766 w 224123"/>
                <a:gd name="connsiteY2" fmla="*/ 3593 h 5595"/>
                <a:gd name="connsiteX3" fmla="*/ 112014 w 224123"/>
                <a:gd name="connsiteY3" fmla="*/ 1403 h 5595"/>
                <a:gd name="connsiteX4" fmla="*/ 191262 w 224123"/>
                <a:gd name="connsiteY4" fmla="*/ 164 h 5595"/>
                <a:gd name="connsiteX5" fmla="*/ 215360 w 224123"/>
                <a:gd name="connsiteY5" fmla="*/ 164 h 5595"/>
                <a:gd name="connsiteX6" fmla="*/ 224123 w 224123"/>
                <a:gd name="connsiteY6" fmla="*/ 164 h 5595"/>
                <a:gd name="connsiteX7" fmla="*/ 215360 w 224123"/>
                <a:gd name="connsiteY7" fmla="*/ 1021 h 5595"/>
                <a:gd name="connsiteX8" fmla="*/ 191357 w 224123"/>
                <a:gd name="connsiteY8" fmla="*/ 1974 h 5595"/>
                <a:gd name="connsiteX9" fmla="*/ 112109 w 224123"/>
                <a:gd name="connsiteY9" fmla="*/ 4165 h 5595"/>
                <a:gd name="connsiteX10" fmla="*/ 32766 w 224123"/>
                <a:gd name="connsiteY10" fmla="*/ 5403 h 5595"/>
                <a:gd name="connsiteX11" fmla="*/ 8763 w 224123"/>
                <a:gd name="connsiteY11" fmla="*/ 5403 h 5595"/>
                <a:gd name="connsiteX12" fmla="*/ 0 w 224123"/>
                <a:gd name="connsiteY12" fmla="*/ 5403 h 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123" h="5595">
                  <a:moveTo>
                    <a:pt x="0" y="5403"/>
                  </a:moveTo>
                  <a:cubicBezTo>
                    <a:pt x="2891" y="4879"/>
                    <a:pt x="5824" y="4622"/>
                    <a:pt x="8763" y="4641"/>
                  </a:cubicBezTo>
                  <a:lnTo>
                    <a:pt x="32766" y="3593"/>
                  </a:lnTo>
                  <a:cubicBezTo>
                    <a:pt x="53054" y="2831"/>
                    <a:pt x="81058" y="2069"/>
                    <a:pt x="112014" y="1403"/>
                  </a:cubicBezTo>
                  <a:cubicBezTo>
                    <a:pt x="142970" y="736"/>
                    <a:pt x="170974" y="355"/>
                    <a:pt x="191262" y="164"/>
                  </a:cubicBezTo>
                  <a:lnTo>
                    <a:pt x="215360" y="164"/>
                  </a:lnTo>
                  <a:cubicBezTo>
                    <a:pt x="218275" y="-55"/>
                    <a:pt x="221209" y="-55"/>
                    <a:pt x="224123" y="164"/>
                  </a:cubicBezTo>
                  <a:cubicBezTo>
                    <a:pt x="221247" y="821"/>
                    <a:pt x="218303" y="1107"/>
                    <a:pt x="215360" y="1021"/>
                  </a:cubicBezTo>
                  <a:lnTo>
                    <a:pt x="191357" y="1974"/>
                  </a:lnTo>
                  <a:cubicBezTo>
                    <a:pt x="171069" y="2736"/>
                    <a:pt x="143065" y="3498"/>
                    <a:pt x="112109" y="4165"/>
                  </a:cubicBezTo>
                  <a:cubicBezTo>
                    <a:pt x="81153" y="4832"/>
                    <a:pt x="53150" y="5308"/>
                    <a:pt x="32766" y="5403"/>
                  </a:cubicBezTo>
                  <a:lnTo>
                    <a:pt x="8763" y="5403"/>
                  </a:lnTo>
                  <a:cubicBezTo>
                    <a:pt x="5847" y="5660"/>
                    <a:pt x="2916" y="5660"/>
                    <a:pt x="0" y="5403"/>
                  </a:cubicBezTo>
                  <a:close/>
                </a:path>
              </a:pathLst>
            </a:custGeom>
            <a:solidFill>
              <a:srgbClr val="E0E0E0"/>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7764D7E2-0F7F-864D-4D7D-47D346EBA543}"/>
                </a:ext>
              </a:extLst>
            </p:cNvPr>
            <p:cNvSpPr/>
            <p:nvPr/>
          </p:nvSpPr>
          <p:spPr>
            <a:xfrm>
              <a:off x="3243738" y="1344046"/>
              <a:ext cx="103536" cy="216884"/>
            </a:xfrm>
            <a:custGeom>
              <a:avLst/>
              <a:gdLst>
                <a:gd name="connsiteX0" fmla="*/ 0 w 103536"/>
                <a:gd name="connsiteY0" fmla="*/ 216884 h 216884"/>
                <a:gd name="connsiteX1" fmla="*/ 4000 w 103536"/>
                <a:gd name="connsiteY1" fmla="*/ 208312 h 216884"/>
                <a:gd name="connsiteX2" fmla="*/ 15811 w 103536"/>
                <a:gd name="connsiteY2" fmla="*/ 185452 h 216884"/>
                <a:gd name="connsiteX3" fmla="*/ 53911 w 103536"/>
                <a:gd name="connsiteY3" fmla="*/ 109252 h 216884"/>
                <a:gd name="connsiteX4" fmla="*/ 89059 w 103536"/>
                <a:gd name="connsiteY4" fmla="*/ 32099 h 216884"/>
                <a:gd name="connsiteX5" fmla="*/ 99441 w 103536"/>
                <a:gd name="connsiteY5" fmla="*/ 8477 h 216884"/>
                <a:gd name="connsiteX6" fmla="*/ 103537 w 103536"/>
                <a:gd name="connsiteY6" fmla="*/ 0 h 216884"/>
                <a:gd name="connsiteX7" fmla="*/ 100584 w 103536"/>
                <a:gd name="connsiteY7" fmla="*/ 8953 h 216884"/>
                <a:gd name="connsiteX8" fmla="*/ 91059 w 103536"/>
                <a:gd name="connsiteY8" fmla="*/ 32956 h 216884"/>
                <a:gd name="connsiteX9" fmla="*/ 56578 w 103536"/>
                <a:gd name="connsiteY9" fmla="*/ 110681 h 216884"/>
                <a:gd name="connsiteX10" fmla="*/ 17907 w 103536"/>
                <a:gd name="connsiteY10" fmla="*/ 186309 h 216884"/>
                <a:gd name="connsiteX11" fmla="*/ 5143 w 103536"/>
                <a:gd name="connsiteY11" fmla="*/ 208693 h 216884"/>
                <a:gd name="connsiteX12" fmla="*/ 0 w 103536"/>
                <a:gd name="connsiteY12" fmla="*/ 216884 h 2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536" h="216884">
                  <a:moveTo>
                    <a:pt x="0" y="216884"/>
                  </a:moveTo>
                  <a:cubicBezTo>
                    <a:pt x="1086" y="213912"/>
                    <a:pt x="2419" y="211045"/>
                    <a:pt x="4000" y="208312"/>
                  </a:cubicBezTo>
                  <a:lnTo>
                    <a:pt x="15811" y="185452"/>
                  </a:lnTo>
                  <a:cubicBezTo>
                    <a:pt x="25813" y="166402"/>
                    <a:pt x="39433" y="139446"/>
                    <a:pt x="53911" y="109252"/>
                  </a:cubicBezTo>
                  <a:cubicBezTo>
                    <a:pt x="68390" y="79057"/>
                    <a:pt x="80391" y="52102"/>
                    <a:pt x="89059" y="32099"/>
                  </a:cubicBezTo>
                  <a:lnTo>
                    <a:pt x="99441" y="8477"/>
                  </a:lnTo>
                  <a:cubicBezTo>
                    <a:pt x="100574" y="5543"/>
                    <a:pt x="101946" y="2715"/>
                    <a:pt x="103537" y="0"/>
                  </a:cubicBezTo>
                  <a:cubicBezTo>
                    <a:pt x="102803" y="3067"/>
                    <a:pt x="101822" y="6058"/>
                    <a:pt x="100584" y="8953"/>
                  </a:cubicBezTo>
                  <a:cubicBezTo>
                    <a:pt x="98393" y="14668"/>
                    <a:pt x="95250" y="22860"/>
                    <a:pt x="91059" y="32956"/>
                  </a:cubicBezTo>
                  <a:cubicBezTo>
                    <a:pt x="82867" y="53054"/>
                    <a:pt x="70961" y="80581"/>
                    <a:pt x="56578" y="110681"/>
                  </a:cubicBezTo>
                  <a:cubicBezTo>
                    <a:pt x="42196" y="140779"/>
                    <a:pt x="28003" y="167259"/>
                    <a:pt x="17907" y="186309"/>
                  </a:cubicBezTo>
                  <a:cubicBezTo>
                    <a:pt x="12573" y="195834"/>
                    <a:pt x="8382" y="203454"/>
                    <a:pt x="5143" y="208693"/>
                  </a:cubicBezTo>
                  <a:cubicBezTo>
                    <a:pt x="3677" y="211569"/>
                    <a:pt x="1962" y="214312"/>
                    <a:pt x="0" y="216884"/>
                  </a:cubicBezTo>
                  <a:close/>
                </a:path>
              </a:pathLst>
            </a:custGeom>
            <a:solidFill>
              <a:srgbClr val="E0E0E0"/>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C386654F-663B-6035-0633-CF304A30DE1F}"/>
                </a:ext>
              </a:extLst>
            </p:cNvPr>
            <p:cNvSpPr/>
            <p:nvPr/>
          </p:nvSpPr>
          <p:spPr>
            <a:xfrm>
              <a:off x="5804109" y="1719126"/>
              <a:ext cx="671354" cy="784665"/>
            </a:xfrm>
            <a:custGeom>
              <a:avLst/>
              <a:gdLst>
                <a:gd name="connsiteX0" fmla="*/ 106153 w 671354"/>
                <a:gd name="connsiteY0" fmla="*/ 756204 h 784665"/>
                <a:gd name="connsiteX1" fmla="*/ 7855 w 671354"/>
                <a:gd name="connsiteY1" fmla="*/ 374347 h 784665"/>
                <a:gd name="connsiteX2" fmla="*/ 24048 w 671354"/>
                <a:gd name="connsiteY2" fmla="*/ 309006 h 784665"/>
                <a:gd name="connsiteX3" fmla="*/ 82626 w 671354"/>
                <a:gd name="connsiteY3" fmla="*/ 291194 h 784665"/>
                <a:gd name="connsiteX4" fmla="*/ 111201 w 671354"/>
                <a:gd name="connsiteY4" fmla="*/ 338819 h 784665"/>
                <a:gd name="connsiteX5" fmla="*/ 158826 w 671354"/>
                <a:gd name="connsiteY5" fmla="*/ 395112 h 784665"/>
                <a:gd name="connsiteX6" fmla="*/ 204832 w 671354"/>
                <a:gd name="connsiteY6" fmla="*/ 404637 h 784665"/>
                <a:gd name="connsiteX7" fmla="*/ 232931 w 671354"/>
                <a:gd name="connsiteY7" fmla="*/ 346820 h 784665"/>
                <a:gd name="connsiteX8" fmla="*/ 245694 w 671354"/>
                <a:gd name="connsiteY8" fmla="*/ 221090 h 784665"/>
                <a:gd name="connsiteX9" fmla="*/ 259696 w 671354"/>
                <a:gd name="connsiteY9" fmla="*/ 155082 h 784665"/>
                <a:gd name="connsiteX10" fmla="*/ 308559 w 671354"/>
                <a:gd name="connsiteY10" fmla="*/ 112695 h 784665"/>
                <a:gd name="connsiteX11" fmla="*/ 357804 w 671354"/>
                <a:gd name="connsiteY11" fmla="*/ 146700 h 784665"/>
                <a:gd name="connsiteX12" fmla="*/ 355422 w 671354"/>
                <a:gd name="connsiteY12" fmla="*/ 174703 h 784665"/>
                <a:gd name="connsiteX13" fmla="*/ 366852 w 671354"/>
                <a:gd name="connsiteY13" fmla="*/ 198420 h 784665"/>
                <a:gd name="connsiteX14" fmla="*/ 392665 w 671354"/>
                <a:gd name="connsiteY14" fmla="*/ 190800 h 784665"/>
                <a:gd name="connsiteX15" fmla="*/ 455054 w 671354"/>
                <a:gd name="connsiteY15" fmla="*/ 115553 h 784665"/>
                <a:gd name="connsiteX16" fmla="*/ 514109 w 671354"/>
                <a:gd name="connsiteY16" fmla="*/ 37448 h 784665"/>
                <a:gd name="connsiteX17" fmla="*/ 601453 w 671354"/>
                <a:gd name="connsiteY17" fmla="*/ 110 h 784665"/>
                <a:gd name="connsiteX18" fmla="*/ 670700 w 671354"/>
                <a:gd name="connsiteY18" fmla="*/ 57260 h 784665"/>
                <a:gd name="connsiteX19" fmla="*/ 630600 w 671354"/>
                <a:gd name="connsiteY19" fmla="*/ 143461 h 784665"/>
                <a:gd name="connsiteX20" fmla="*/ 515442 w 671354"/>
                <a:gd name="connsiteY20" fmla="*/ 231758 h 784665"/>
                <a:gd name="connsiteX21" fmla="*/ 495916 w 671354"/>
                <a:gd name="connsiteY21" fmla="*/ 248712 h 784665"/>
                <a:gd name="connsiteX22" fmla="*/ 516300 w 671354"/>
                <a:gd name="connsiteY22" fmla="*/ 286050 h 784665"/>
                <a:gd name="connsiteX23" fmla="*/ 568116 w 671354"/>
                <a:gd name="connsiteY23" fmla="*/ 297671 h 784665"/>
                <a:gd name="connsiteX24" fmla="*/ 608406 w 671354"/>
                <a:gd name="connsiteY24" fmla="*/ 328627 h 784665"/>
                <a:gd name="connsiteX25" fmla="*/ 572688 w 671354"/>
                <a:gd name="connsiteY25" fmla="*/ 388349 h 784665"/>
                <a:gd name="connsiteX26" fmla="*/ 437623 w 671354"/>
                <a:gd name="connsiteY26" fmla="*/ 448071 h 784665"/>
                <a:gd name="connsiteX27" fmla="*/ 387902 w 671354"/>
                <a:gd name="connsiteY27" fmla="*/ 465978 h 784665"/>
                <a:gd name="connsiteX28" fmla="*/ 369424 w 671354"/>
                <a:gd name="connsiteY28" fmla="*/ 512174 h 784665"/>
                <a:gd name="connsiteX29" fmla="*/ 413620 w 671354"/>
                <a:gd name="connsiteY29" fmla="*/ 534843 h 784665"/>
                <a:gd name="connsiteX30" fmla="*/ 464960 w 671354"/>
                <a:gd name="connsiteY30" fmla="*/ 521318 h 784665"/>
                <a:gd name="connsiteX31" fmla="*/ 553638 w 671354"/>
                <a:gd name="connsiteY31" fmla="*/ 548178 h 784665"/>
                <a:gd name="connsiteX32" fmla="*/ 554400 w 671354"/>
                <a:gd name="connsiteY32" fmla="*/ 611901 h 784665"/>
                <a:gd name="connsiteX33" fmla="*/ 514394 w 671354"/>
                <a:gd name="connsiteY33" fmla="*/ 663812 h 784665"/>
                <a:gd name="connsiteX34" fmla="*/ 315893 w 671354"/>
                <a:gd name="connsiteY34" fmla="*/ 773540 h 784665"/>
                <a:gd name="connsiteX35" fmla="*/ 106343 w 671354"/>
                <a:gd name="connsiteY35" fmla="*/ 756490 h 7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71354" h="784665">
                  <a:moveTo>
                    <a:pt x="106153" y="756204"/>
                  </a:moveTo>
                  <a:cubicBezTo>
                    <a:pt x="-1194" y="662574"/>
                    <a:pt x="-11385" y="509221"/>
                    <a:pt x="7855" y="374347"/>
                  </a:cubicBezTo>
                  <a:cubicBezTo>
                    <a:pt x="10998" y="351773"/>
                    <a:pt x="11093" y="327675"/>
                    <a:pt x="24048" y="309006"/>
                  </a:cubicBezTo>
                  <a:cubicBezTo>
                    <a:pt x="37001" y="290337"/>
                    <a:pt x="63481" y="279478"/>
                    <a:pt x="82626" y="291194"/>
                  </a:cubicBezTo>
                  <a:cubicBezTo>
                    <a:pt x="98533" y="300719"/>
                    <a:pt x="103772" y="321198"/>
                    <a:pt x="111201" y="338819"/>
                  </a:cubicBezTo>
                  <a:cubicBezTo>
                    <a:pt x="121469" y="361688"/>
                    <a:pt x="137976" y="381196"/>
                    <a:pt x="158826" y="395112"/>
                  </a:cubicBezTo>
                  <a:cubicBezTo>
                    <a:pt x="172447" y="404160"/>
                    <a:pt x="189783" y="410637"/>
                    <a:pt x="204832" y="404637"/>
                  </a:cubicBezTo>
                  <a:cubicBezTo>
                    <a:pt x="225501" y="396064"/>
                    <a:pt x="230645" y="369394"/>
                    <a:pt x="232931" y="346820"/>
                  </a:cubicBezTo>
                  <a:cubicBezTo>
                    <a:pt x="237246" y="304910"/>
                    <a:pt x="241503" y="263000"/>
                    <a:pt x="245694" y="221090"/>
                  </a:cubicBezTo>
                  <a:cubicBezTo>
                    <a:pt x="246761" y="198477"/>
                    <a:pt x="251495" y="176179"/>
                    <a:pt x="259696" y="155082"/>
                  </a:cubicBezTo>
                  <a:cubicBezTo>
                    <a:pt x="268088" y="133822"/>
                    <a:pt x="286328" y="118001"/>
                    <a:pt x="308559" y="112695"/>
                  </a:cubicBezTo>
                  <a:cubicBezTo>
                    <a:pt x="330562" y="108981"/>
                    <a:pt x="355708" y="124221"/>
                    <a:pt x="357804" y="146700"/>
                  </a:cubicBezTo>
                  <a:cubicBezTo>
                    <a:pt x="357670" y="156082"/>
                    <a:pt x="356880" y="165435"/>
                    <a:pt x="355422" y="174703"/>
                  </a:cubicBezTo>
                  <a:cubicBezTo>
                    <a:pt x="354089" y="184190"/>
                    <a:pt x="358604" y="193553"/>
                    <a:pt x="366852" y="198420"/>
                  </a:cubicBezTo>
                  <a:cubicBezTo>
                    <a:pt x="376196" y="200621"/>
                    <a:pt x="386016" y="197725"/>
                    <a:pt x="392665" y="190800"/>
                  </a:cubicBezTo>
                  <a:cubicBezTo>
                    <a:pt x="417440" y="169302"/>
                    <a:pt x="438509" y="143880"/>
                    <a:pt x="455054" y="115553"/>
                  </a:cubicBezTo>
                  <a:cubicBezTo>
                    <a:pt x="471599" y="87283"/>
                    <a:pt x="491420" y="61070"/>
                    <a:pt x="514109" y="37448"/>
                  </a:cubicBezTo>
                  <a:cubicBezTo>
                    <a:pt x="537826" y="14969"/>
                    <a:pt x="569068" y="-1509"/>
                    <a:pt x="601453" y="110"/>
                  </a:cubicBezTo>
                  <a:cubicBezTo>
                    <a:pt x="633838" y="1729"/>
                    <a:pt x="665937" y="25351"/>
                    <a:pt x="670700" y="57260"/>
                  </a:cubicBezTo>
                  <a:cubicBezTo>
                    <a:pt x="675462" y="89169"/>
                    <a:pt x="653459" y="120030"/>
                    <a:pt x="630600" y="143461"/>
                  </a:cubicBezTo>
                  <a:cubicBezTo>
                    <a:pt x="596681" y="178304"/>
                    <a:pt x="557895" y="208041"/>
                    <a:pt x="515442" y="231758"/>
                  </a:cubicBezTo>
                  <a:cubicBezTo>
                    <a:pt x="507318" y="235225"/>
                    <a:pt x="500488" y="241149"/>
                    <a:pt x="495916" y="248712"/>
                  </a:cubicBezTo>
                  <a:cubicBezTo>
                    <a:pt x="489439" y="263190"/>
                    <a:pt x="502012" y="279573"/>
                    <a:pt x="516300" y="286050"/>
                  </a:cubicBezTo>
                  <a:cubicBezTo>
                    <a:pt x="532397" y="293480"/>
                    <a:pt x="550780" y="293670"/>
                    <a:pt x="568116" y="297671"/>
                  </a:cubicBezTo>
                  <a:cubicBezTo>
                    <a:pt x="585451" y="301671"/>
                    <a:pt x="603549" y="311387"/>
                    <a:pt x="608406" y="328627"/>
                  </a:cubicBezTo>
                  <a:cubicBezTo>
                    <a:pt x="615169" y="352630"/>
                    <a:pt x="593357" y="374633"/>
                    <a:pt x="572688" y="388349"/>
                  </a:cubicBezTo>
                  <a:cubicBezTo>
                    <a:pt x="531435" y="415876"/>
                    <a:pt x="485743" y="436079"/>
                    <a:pt x="437623" y="448071"/>
                  </a:cubicBezTo>
                  <a:cubicBezTo>
                    <a:pt x="420097" y="450966"/>
                    <a:pt x="403247" y="457034"/>
                    <a:pt x="387902" y="465978"/>
                  </a:cubicBezTo>
                  <a:cubicBezTo>
                    <a:pt x="373329" y="476074"/>
                    <a:pt x="363042" y="495410"/>
                    <a:pt x="369424" y="512174"/>
                  </a:cubicBezTo>
                  <a:cubicBezTo>
                    <a:pt x="375806" y="528938"/>
                    <a:pt x="395904" y="536177"/>
                    <a:pt x="413620" y="534843"/>
                  </a:cubicBezTo>
                  <a:cubicBezTo>
                    <a:pt x="431079" y="531767"/>
                    <a:pt x="448253" y="527242"/>
                    <a:pt x="464960" y="521318"/>
                  </a:cubicBezTo>
                  <a:cubicBezTo>
                    <a:pt x="497059" y="512936"/>
                    <a:pt x="536683" y="519413"/>
                    <a:pt x="553638" y="548178"/>
                  </a:cubicBezTo>
                  <a:cubicBezTo>
                    <a:pt x="563829" y="568133"/>
                    <a:pt x="564115" y="591708"/>
                    <a:pt x="554400" y="611901"/>
                  </a:cubicBezTo>
                  <a:cubicBezTo>
                    <a:pt x="544655" y="631703"/>
                    <a:pt x="531054" y="649353"/>
                    <a:pt x="514394" y="663812"/>
                  </a:cubicBezTo>
                  <a:cubicBezTo>
                    <a:pt x="459073" y="717266"/>
                    <a:pt x="390589" y="755119"/>
                    <a:pt x="315893" y="773540"/>
                  </a:cubicBezTo>
                  <a:cubicBezTo>
                    <a:pt x="241599" y="790685"/>
                    <a:pt x="174447" y="790209"/>
                    <a:pt x="106343" y="756490"/>
                  </a:cubicBezTo>
                </a:path>
              </a:pathLst>
            </a:custGeom>
            <a:solidFill>
              <a:srgbClr val="F5F5F5"/>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AB29335-CEE6-047D-5B82-9A094C50BFFC}"/>
                </a:ext>
              </a:extLst>
            </p:cNvPr>
            <p:cNvSpPr/>
            <p:nvPr/>
          </p:nvSpPr>
          <p:spPr>
            <a:xfrm>
              <a:off x="5954363" y="1741620"/>
              <a:ext cx="492156" cy="653986"/>
            </a:xfrm>
            <a:custGeom>
              <a:avLst/>
              <a:gdLst>
                <a:gd name="connsiteX0" fmla="*/ 0 w 492156"/>
                <a:gd name="connsiteY0" fmla="*/ 652463 h 653986"/>
                <a:gd name="connsiteX1" fmla="*/ 103537 w 492156"/>
                <a:gd name="connsiteY1" fmla="*/ 444246 h 653986"/>
                <a:gd name="connsiteX2" fmla="*/ 133445 w 492156"/>
                <a:gd name="connsiteY2" fmla="*/ 391096 h 653986"/>
                <a:gd name="connsiteX3" fmla="*/ 163639 w 492156"/>
                <a:gd name="connsiteY3" fmla="*/ 340042 h 653986"/>
                <a:gd name="connsiteX4" fmla="*/ 230314 w 492156"/>
                <a:gd name="connsiteY4" fmla="*/ 249746 h 653986"/>
                <a:gd name="connsiteX5" fmla="*/ 296132 w 492156"/>
                <a:gd name="connsiteY5" fmla="*/ 172974 h 653986"/>
                <a:gd name="connsiteX6" fmla="*/ 356521 w 492156"/>
                <a:gd name="connsiteY6" fmla="*/ 108775 h 653986"/>
                <a:gd name="connsiteX7" fmla="*/ 453390 w 492156"/>
                <a:gd name="connsiteY7" fmla="*/ 26099 h 653986"/>
                <a:gd name="connsiteX8" fmla="*/ 481965 w 492156"/>
                <a:gd name="connsiteY8" fmla="*/ 6477 h 653986"/>
                <a:gd name="connsiteX9" fmla="*/ 489490 w 492156"/>
                <a:gd name="connsiteY9" fmla="*/ 1524 h 653986"/>
                <a:gd name="connsiteX10" fmla="*/ 492157 w 492156"/>
                <a:gd name="connsiteY10" fmla="*/ 0 h 653986"/>
                <a:gd name="connsiteX11" fmla="*/ 489775 w 492156"/>
                <a:gd name="connsiteY11" fmla="*/ 1905 h 653986"/>
                <a:gd name="connsiteX12" fmla="*/ 482441 w 492156"/>
                <a:gd name="connsiteY12" fmla="*/ 7144 h 653986"/>
                <a:gd name="connsiteX13" fmla="*/ 454438 w 492156"/>
                <a:gd name="connsiteY13" fmla="*/ 27432 h 653986"/>
                <a:gd name="connsiteX14" fmla="*/ 358616 w 492156"/>
                <a:gd name="connsiteY14" fmla="*/ 110871 h 653986"/>
                <a:gd name="connsiteX15" fmla="*/ 298799 w 492156"/>
                <a:gd name="connsiteY15" fmla="*/ 175260 h 653986"/>
                <a:gd name="connsiteX16" fmla="*/ 233363 w 492156"/>
                <a:gd name="connsiteY16" fmla="*/ 252222 h 653986"/>
                <a:gd name="connsiteX17" fmla="*/ 167545 w 492156"/>
                <a:gd name="connsiteY17" fmla="*/ 342329 h 653986"/>
                <a:gd name="connsiteX18" fmla="*/ 137541 w 492156"/>
                <a:gd name="connsiteY18" fmla="*/ 393192 h 653986"/>
                <a:gd name="connsiteX19" fmla="*/ 107632 w 492156"/>
                <a:gd name="connsiteY19" fmla="*/ 446342 h 653986"/>
                <a:gd name="connsiteX20" fmla="*/ 4286 w 492156"/>
                <a:gd name="connsiteY20" fmla="*/ 653987 h 65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2156" h="653986">
                  <a:moveTo>
                    <a:pt x="0" y="652463"/>
                  </a:moveTo>
                  <a:cubicBezTo>
                    <a:pt x="30471" y="581120"/>
                    <a:pt x="65046" y="511597"/>
                    <a:pt x="103537" y="444246"/>
                  </a:cubicBezTo>
                  <a:lnTo>
                    <a:pt x="133445" y="391096"/>
                  </a:lnTo>
                  <a:cubicBezTo>
                    <a:pt x="142970" y="373666"/>
                    <a:pt x="153067" y="356425"/>
                    <a:pt x="163639" y="340042"/>
                  </a:cubicBezTo>
                  <a:cubicBezTo>
                    <a:pt x="184194" y="308743"/>
                    <a:pt x="206454" y="278606"/>
                    <a:pt x="230314" y="249746"/>
                  </a:cubicBezTo>
                  <a:cubicBezTo>
                    <a:pt x="252794" y="222123"/>
                    <a:pt x="275082" y="196596"/>
                    <a:pt x="296132" y="172974"/>
                  </a:cubicBezTo>
                  <a:cubicBezTo>
                    <a:pt x="317182" y="149352"/>
                    <a:pt x="337375" y="127730"/>
                    <a:pt x="356521" y="108775"/>
                  </a:cubicBezTo>
                  <a:cubicBezTo>
                    <a:pt x="386591" y="78715"/>
                    <a:pt x="418986" y="51073"/>
                    <a:pt x="453390" y="26099"/>
                  </a:cubicBezTo>
                  <a:cubicBezTo>
                    <a:pt x="465582" y="17335"/>
                    <a:pt x="475297" y="10763"/>
                    <a:pt x="481965" y="6477"/>
                  </a:cubicBezTo>
                  <a:lnTo>
                    <a:pt x="489490" y="1524"/>
                  </a:lnTo>
                  <a:lnTo>
                    <a:pt x="492157" y="0"/>
                  </a:lnTo>
                  <a:cubicBezTo>
                    <a:pt x="491442" y="733"/>
                    <a:pt x="490642" y="1372"/>
                    <a:pt x="489775" y="1905"/>
                  </a:cubicBezTo>
                  <a:lnTo>
                    <a:pt x="482441" y="7144"/>
                  </a:lnTo>
                  <a:cubicBezTo>
                    <a:pt x="475964" y="11716"/>
                    <a:pt x="466439" y="18479"/>
                    <a:pt x="454438" y="27432"/>
                  </a:cubicBezTo>
                  <a:cubicBezTo>
                    <a:pt x="420481" y="52835"/>
                    <a:pt x="388448" y="80724"/>
                    <a:pt x="358616" y="110871"/>
                  </a:cubicBezTo>
                  <a:cubicBezTo>
                    <a:pt x="339566" y="129921"/>
                    <a:pt x="319754" y="151638"/>
                    <a:pt x="298799" y="175260"/>
                  </a:cubicBezTo>
                  <a:cubicBezTo>
                    <a:pt x="277844" y="198882"/>
                    <a:pt x="255651" y="224504"/>
                    <a:pt x="233363" y="252222"/>
                  </a:cubicBezTo>
                  <a:cubicBezTo>
                    <a:pt x="209788" y="281026"/>
                    <a:pt x="187814" y="311106"/>
                    <a:pt x="167545" y="342329"/>
                  </a:cubicBezTo>
                  <a:cubicBezTo>
                    <a:pt x="157067" y="358521"/>
                    <a:pt x="147352" y="375666"/>
                    <a:pt x="137541" y="393192"/>
                  </a:cubicBezTo>
                  <a:lnTo>
                    <a:pt x="107632" y="446342"/>
                  </a:lnTo>
                  <a:cubicBezTo>
                    <a:pt x="69361" y="513588"/>
                    <a:pt x="34862" y="582911"/>
                    <a:pt x="4286" y="653987"/>
                  </a:cubicBezTo>
                </a:path>
              </a:pathLst>
            </a:custGeom>
            <a:solidFill>
              <a:srgbClr val="E0E0E0"/>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307383D-55FF-8A51-ECF0-CA7FAAA68A83}"/>
                </a:ext>
              </a:extLst>
            </p:cNvPr>
            <p:cNvSpPr/>
            <p:nvPr/>
          </p:nvSpPr>
          <p:spPr>
            <a:xfrm>
              <a:off x="6112711" y="1831536"/>
              <a:ext cx="7505" cy="250126"/>
            </a:xfrm>
            <a:custGeom>
              <a:avLst/>
              <a:gdLst>
                <a:gd name="connsiteX0" fmla="*/ 6244 w 7505"/>
                <a:gd name="connsiteY0" fmla="*/ 250126 h 250126"/>
                <a:gd name="connsiteX1" fmla="*/ 5101 w 7505"/>
                <a:gd name="connsiteY1" fmla="*/ 240601 h 250126"/>
                <a:gd name="connsiteX2" fmla="*/ 3767 w 7505"/>
                <a:gd name="connsiteY2" fmla="*/ 213646 h 250126"/>
                <a:gd name="connsiteX3" fmla="*/ 3100 w 7505"/>
                <a:gd name="connsiteY3" fmla="*/ 124968 h 250126"/>
                <a:gd name="connsiteX4" fmla="*/ 1767 w 7505"/>
                <a:gd name="connsiteY4" fmla="*/ 36290 h 250126"/>
                <a:gd name="connsiteX5" fmla="*/ 243 w 7505"/>
                <a:gd name="connsiteY5" fmla="*/ 9525 h 250126"/>
                <a:gd name="connsiteX6" fmla="*/ 243 w 7505"/>
                <a:gd name="connsiteY6" fmla="*/ 0 h 250126"/>
                <a:gd name="connsiteX7" fmla="*/ 2053 w 7505"/>
                <a:gd name="connsiteY7" fmla="*/ 9525 h 250126"/>
                <a:gd name="connsiteX8" fmla="*/ 4815 w 7505"/>
                <a:gd name="connsiteY8" fmla="*/ 36290 h 250126"/>
                <a:gd name="connsiteX9" fmla="*/ 7482 w 7505"/>
                <a:gd name="connsiteY9" fmla="*/ 125158 h 250126"/>
                <a:gd name="connsiteX10" fmla="*/ 6910 w 7505"/>
                <a:gd name="connsiteY10" fmla="*/ 213836 h 250126"/>
                <a:gd name="connsiteX11" fmla="*/ 6910 w 7505"/>
                <a:gd name="connsiteY11" fmla="*/ 240697 h 250126"/>
                <a:gd name="connsiteX12" fmla="*/ 6244 w 7505"/>
                <a:gd name="connsiteY12" fmla="*/ 250126 h 25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05" h="250126">
                  <a:moveTo>
                    <a:pt x="6244" y="250126"/>
                  </a:moveTo>
                  <a:cubicBezTo>
                    <a:pt x="5539" y="247002"/>
                    <a:pt x="5158" y="243811"/>
                    <a:pt x="5101" y="240601"/>
                  </a:cubicBezTo>
                  <a:cubicBezTo>
                    <a:pt x="4529" y="234220"/>
                    <a:pt x="4148" y="225076"/>
                    <a:pt x="3767" y="213646"/>
                  </a:cubicBezTo>
                  <a:cubicBezTo>
                    <a:pt x="3005" y="190976"/>
                    <a:pt x="3005" y="159544"/>
                    <a:pt x="3100" y="124968"/>
                  </a:cubicBezTo>
                  <a:cubicBezTo>
                    <a:pt x="3196" y="90392"/>
                    <a:pt x="3100" y="58960"/>
                    <a:pt x="1767" y="36290"/>
                  </a:cubicBezTo>
                  <a:cubicBezTo>
                    <a:pt x="1195" y="24955"/>
                    <a:pt x="719" y="15812"/>
                    <a:pt x="243" y="9525"/>
                  </a:cubicBezTo>
                  <a:cubicBezTo>
                    <a:pt x="-81" y="6363"/>
                    <a:pt x="-81" y="3162"/>
                    <a:pt x="243" y="0"/>
                  </a:cubicBezTo>
                  <a:cubicBezTo>
                    <a:pt x="1205" y="3096"/>
                    <a:pt x="1815" y="6296"/>
                    <a:pt x="2053" y="9525"/>
                  </a:cubicBezTo>
                  <a:cubicBezTo>
                    <a:pt x="3005" y="15812"/>
                    <a:pt x="3958" y="24955"/>
                    <a:pt x="4815" y="36290"/>
                  </a:cubicBezTo>
                  <a:cubicBezTo>
                    <a:pt x="6720" y="58960"/>
                    <a:pt x="7672" y="90392"/>
                    <a:pt x="7482" y="125158"/>
                  </a:cubicBezTo>
                  <a:cubicBezTo>
                    <a:pt x="7291" y="159925"/>
                    <a:pt x="7482" y="190214"/>
                    <a:pt x="6910" y="213836"/>
                  </a:cubicBezTo>
                  <a:lnTo>
                    <a:pt x="6910" y="240697"/>
                  </a:lnTo>
                  <a:cubicBezTo>
                    <a:pt x="6977" y="243850"/>
                    <a:pt x="6758" y="247012"/>
                    <a:pt x="6244" y="250126"/>
                  </a:cubicBezTo>
                  <a:close/>
                </a:path>
              </a:pathLst>
            </a:custGeom>
            <a:solidFill>
              <a:srgbClr val="E0E0E0"/>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7993236E-CC66-0732-B820-7ED2C5A85665}"/>
                </a:ext>
              </a:extLst>
            </p:cNvPr>
            <p:cNvSpPr/>
            <p:nvPr/>
          </p:nvSpPr>
          <p:spPr>
            <a:xfrm>
              <a:off x="6118669" y="2055654"/>
              <a:ext cx="294989" cy="26199"/>
            </a:xfrm>
            <a:custGeom>
              <a:avLst/>
              <a:gdLst>
                <a:gd name="connsiteX0" fmla="*/ 294989 w 294989"/>
                <a:gd name="connsiteY0" fmla="*/ 3149 h 26199"/>
                <a:gd name="connsiteX1" fmla="*/ 283369 w 294989"/>
                <a:gd name="connsiteY1" fmla="*/ 3149 h 26199"/>
                <a:gd name="connsiteX2" fmla="*/ 251650 w 294989"/>
                <a:gd name="connsiteY2" fmla="*/ 3149 h 26199"/>
                <a:gd name="connsiteX3" fmla="*/ 146875 w 294989"/>
                <a:gd name="connsiteY3" fmla="*/ 7721 h 26199"/>
                <a:gd name="connsiteX4" fmla="*/ 42863 w 294989"/>
                <a:gd name="connsiteY4" fmla="*/ 19627 h 26199"/>
                <a:gd name="connsiteX5" fmla="*/ 11525 w 294989"/>
                <a:gd name="connsiteY5" fmla="*/ 24675 h 26199"/>
                <a:gd name="connsiteX6" fmla="*/ 0 w 294989"/>
                <a:gd name="connsiteY6" fmla="*/ 26199 h 26199"/>
                <a:gd name="connsiteX7" fmla="*/ 11239 w 294989"/>
                <a:gd name="connsiteY7" fmla="*/ 23056 h 26199"/>
                <a:gd name="connsiteX8" fmla="*/ 42481 w 294989"/>
                <a:gd name="connsiteY8" fmla="*/ 16674 h 26199"/>
                <a:gd name="connsiteX9" fmla="*/ 146590 w 294989"/>
                <a:gd name="connsiteY9" fmla="*/ 3530 h 26199"/>
                <a:gd name="connsiteX10" fmla="*/ 251365 w 294989"/>
                <a:gd name="connsiteY10" fmla="*/ 196 h 26199"/>
                <a:gd name="connsiteX11" fmla="*/ 283178 w 294989"/>
                <a:gd name="connsiteY11" fmla="*/ 1815 h 26199"/>
                <a:gd name="connsiteX12" fmla="*/ 294989 w 294989"/>
                <a:gd name="connsiteY12" fmla="*/ 3149 h 2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989" h="26199">
                  <a:moveTo>
                    <a:pt x="294989" y="3149"/>
                  </a:moveTo>
                  <a:cubicBezTo>
                    <a:pt x="291122" y="3501"/>
                    <a:pt x="287236" y="3501"/>
                    <a:pt x="283369" y="3149"/>
                  </a:cubicBezTo>
                  <a:cubicBezTo>
                    <a:pt x="275844" y="3149"/>
                    <a:pt x="264986" y="3149"/>
                    <a:pt x="251650" y="3149"/>
                  </a:cubicBezTo>
                  <a:cubicBezTo>
                    <a:pt x="224885" y="3149"/>
                    <a:pt x="187928" y="4482"/>
                    <a:pt x="146875" y="7721"/>
                  </a:cubicBezTo>
                  <a:cubicBezTo>
                    <a:pt x="105823" y="10959"/>
                    <a:pt x="69342" y="15531"/>
                    <a:pt x="42863" y="19627"/>
                  </a:cubicBezTo>
                  <a:cubicBezTo>
                    <a:pt x="29623" y="21532"/>
                    <a:pt x="18955" y="23437"/>
                    <a:pt x="11525" y="24675"/>
                  </a:cubicBezTo>
                  <a:cubicBezTo>
                    <a:pt x="7734" y="25532"/>
                    <a:pt x="3877" y="26047"/>
                    <a:pt x="0" y="26199"/>
                  </a:cubicBezTo>
                  <a:cubicBezTo>
                    <a:pt x="3629" y="24761"/>
                    <a:pt x="7391" y="23704"/>
                    <a:pt x="11239" y="23056"/>
                  </a:cubicBezTo>
                  <a:cubicBezTo>
                    <a:pt x="18574" y="21341"/>
                    <a:pt x="29242" y="18960"/>
                    <a:pt x="42481" y="16674"/>
                  </a:cubicBezTo>
                  <a:cubicBezTo>
                    <a:pt x="68866" y="11816"/>
                    <a:pt x="105728" y="7149"/>
                    <a:pt x="146590" y="3530"/>
                  </a:cubicBezTo>
                  <a:cubicBezTo>
                    <a:pt x="181432" y="625"/>
                    <a:pt x="216408" y="-490"/>
                    <a:pt x="251365" y="196"/>
                  </a:cubicBezTo>
                  <a:cubicBezTo>
                    <a:pt x="264795" y="196"/>
                    <a:pt x="275654" y="1148"/>
                    <a:pt x="283178" y="1815"/>
                  </a:cubicBezTo>
                  <a:cubicBezTo>
                    <a:pt x="287150" y="1844"/>
                    <a:pt x="291112" y="2291"/>
                    <a:pt x="294989" y="3149"/>
                  </a:cubicBezTo>
                  <a:close/>
                </a:path>
              </a:pathLst>
            </a:custGeom>
            <a:solidFill>
              <a:srgbClr val="E0E0E0"/>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CFEE7E2-ADE3-B031-E360-229D9DEF9C3A}"/>
                </a:ext>
              </a:extLst>
            </p:cNvPr>
            <p:cNvSpPr/>
            <p:nvPr/>
          </p:nvSpPr>
          <p:spPr>
            <a:xfrm>
              <a:off x="5852731" y="2004891"/>
              <a:ext cx="105727" cy="384714"/>
            </a:xfrm>
            <a:custGeom>
              <a:avLst/>
              <a:gdLst>
                <a:gd name="connsiteX0" fmla="*/ 105728 w 105727"/>
                <a:gd name="connsiteY0" fmla="*/ 384715 h 384714"/>
                <a:gd name="connsiteX1" fmla="*/ 104108 w 105727"/>
                <a:gd name="connsiteY1" fmla="*/ 381000 h 384714"/>
                <a:gd name="connsiteX2" fmla="*/ 100298 w 105727"/>
                <a:gd name="connsiteY2" fmla="*/ 370046 h 384714"/>
                <a:gd name="connsiteX3" fmla="*/ 87535 w 105727"/>
                <a:gd name="connsiteY3" fmla="*/ 329184 h 384714"/>
                <a:gd name="connsiteX4" fmla="*/ 50863 w 105727"/>
                <a:gd name="connsiteY4" fmla="*/ 192976 h 384714"/>
                <a:gd name="connsiteX5" fmla="*/ 15430 w 105727"/>
                <a:gd name="connsiteY5" fmla="*/ 56388 h 384714"/>
                <a:gd name="connsiteX6" fmla="*/ 3905 w 105727"/>
                <a:gd name="connsiteY6" fmla="*/ 15240 h 384714"/>
                <a:gd name="connsiteX7" fmla="*/ 857 w 105727"/>
                <a:gd name="connsiteY7" fmla="*/ 4000 h 384714"/>
                <a:gd name="connsiteX8" fmla="*/ 0 w 105727"/>
                <a:gd name="connsiteY8" fmla="*/ 0 h 384714"/>
                <a:gd name="connsiteX9" fmla="*/ 1619 w 105727"/>
                <a:gd name="connsiteY9" fmla="*/ 3810 h 384714"/>
                <a:gd name="connsiteX10" fmla="*/ 5429 w 105727"/>
                <a:gd name="connsiteY10" fmla="*/ 14764 h 384714"/>
                <a:gd name="connsiteX11" fmla="*/ 18288 w 105727"/>
                <a:gd name="connsiteY11" fmla="*/ 55531 h 384714"/>
                <a:gd name="connsiteX12" fmla="*/ 54864 w 105727"/>
                <a:gd name="connsiteY12" fmla="*/ 191834 h 384714"/>
                <a:gd name="connsiteX13" fmla="*/ 90297 w 105727"/>
                <a:gd name="connsiteY13" fmla="*/ 328422 h 384714"/>
                <a:gd name="connsiteX14" fmla="*/ 101822 w 105727"/>
                <a:gd name="connsiteY14" fmla="*/ 369570 h 384714"/>
                <a:gd name="connsiteX15" fmla="*/ 104966 w 105727"/>
                <a:gd name="connsiteY15" fmla="*/ 380714 h 384714"/>
                <a:gd name="connsiteX16" fmla="*/ 105728 w 105727"/>
                <a:gd name="connsiteY16" fmla="*/ 384715 h 3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727" h="384714">
                  <a:moveTo>
                    <a:pt x="105728" y="384715"/>
                  </a:moveTo>
                  <a:cubicBezTo>
                    <a:pt x="105042" y="383543"/>
                    <a:pt x="104499" y="382295"/>
                    <a:pt x="104108" y="381000"/>
                  </a:cubicBezTo>
                  <a:cubicBezTo>
                    <a:pt x="103156" y="378047"/>
                    <a:pt x="101822" y="374428"/>
                    <a:pt x="100298" y="370046"/>
                  </a:cubicBezTo>
                  <a:cubicBezTo>
                    <a:pt x="97060" y="360521"/>
                    <a:pt x="92678" y="346520"/>
                    <a:pt x="87535" y="329184"/>
                  </a:cubicBezTo>
                  <a:cubicBezTo>
                    <a:pt x="77153" y="294608"/>
                    <a:pt x="64294" y="246412"/>
                    <a:pt x="50863" y="192976"/>
                  </a:cubicBezTo>
                  <a:cubicBezTo>
                    <a:pt x="37433" y="139541"/>
                    <a:pt x="25051" y="91154"/>
                    <a:pt x="15430" y="56388"/>
                  </a:cubicBezTo>
                  <a:cubicBezTo>
                    <a:pt x="10763" y="39529"/>
                    <a:pt x="6858" y="25622"/>
                    <a:pt x="3905" y="15240"/>
                  </a:cubicBezTo>
                  <a:cubicBezTo>
                    <a:pt x="2667" y="10763"/>
                    <a:pt x="1715" y="7049"/>
                    <a:pt x="857" y="4000"/>
                  </a:cubicBezTo>
                  <a:cubicBezTo>
                    <a:pt x="429" y="2705"/>
                    <a:pt x="143" y="1362"/>
                    <a:pt x="0" y="0"/>
                  </a:cubicBezTo>
                  <a:cubicBezTo>
                    <a:pt x="743" y="1172"/>
                    <a:pt x="1286" y="2457"/>
                    <a:pt x="1619" y="3810"/>
                  </a:cubicBezTo>
                  <a:lnTo>
                    <a:pt x="5429" y="14764"/>
                  </a:lnTo>
                  <a:cubicBezTo>
                    <a:pt x="8763" y="24289"/>
                    <a:pt x="13145" y="38291"/>
                    <a:pt x="18288" y="55531"/>
                  </a:cubicBezTo>
                  <a:cubicBezTo>
                    <a:pt x="28670" y="90202"/>
                    <a:pt x="41434" y="138398"/>
                    <a:pt x="54864" y="191834"/>
                  </a:cubicBezTo>
                  <a:cubicBezTo>
                    <a:pt x="68294" y="245269"/>
                    <a:pt x="80677" y="293560"/>
                    <a:pt x="90297" y="328422"/>
                  </a:cubicBezTo>
                  <a:cubicBezTo>
                    <a:pt x="95060" y="345281"/>
                    <a:pt x="98965" y="359188"/>
                    <a:pt x="101822" y="369570"/>
                  </a:cubicBezTo>
                  <a:lnTo>
                    <a:pt x="104966" y="380714"/>
                  </a:lnTo>
                  <a:cubicBezTo>
                    <a:pt x="105451" y="381991"/>
                    <a:pt x="105709" y="383343"/>
                    <a:pt x="105728" y="384715"/>
                  </a:cubicBezTo>
                  <a:close/>
                </a:path>
              </a:pathLst>
            </a:custGeom>
            <a:solidFill>
              <a:srgbClr val="E0E0E0"/>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FFEBDB6-2CB3-49A8-A1E5-D22C4BAC95EA}"/>
                </a:ext>
              </a:extLst>
            </p:cNvPr>
            <p:cNvSpPr/>
            <p:nvPr/>
          </p:nvSpPr>
          <p:spPr>
            <a:xfrm>
              <a:off x="5958458" y="2306640"/>
              <a:ext cx="397287" cy="82396"/>
            </a:xfrm>
            <a:custGeom>
              <a:avLst/>
              <a:gdLst>
                <a:gd name="connsiteX0" fmla="*/ 397288 w 397287"/>
                <a:gd name="connsiteY0" fmla="*/ 193 h 82396"/>
                <a:gd name="connsiteX1" fmla="*/ 393287 w 397287"/>
                <a:gd name="connsiteY1" fmla="*/ 1336 h 82396"/>
                <a:gd name="connsiteX2" fmla="*/ 381762 w 397287"/>
                <a:gd name="connsiteY2" fmla="*/ 3812 h 82396"/>
                <a:gd name="connsiteX3" fmla="*/ 339185 w 397287"/>
                <a:gd name="connsiteY3" fmla="*/ 12766 h 82396"/>
                <a:gd name="connsiteX4" fmla="*/ 199072 w 397287"/>
                <a:gd name="connsiteY4" fmla="*/ 43341 h 82396"/>
                <a:gd name="connsiteX5" fmla="*/ 58674 w 397287"/>
                <a:gd name="connsiteY5" fmla="*/ 72869 h 82396"/>
                <a:gd name="connsiteX6" fmla="*/ 15812 w 397287"/>
                <a:gd name="connsiteY6" fmla="*/ 80393 h 82396"/>
                <a:gd name="connsiteX7" fmla="*/ 4096 w 397287"/>
                <a:gd name="connsiteY7" fmla="*/ 82203 h 82396"/>
                <a:gd name="connsiteX8" fmla="*/ 0 w 397287"/>
                <a:gd name="connsiteY8" fmla="*/ 82203 h 82396"/>
                <a:gd name="connsiteX9" fmla="*/ 4001 w 397287"/>
                <a:gd name="connsiteY9" fmla="*/ 81060 h 82396"/>
                <a:gd name="connsiteX10" fmla="*/ 15526 w 397287"/>
                <a:gd name="connsiteY10" fmla="*/ 78584 h 82396"/>
                <a:gd name="connsiteX11" fmla="*/ 58103 w 397287"/>
                <a:gd name="connsiteY11" fmla="*/ 69630 h 82396"/>
                <a:gd name="connsiteX12" fmla="*/ 198215 w 397287"/>
                <a:gd name="connsiteY12" fmla="*/ 38960 h 82396"/>
                <a:gd name="connsiteX13" fmla="*/ 338614 w 397287"/>
                <a:gd name="connsiteY13" fmla="*/ 9527 h 82396"/>
                <a:gd name="connsiteX14" fmla="*/ 381476 w 397287"/>
                <a:gd name="connsiteY14" fmla="*/ 2003 h 82396"/>
                <a:gd name="connsiteX15" fmla="*/ 393192 w 397287"/>
                <a:gd name="connsiteY15" fmla="*/ 193 h 82396"/>
                <a:gd name="connsiteX16" fmla="*/ 397288 w 397287"/>
                <a:gd name="connsiteY16" fmla="*/ 193 h 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7287" h="82396">
                  <a:moveTo>
                    <a:pt x="397288" y="193"/>
                  </a:moveTo>
                  <a:cubicBezTo>
                    <a:pt x="395992" y="688"/>
                    <a:pt x="394649" y="1069"/>
                    <a:pt x="393287" y="1336"/>
                  </a:cubicBezTo>
                  <a:lnTo>
                    <a:pt x="381762" y="3812"/>
                  </a:lnTo>
                  <a:lnTo>
                    <a:pt x="339185" y="12766"/>
                  </a:lnTo>
                  <a:cubicBezTo>
                    <a:pt x="303276" y="20291"/>
                    <a:pt x="253460" y="31244"/>
                    <a:pt x="199072" y="43341"/>
                  </a:cubicBezTo>
                  <a:cubicBezTo>
                    <a:pt x="144685" y="55438"/>
                    <a:pt x="94774" y="66106"/>
                    <a:pt x="58674" y="72869"/>
                  </a:cubicBezTo>
                  <a:cubicBezTo>
                    <a:pt x="40577" y="76202"/>
                    <a:pt x="26003" y="78869"/>
                    <a:pt x="15812" y="80393"/>
                  </a:cubicBezTo>
                  <a:lnTo>
                    <a:pt x="4096" y="82203"/>
                  </a:lnTo>
                  <a:cubicBezTo>
                    <a:pt x="2743" y="82460"/>
                    <a:pt x="1353" y="82460"/>
                    <a:pt x="0" y="82203"/>
                  </a:cubicBezTo>
                  <a:lnTo>
                    <a:pt x="4001" y="81060"/>
                  </a:lnTo>
                  <a:lnTo>
                    <a:pt x="15526" y="78584"/>
                  </a:lnTo>
                  <a:lnTo>
                    <a:pt x="58103" y="69630"/>
                  </a:lnTo>
                  <a:cubicBezTo>
                    <a:pt x="94012" y="62105"/>
                    <a:pt x="143828" y="51152"/>
                    <a:pt x="198215" y="38960"/>
                  </a:cubicBezTo>
                  <a:cubicBezTo>
                    <a:pt x="252603" y="26768"/>
                    <a:pt x="302514" y="16290"/>
                    <a:pt x="338614" y="9527"/>
                  </a:cubicBezTo>
                  <a:cubicBezTo>
                    <a:pt x="356711" y="6098"/>
                    <a:pt x="371285" y="3527"/>
                    <a:pt x="381476" y="2003"/>
                  </a:cubicBezTo>
                  <a:lnTo>
                    <a:pt x="393192" y="193"/>
                  </a:lnTo>
                  <a:cubicBezTo>
                    <a:pt x="394545" y="-64"/>
                    <a:pt x="395935" y="-64"/>
                    <a:pt x="397288" y="193"/>
                  </a:cubicBezTo>
                  <a:close/>
                </a:path>
              </a:pathLst>
            </a:custGeom>
            <a:solidFill>
              <a:srgbClr val="E0E0E0"/>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84E99757-A223-85B8-7311-F01C7DE07059}"/>
                </a:ext>
              </a:extLst>
            </p:cNvPr>
            <p:cNvSpPr/>
            <p:nvPr/>
          </p:nvSpPr>
          <p:spPr>
            <a:xfrm>
              <a:off x="5082825" y="372564"/>
              <a:ext cx="1284199" cy="1371627"/>
            </a:xfrm>
            <a:custGeom>
              <a:avLst/>
              <a:gdLst>
                <a:gd name="connsiteX0" fmla="*/ 0 w 1284199"/>
                <a:gd name="connsiteY0" fmla="*/ 493042 h 1371627"/>
                <a:gd name="connsiteX1" fmla="*/ 121253 w 1284199"/>
                <a:gd name="connsiteY1" fmla="*/ 165477 h 1371627"/>
                <a:gd name="connsiteX2" fmla="*/ 365474 w 1284199"/>
                <a:gd name="connsiteY2" fmla="*/ 2504 h 1371627"/>
                <a:gd name="connsiteX3" fmla="*/ 619792 w 1284199"/>
                <a:gd name="connsiteY3" fmla="*/ 125662 h 1371627"/>
                <a:gd name="connsiteX4" fmla="*/ 665893 w 1284199"/>
                <a:gd name="connsiteY4" fmla="*/ 280539 h 1371627"/>
                <a:gd name="connsiteX5" fmla="*/ 775716 w 1284199"/>
                <a:gd name="connsiteY5" fmla="*/ 386743 h 1371627"/>
                <a:gd name="connsiteX6" fmla="*/ 916210 w 1284199"/>
                <a:gd name="connsiteY6" fmla="*/ 365216 h 1371627"/>
                <a:gd name="connsiteX7" fmla="*/ 1001268 w 1284199"/>
                <a:gd name="connsiteY7" fmla="*/ 514568 h 1371627"/>
                <a:gd name="connsiteX8" fmla="*/ 1030986 w 1284199"/>
                <a:gd name="connsiteY8" fmla="*/ 694971 h 1371627"/>
                <a:gd name="connsiteX9" fmla="*/ 1159002 w 1284199"/>
                <a:gd name="connsiteY9" fmla="*/ 775934 h 1371627"/>
                <a:gd name="connsiteX10" fmla="*/ 1282827 w 1284199"/>
                <a:gd name="connsiteY10" fmla="*/ 1064256 h 1371627"/>
                <a:gd name="connsiteX11" fmla="*/ 1169194 w 1284199"/>
                <a:gd name="connsiteY11" fmla="*/ 1371628 h 1371627"/>
                <a:gd name="connsiteX12" fmla="*/ 988219 w 1284199"/>
                <a:gd name="connsiteY12" fmla="*/ 915571 h 1371627"/>
                <a:gd name="connsiteX13" fmla="*/ 795719 w 1284199"/>
                <a:gd name="connsiteY13" fmla="*/ 699734 h 1371627"/>
                <a:gd name="connsiteX14" fmla="*/ 309467 w 1284199"/>
                <a:gd name="connsiteY14" fmla="*/ 541143 h 1371627"/>
                <a:gd name="connsiteX15" fmla="*/ 286 w 1284199"/>
                <a:gd name="connsiteY15" fmla="*/ 493518 h 137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4199" h="1371627">
                  <a:moveTo>
                    <a:pt x="0" y="493042"/>
                  </a:moveTo>
                  <a:cubicBezTo>
                    <a:pt x="17240" y="393791"/>
                    <a:pt x="64579" y="248725"/>
                    <a:pt x="121253" y="165477"/>
                  </a:cubicBezTo>
                  <a:cubicBezTo>
                    <a:pt x="177927" y="82228"/>
                    <a:pt x="265271" y="16791"/>
                    <a:pt x="365474" y="2504"/>
                  </a:cubicBezTo>
                  <a:cubicBezTo>
                    <a:pt x="465677" y="-11784"/>
                    <a:pt x="575024" y="35841"/>
                    <a:pt x="619792" y="125662"/>
                  </a:cubicBezTo>
                  <a:cubicBezTo>
                    <a:pt x="643890" y="173954"/>
                    <a:pt x="648367" y="229580"/>
                    <a:pt x="665893" y="280539"/>
                  </a:cubicBezTo>
                  <a:cubicBezTo>
                    <a:pt x="683419" y="331498"/>
                    <a:pt x="721900" y="382647"/>
                    <a:pt x="775716" y="386743"/>
                  </a:cubicBezTo>
                  <a:cubicBezTo>
                    <a:pt x="823341" y="390457"/>
                    <a:pt x="869347" y="356072"/>
                    <a:pt x="916210" y="365216"/>
                  </a:cubicBezTo>
                  <a:cubicBezTo>
                    <a:pt x="977360" y="377122"/>
                    <a:pt x="1000887" y="452370"/>
                    <a:pt x="1001268" y="514568"/>
                  </a:cubicBezTo>
                  <a:cubicBezTo>
                    <a:pt x="1001649" y="576766"/>
                    <a:pt x="992696" y="645918"/>
                    <a:pt x="1030986" y="694971"/>
                  </a:cubicBezTo>
                  <a:cubicBezTo>
                    <a:pt x="1062228" y="735167"/>
                    <a:pt x="1115854" y="748978"/>
                    <a:pt x="1159002" y="775934"/>
                  </a:cubicBezTo>
                  <a:cubicBezTo>
                    <a:pt x="1252442" y="834227"/>
                    <a:pt x="1292352" y="954528"/>
                    <a:pt x="1282827" y="1064256"/>
                  </a:cubicBezTo>
                  <a:cubicBezTo>
                    <a:pt x="1273302" y="1173984"/>
                    <a:pt x="1222820" y="1275520"/>
                    <a:pt x="1169194" y="1371628"/>
                  </a:cubicBezTo>
                  <a:cubicBezTo>
                    <a:pt x="1124550" y="1213846"/>
                    <a:pt x="1063914" y="1061036"/>
                    <a:pt x="988219" y="915571"/>
                  </a:cubicBezTo>
                  <a:cubicBezTo>
                    <a:pt x="944880" y="832513"/>
                    <a:pt x="865727" y="761932"/>
                    <a:pt x="795719" y="699734"/>
                  </a:cubicBezTo>
                  <a:cubicBezTo>
                    <a:pt x="688181" y="604484"/>
                    <a:pt x="452247" y="558669"/>
                    <a:pt x="309467" y="541143"/>
                  </a:cubicBezTo>
                  <a:cubicBezTo>
                    <a:pt x="166688" y="523617"/>
                    <a:pt x="141541" y="519807"/>
                    <a:pt x="286" y="493518"/>
                  </a:cubicBezTo>
                </a:path>
              </a:pathLst>
            </a:custGeom>
            <a:solidFill>
              <a:srgbClr val="E0E0E0"/>
            </a:solidFill>
            <a:ln w="9525" cap="flat">
              <a:noFill/>
              <a:prstDash val="solid"/>
              <a:miter/>
            </a:ln>
          </p:spPr>
          <p:txBody>
            <a:bodyPr rtlCol="0" anchor="ctr"/>
            <a:lstStyle/>
            <a:p>
              <a:endParaRPr lang="en-IN"/>
            </a:p>
          </p:txBody>
        </p:sp>
      </p:grpSp>
      <p:grpSp>
        <p:nvGrpSpPr>
          <p:cNvPr id="69" name="Graphic 32">
            <a:extLst>
              <a:ext uri="{FF2B5EF4-FFF2-40B4-BE49-F238E27FC236}">
                <a16:creationId xmlns:a16="http://schemas.microsoft.com/office/drawing/2014/main" id="{7A017177-6E8D-C9BA-681F-267DEB2DBAEF}"/>
              </a:ext>
            </a:extLst>
          </p:cNvPr>
          <p:cNvGrpSpPr/>
          <p:nvPr/>
        </p:nvGrpSpPr>
        <p:grpSpPr>
          <a:xfrm>
            <a:off x="3109722" y="967949"/>
            <a:ext cx="2742723" cy="814246"/>
            <a:chOff x="3109722" y="967949"/>
            <a:chExt cx="2742723" cy="814246"/>
          </a:xfrm>
        </p:grpSpPr>
        <p:sp>
          <p:nvSpPr>
            <p:cNvPr id="70" name="Freeform: Shape 69">
              <a:extLst>
                <a:ext uri="{FF2B5EF4-FFF2-40B4-BE49-F238E27FC236}">
                  <a16:creationId xmlns:a16="http://schemas.microsoft.com/office/drawing/2014/main" id="{4A2DA477-EB28-E6A0-D2E0-31DFDA838AEF}"/>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D45E"/>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71D4A5DD-F173-5F30-ECA0-9CF38B4F6FBE}"/>
                </a:ext>
              </a:extLst>
            </p:cNvPr>
            <p:cNvSpPr/>
            <p:nvPr/>
          </p:nvSpPr>
          <p:spPr>
            <a:xfrm>
              <a:off x="3109722" y="982763"/>
              <a:ext cx="1083087" cy="785145"/>
            </a:xfrm>
            <a:custGeom>
              <a:avLst/>
              <a:gdLst>
                <a:gd name="connsiteX0" fmla="*/ 1021366 w 1083087"/>
                <a:gd name="connsiteY0" fmla="*/ 0 h 785145"/>
                <a:gd name="connsiteX1" fmla="*/ 0 w 1083087"/>
                <a:gd name="connsiteY1" fmla="*/ 180975 h 785145"/>
                <a:gd name="connsiteX2" fmla="*/ 89344 w 1083087"/>
                <a:gd name="connsiteY2" fmla="*/ 785146 h 785145"/>
                <a:gd name="connsiteX3" fmla="*/ 1083088 w 1083087"/>
                <a:gd name="connsiteY3" fmla="*/ 602647 h 785145"/>
              </a:gdLst>
              <a:ahLst/>
              <a:cxnLst>
                <a:cxn ang="0">
                  <a:pos x="connsiteX0" y="connsiteY0"/>
                </a:cxn>
                <a:cxn ang="0">
                  <a:pos x="connsiteX1" y="connsiteY1"/>
                </a:cxn>
                <a:cxn ang="0">
                  <a:pos x="connsiteX2" y="connsiteY2"/>
                </a:cxn>
                <a:cxn ang="0">
                  <a:pos x="connsiteX3" y="connsiteY3"/>
                </a:cxn>
              </a:cxnLst>
              <a:rect l="l" t="t" r="r" b="b"/>
              <a:pathLst>
                <a:path w="1083087" h="785145">
                  <a:moveTo>
                    <a:pt x="1021366" y="0"/>
                  </a:moveTo>
                  <a:cubicBezTo>
                    <a:pt x="668274" y="25622"/>
                    <a:pt x="282702" y="72390"/>
                    <a:pt x="0" y="180975"/>
                  </a:cubicBezTo>
                  <a:lnTo>
                    <a:pt x="89344" y="785146"/>
                  </a:lnTo>
                  <a:cubicBezTo>
                    <a:pt x="89344" y="785146"/>
                    <a:pt x="637223" y="589026"/>
                    <a:pt x="1083088" y="602647"/>
                  </a:cubicBezTo>
                  <a:close/>
                </a:path>
              </a:pathLst>
            </a:custGeom>
            <a:solidFill>
              <a:srgbClr val="FFFFFF"/>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CD8256F4-1F21-BE6B-BA2A-A1C114BAA779}"/>
                </a:ext>
              </a:extLst>
            </p:cNvPr>
            <p:cNvSpPr/>
            <p:nvPr/>
          </p:nvSpPr>
          <p:spPr>
            <a:xfrm>
              <a:off x="3197449" y="1197266"/>
              <a:ext cx="907825" cy="480536"/>
            </a:xfrm>
            <a:custGeom>
              <a:avLst/>
              <a:gdLst>
                <a:gd name="connsiteX0" fmla="*/ 907825 w 907825"/>
                <a:gd name="connsiteY0" fmla="*/ 308419 h 480536"/>
                <a:gd name="connsiteX1" fmla="*/ 904396 w 907825"/>
                <a:gd name="connsiteY1" fmla="*/ 308991 h 480536"/>
                <a:gd name="connsiteX2" fmla="*/ 894395 w 907825"/>
                <a:gd name="connsiteY2" fmla="*/ 310420 h 480536"/>
                <a:gd name="connsiteX3" fmla="*/ 856295 w 907825"/>
                <a:gd name="connsiteY3" fmla="*/ 315182 h 480536"/>
                <a:gd name="connsiteX4" fmla="*/ 795335 w 907825"/>
                <a:gd name="connsiteY4" fmla="*/ 323088 h 480536"/>
                <a:gd name="connsiteX5" fmla="*/ 714849 w 907825"/>
                <a:gd name="connsiteY5" fmla="*/ 334899 h 480536"/>
                <a:gd name="connsiteX6" fmla="*/ 253553 w 907825"/>
                <a:gd name="connsiteY6" fmla="*/ 430149 h 480536"/>
                <a:gd name="connsiteX7" fmla="*/ 77341 w 907825"/>
                <a:gd name="connsiteY7" fmla="*/ 479774 h 480536"/>
                <a:gd name="connsiteX8" fmla="*/ 74578 w 907825"/>
                <a:gd name="connsiteY8" fmla="*/ 480536 h 480536"/>
                <a:gd name="connsiteX9" fmla="*/ 74578 w 907825"/>
                <a:gd name="connsiteY9" fmla="*/ 477774 h 480536"/>
                <a:gd name="connsiteX10" fmla="*/ 22858 w 907825"/>
                <a:gd name="connsiteY10" fmla="*/ 134874 h 480536"/>
                <a:gd name="connsiteX11" fmla="*/ 5808 w 907825"/>
                <a:gd name="connsiteY11" fmla="*/ 35719 h 480536"/>
                <a:gd name="connsiteX12" fmla="*/ 1141 w 907825"/>
                <a:gd name="connsiteY12" fmla="*/ 9239 h 480536"/>
                <a:gd name="connsiteX13" fmla="*/ 93 w 907825"/>
                <a:gd name="connsiteY13" fmla="*/ 2381 h 480536"/>
                <a:gd name="connsiteX14" fmla="*/ 93 w 907825"/>
                <a:gd name="connsiteY14" fmla="*/ 0 h 480536"/>
                <a:gd name="connsiteX15" fmla="*/ 760 w 907825"/>
                <a:gd name="connsiteY15" fmla="*/ 2286 h 480536"/>
                <a:gd name="connsiteX16" fmla="*/ 2284 w 907825"/>
                <a:gd name="connsiteY16" fmla="*/ 9049 h 480536"/>
                <a:gd name="connsiteX17" fmla="*/ 7713 w 907825"/>
                <a:gd name="connsiteY17" fmla="*/ 35433 h 480536"/>
                <a:gd name="connsiteX18" fmla="*/ 26096 w 907825"/>
                <a:gd name="connsiteY18" fmla="*/ 134302 h 480536"/>
                <a:gd name="connsiteX19" fmla="*/ 79627 w 907825"/>
                <a:gd name="connsiteY19" fmla="*/ 477203 h 480536"/>
                <a:gd name="connsiteX20" fmla="*/ 76483 w 907825"/>
                <a:gd name="connsiteY20" fmla="*/ 475298 h 480536"/>
                <a:gd name="connsiteX21" fmla="*/ 252982 w 907825"/>
                <a:gd name="connsiteY21" fmla="*/ 425386 h 480536"/>
                <a:gd name="connsiteX22" fmla="*/ 714944 w 907825"/>
                <a:gd name="connsiteY22" fmla="*/ 331851 h 480536"/>
                <a:gd name="connsiteX23" fmla="*/ 795621 w 907825"/>
                <a:gd name="connsiteY23" fmla="*/ 320897 h 480536"/>
                <a:gd name="connsiteX24" fmla="*/ 856676 w 907825"/>
                <a:gd name="connsiteY24" fmla="*/ 313753 h 480536"/>
                <a:gd name="connsiteX25" fmla="*/ 895348 w 907825"/>
                <a:gd name="connsiteY25" fmla="*/ 309848 h 480536"/>
                <a:gd name="connsiteX26" fmla="*/ 905444 w 907825"/>
                <a:gd name="connsiteY26" fmla="*/ 308991 h 480536"/>
                <a:gd name="connsiteX27" fmla="*/ 907825 w 907825"/>
                <a:gd name="connsiteY27" fmla="*/ 308419 h 48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7825" h="480536">
                  <a:moveTo>
                    <a:pt x="907825" y="308419"/>
                  </a:moveTo>
                  <a:lnTo>
                    <a:pt x="904396" y="308991"/>
                  </a:lnTo>
                  <a:lnTo>
                    <a:pt x="894395" y="310420"/>
                  </a:lnTo>
                  <a:lnTo>
                    <a:pt x="856295" y="315182"/>
                  </a:lnTo>
                  <a:cubicBezTo>
                    <a:pt x="839531" y="317182"/>
                    <a:pt x="819052" y="319659"/>
                    <a:pt x="795335" y="323088"/>
                  </a:cubicBezTo>
                  <a:cubicBezTo>
                    <a:pt x="771618" y="326517"/>
                    <a:pt x="744567" y="329946"/>
                    <a:pt x="714849" y="334899"/>
                  </a:cubicBezTo>
                  <a:cubicBezTo>
                    <a:pt x="595691" y="353282"/>
                    <a:pt x="431671" y="383667"/>
                    <a:pt x="253553" y="430149"/>
                  </a:cubicBezTo>
                  <a:cubicBezTo>
                    <a:pt x="191641" y="446151"/>
                    <a:pt x="131919" y="462629"/>
                    <a:pt x="77341" y="479774"/>
                  </a:cubicBezTo>
                  <a:lnTo>
                    <a:pt x="74578" y="480536"/>
                  </a:lnTo>
                  <a:lnTo>
                    <a:pt x="74578" y="477774"/>
                  </a:lnTo>
                  <a:cubicBezTo>
                    <a:pt x="55528" y="339281"/>
                    <a:pt x="37050" y="219837"/>
                    <a:pt x="22858" y="134874"/>
                  </a:cubicBezTo>
                  <a:cubicBezTo>
                    <a:pt x="15619" y="92773"/>
                    <a:pt x="9808" y="58674"/>
                    <a:pt x="5808" y="35719"/>
                  </a:cubicBezTo>
                  <a:cubicBezTo>
                    <a:pt x="3808" y="24384"/>
                    <a:pt x="2284" y="15526"/>
                    <a:pt x="1141" y="9239"/>
                  </a:cubicBezTo>
                  <a:cubicBezTo>
                    <a:pt x="1141" y="6382"/>
                    <a:pt x="379" y="4096"/>
                    <a:pt x="93" y="2381"/>
                  </a:cubicBezTo>
                  <a:cubicBezTo>
                    <a:pt x="-31" y="1591"/>
                    <a:pt x="-31" y="791"/>
                    <a:pt x="93" y="0"/>
                  </a:cubicBezTo>
                  <a:cubicBezTo>
                    <a:pt x="407" y="733"/>
                    <a:pt x="636" y="1495"/>
                    <a:pt x="760" y="2286"/>
                  </a:cubicBezTo>
                  <a:cubicBezTo>
                    <a:pt x="760" y="4000"/>
                    <a:pt x="1617" y="6287"/>
                    <a:pt x="2284" y="9049"/>
                  </a:cubicBezTo>
                  <a:cubicBezTo>
                    <a:pt x="3522" y="15335"/>
                    <a:pt x="5332" y="24098"/>
                    <a:pt x="7713" y="35433"/>
                  </a:cubicBezTo>
                  <a:cubicBezTo>
                    <a:pt x="12285" y="58388"/>
                    <a:pt x="18667" y="92012"/>
                    <a:pt x="26096" y="134302"/>
                  </a:cubicBezTo>
                  <a:cubicBezTo>
                    <a:pt x="41146" y="218885"/>
                    <a:pt x="60196" y="338328"/>
                    <a:pt x="79627" y="477203"/>
                  </a:cubicBezTo>
                  <a:lnTo>
                    <a:pt x="76483" y="475298"/>
                  </a:lnTo>
                  <a:cubicBezTo>
                    <a:pt x="131252" y="457962"/>
                    <a:pt x="190783" y="441389"/>
                    <a:pt x="252982" y="425386"/>
                  </a:cubicBezTo>
                  <a:cubicBezTo>
                    <a:pt x="405229" y="386153"/>
                    <a:pt x="559430" y="354930"/>
                    <a:pt x="714944" y="331851"/>
                  </a:cubicBezTo>
                  <a:cubicBezTo>
                    <a:pt x="744757" y="327184"/>
                    <a:pt x="772094" y="324040"/>
                    <a:pt x="795621" y="320897"/>
                  </a:cubicBezTo>
                  <a:cubicBezTo>
                    <a:pt x="819148" y="317754"/>
                    <a:pt x="839912" y="315468"/>
                    <a:pt x="856676" y="313753"/>
                  </a:cubicBezTo>
                  <a:lnTo>
                    <a:pt x="895348" y="309848"/>
                  </a:lnTo>
                  <a:lnTo>
                    <a:pt x="905444" y="308991"/>
                  </a:lnTo>
                  <a:cubicBezTo>
                    <a:pt x="906216" y="308724"/>
                    <a:pt x="907016" y="308534"/>
                    <a:pt x="907825" y="308419"/>
                  </a:cubicBezTo>
                  <a:close/>
                </a:path>
              </a:pathLst>
            </a:custGeom>
            <a:solidFill>
              <a:srgbClr val="FFD45E"/>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76F216-2209-92A6-C37C-E98870F24E59}"/>
                </a:ext>
              </a:extLst>
            </p:cNvPr>
            <p:cNvSpPr/>
            <p:nvPr/>
          </p:nvSpPr>
          <p:spPr>
            <a:xfrm>
              <a:off x="3234594" y="1256361"/>
              <a:ext cx="883253" cy="244088"/>
            </a:xfrm>
            <a:custGeom>
              <a:avLst/>
              <a:gdLst>
                <a:gd name="connsiteX0" fmla="*/ 883063 w 883253"/>
                <a:gd name="connsiteY0" fmla="*/ 102449 h 244088"/>
                <a:gd name="connsiteX1" fmla="*/ 878967 w 883253"/>
                <a:gd name="connsiteY1" fmla="*/ 90353 h 244088"/>
                <a:gd name="connsiteX2" fmla="*/ 860774 w 883253"/>
                <a:gd name="connsiteY2" fmla="*/ 59206 h 244088"/>
                <a:gd name="connsiteX3" fmla="*/ 817912 w 883253"/>
                <a:gd name="connsiteY3" fmla="*/ 21582 h 244088"/>
                <a:gd name="connsiteX4" fmla="*/ 802672 w 883253"/>
                <a:gd name="connsiteY4" fmla="*/ 13486 h 244088"/>
                <a:gd name="connsiteX5" fmla="*/ 785432 w 883253"/>
                <a:gd name="connsiteY5" fmla="*/ 7295 h 244088"/>
                <a:gd name="connsiteX6" fmla="*/ 746093 w 883253"/>
                <a:gd name="connsiteY6" fmla="*/ 3485 h 244088"/>
                <a:gd name="connsiteX7" fmla="*/ 706088 w 883253"/>
                <a:gd name="connsiteY7" fmla="*/ 19201 h 244088"/>
                <a:gd name="connsiteX8" fmla="*/ 674084 w 883253"/>
                <a:gd name="connsiteY8" fmla="*/ 53967 h 244088"/>
                <a:gd name="connsiteX9" fmla="*/ 629222 w 883253"/>
                <a:gd name="connsiteY9" fmla="*/ 149789 h 244088"/>
                <a:gd name="connsiteX10" fmla="*/ 595979 w 883253"/>
                <a:gd name="connsiteY10" fmla="*/ 197414 h 244088"/>
                <a:gd name="connsiteX11" fmla="*/ 568452 w 883253"/>
                <a:gd name="connsiteY11" fmla="*/ 210653 h 244088"/>
                <a:gd name="connsiteX12" fmla="*/ 537401 w 883253"/>
                <a:gd name="connsiteY12" fmla="*/ 207034 h 244088"/>
                <a:gd name="connsiteX13" fmla="*/ 438626 w 883253"/>
                <a:gd name="connsiteY13" fmla="*/ 130834 h 244088"/>
                <a:gd name="connsiteX14" fmla="*/ 378333 w 883253"/>
                <a:gd name="connsiteY14" fmla="*/ 135787 h 244088"/>
                <a:gd name="connsiteX15" fmla="*/ 354425 w 883253"/>
                <a:gd name="connsiteY15" fmla="*/ 154265 h 244088"/>
                <a:gd name="connsiteX16" fmla="*/ 338519 w 883253"/>
                <a:gd name="connsiteY16" fmla="*/ 179792 h 244088"/>
                <a:gd name="connsiteX17" fmla="*/ 307277 w 883253"/>
                <a:gd name="connsiteY17" fmla="*/ 231704 h 244088"/>
                <a:gd name="connsiteX18" fmla="*/ 279845 w 883253"/>
                <a:gd name="connsiteY18" fmla="*/ 243991 h 244088"/>
                <a:gd name="connsiteX19" fmla="*/ 251270 w 883253"/>
                <a:gd name="connsiteY19" fmla="*/ 237895 h 244088"/>
                <a:gd name="connsiteX20" fmla="*/ 211836 w 883253"/>
                <a:gd name="connsiteY20" fmla="*/ 199128 h 244088"/>
                <a:gd name="connsiteX21" fmla="*/ 190976 w 883253"/>
                <a:gd name="connsiteY21" fmla="*/ 151503 h 244088"/>
                <a:gd name="connsiteX22" fmla="*/ 170307 w 883253"/>
                <a:gd name="connsiteY22" fmla="*/ 108545 h 244088"/>
                <a:gd name="connsiteX23" fmla="*/ 138779 w 883253"/>
                <a:gd name="connsiteY23" fmla="*/ 79208 h 244088"/>
                <a:gd name="connsiteX24" fmla="*/ 66389 w 883253"/>
                <a:gd name="connsiteY24" fmla="*/ 77113 h 244088"/>
                <a:gd name="connsiteX25" fmla="*/ 20384 w 883253"/>
                <a:gd name="connsiteY25" fmla="*/ 110260 h 244088"/>
                <a:gd name="connsiteX26" fmla="*/ 3143 w 883253"/>
                <a:gd name="connsiteY26" fmla="*/ 141788 h 244088"/>
                <a:gd name="connsiteX27" fmla="*/ 0 w 883253"/>
                <a:gd name="connsiteY27" fmla="*/ 154075 h 244088"/>
                <a:gd name="connsiteX28" fmla="*/ 2191 w 883253"/>
                <a:gd name="connsiteY28" fmla="*/ 141502 h 244088"/>
                <a:gd name="connsiteX29" fmla="*/ 18860 w 883253"/>
                <a:gd name="connsiteY29" fmla="*/ 109022 h 244088"/>
                <a:gd name="connsiteX30" fmla="*/ 65246 w 883253"/>
                <a:gd name="connsiteY30" fmla="*/ 74541 h 244088"/>
                <a:gd name="connsiteX31" fmla="*/ 140399 w 883253"/>
                <a:gd name="connsiteY31" fmla="*/ 76160 h 244088"/>
                <a:gd name="connsiteX32" fmla="*/ 173546 w 883253"/>
                <a:gd name="connsiteY32" fmla="*/ 106450 h 244088"/>
                <a:gd name="connsiteX33" fmla="*/ 194786 w 883253"/>
                <a:gd name="connsiteY33" fmla="*/ 150074 h 244088"/>
                <a:gd name="connsiteX34" fmla="*/ 215646 w 883253"/>
                <a:gd name="connsiteY34" fmla="*/ 196842 h 244088"/>
                <a:gd name="connsiteX35" fmla="*/ 253746 w 883253"/>
                <a:gd name="connsiteY35" fmla="*/ 233799 h 244088"/>
                <a:gd name="connsiteX36" fmla="*/ 279940 w 883253"/>
                <a:gd name="connsiteY36" fmla="*/ 239419 h 244088"/>
                <a:gd name="connsiteX37" fmla="*/ 304610 w 883253"/>
                <a:gd name="connsiteY37" fmla="*/ 228179 h 244088"/>
                <a:gd name="connsiteX38" fmla="*/ 334613 w 883253"/>
                <a:gd name="connsiteY38" fmla="*/ 177697 h 244088"/>
                <a:gd name="connsiteX39" fmla="*/ 351187 w 883253"/>
                <a:gd name="connsiteY39" fmla="*/ 151027 h 244088"/>
                <a:gd name="connsiteX40" fmla="*/ 376619 w 883253"/>
                <a:gd name="connsiteY40" fmla="*/ 131405 h 244088"/>
                <a:gd name="connsiteX41" fmla="*/ 440722 w 883253"/>
                <a:gd name="connsiteY41" fmla="*/ 126166 h 244088"/>
                <a:gd name="connsiteX42" fmla="*/ 492252 w 883253"/>
                <a:gd name="connsiteY42" fmla="*/ 165029 h 244088"/>
                <a:gd name="connsiteX43" fmla="*/ 539877 w 883253"/>
                <a:gd name="connsiteY43" fmla="*/ 203129 h 244088"/>
                <a:gd name="connsiteX44" fmla="*/ 568452 w 883253"/>
                <a:gd name="connsiteY44" fmla="*/ 206462 h 244088"/>
                <a:gd name="connsiteX45" fmla="*/ 593884 w 883253"/>
                <a:gd name="connsiteY45" fmla="*/ 194270 h 244088"/>
                <a:gd name="connsiteX46" fmla="*/ 625888 w 883253"/>
                <a:gd name="connsiteY46" fmla="*/ 148550 h 244088"/>
                <a:gd name="connsiteX47" fmla="*/ 671608 w 883253"/>
                <a:gd name="connsiteY47" fmla="*/ 52253 h 244088"/>
                <a:gd name="connsiteX48" fmla="*/ 704755 w 883253"/>
                <a:gd name="connsiteY48" fmla="*/ 16629 h 244088"/>
                <a:gd name="connsiteX49" fmla="*/ 746570 w 883253"/>
                <a:gd name="connsiteY49" fmla="*/ 532 h 244088"/>
                <a:gd name="connsiteX50" fmla="*/ 787146 w 883253"/>
                <a:gd name="connsiteY50" fmla="*/ 4818 h 244088"/>
                <a:gd name="connsiteX51" fmla="*/ 804767 w 883253"/>
                <a:gd name="connsiteY51" fmla="*/ 11390 h 244088"/>
                <a:gd name="connsiteX52" fmla="*/ 863156 w 883253"/>
                <a:gd name="connsiteY52" fmla="*/ 59015 h 244088"/>
                <a:gd name="connsiteX53" fmla="*/ 880777 w 883253"/>
                <a:gd name="connsiteY53" fmla="*/ 91114 h 244088"/>
                <a:gd name="connsiteX54" fmla="*/ 883253 w 883253"/>
                <a:gd name="connsiteY54" fmla="*/ 100639 h 244088"/>
                <a:gd name="connsiteX55" fmla="*/ 883063 w 883253"/>
                <a:gd name="connsiteY55" fmla="*/ 102449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3253" h="244088">
                  <a:moveTo>
                    <a:pt x="883063" y="102449"/>
                  </a:moveTo>
                  <a:cubicBezTo>
                    <a:pt x="883063" y="102449"/>
                    <a:pt x="881729" y="98258"/>
                    <a:pt x="878967" y="90353"/>
                  </a:cubicBezTo>
                  <a:cubicBezTo>
                    <a:pt x="874414" y="79161"/>
                    <a:pt x="868289" y="68664"/>
                    <a:pt x="860774" y="59206"/>
                  </a:cubicBezTo>
                  <a:cubicBezTo>
                    <a:pt x="848887" y="44175"/>
                    <a:pt x="834361" y="31421"/>
                    <a:pt x="817912" y="21582"/>
                  </a:cubicBezTo>
                  <a:cubicBezTo>
                    <a:pt x="813340" y="18534"/>
                    <a:pt x="807911" y="16248"/>
                    <a:pt x="802672" y="13486"/>
                  </a:cubicBezTo>
                  <a:cubicBezTo>
                    <a:pt x="797071" y="11038"/>
                    <a:pt x="791309" y="8971"/>
                    <a:pt x="785432" y="7295"/>
                  </a:cubicBezTo>
                  <a:cubicBezTo>
                    <a:pt x="772735" y="3256"/>
                    <a:pt x="759324" y="1961"/>
                    <a:pt x="746093" y="3485"/>
                  </a:cubicBezTo>
                  <a:cubicBezTo>
                    <a:pt x="731596" y="5066"/>
                    <a:pt x="717785" y="10495"/>
                    <a:pt x="706088" y="19201"/>
                  </a:cubicBezTo>
                  <a:cubicBezTo>
                    <a:pt x="693468" y="28831"/>
                    <a:pt x="682638" y="40594"/>
                    <a:pt x="674084" y="53967"/>
                  </a:cubicBezTo>
                  <a:cubicBezTo>
                    <a:pt x="655034" y="81494"/>
                    <a:pt x="643509" y="115022"/>
                    <a:pt x="629222" y="149789"/>
                  </a:cubicBezTo>
                  <a:cubicBezTo>
                    <a:pt x="622249" y="168162"/>
                    <a:pt x="610829" y="184526"/>
                    <a:pt x="595979" y="197414"/>
                  </a:cubicBezTo>
                  <a:cubicBezTo>
                    <a:pt x="588045" y="204043"/>
                    <a:pt x="578587" y="208586"/>
                    <a:pt x="568452" y="210653"/>
                  </a:cubicBezTo>
                  <a:cubicBezTo>
                    <a:pt x="557965" y="212425"/>
                    <a:pt x="547192" y="211168"/>
                    <a:pt x="537401" y="207034"/>
                  </a:cubicBezTo>
                  <a:cubicBezTo>
                    <a:pt x="497205" y="191127"/>
                    <a:pt x="479298" y="144740"/>
                    <a:pt x="438626" y="130834"/>
                  </a:cubicBezTo>
                  <a:cubicBezTo>
                    <a:pt x="418662" y="124500"/>
                    <a:pt x="397002" y="126281"/>
                    <a:pt x="378333" y="135787"/>
                  </a:cubicBezTo>
                  <a:cubicBezTo>
                    <a:pt x="369227" y="140311"/>
                    <a:pt x="361102" y="146588"/>
                    <a:pt x="354425" y="154265"/>
                  </a:cubicBezTo>
                  <a:cubicBezTo>
                    <a:pt x="348110" y="162095"/>
                    <a:pt x="342767" y="170667"/>
                    <a:pt x="338519" y="179792"/>
                  </a:cubicBezTo>
                  <a:cubicBezTo>
                    <a:pt x="329470" y="197699"/>
                    <a:pt x="322612" y="217892"/>
                    <a:pt x="307277" y="231704"/>
                  </a:cubicBezTo>
                  <a:cubicBezTo>
                    <a:pt x="299742" y="238724"/>
                    <a:pt x="290094" y="243048"/>
                    <a:pt x="279845" y="243991"/>
                  </a:cubicBezTo>
                  <a:cubicBezTo>
                    <a:pt x="269938" y="244581"/>
                    <a:pt x="260071" y="242476"/>
                    <a:pt x="251270" y="237895"/>
                  </a:cubicBezTo>
                  <a:cubicBezTo>
                    <a:pt x="234858" y="228789"/>
                    <a:pt x="221218" y="215387"/>
                    <a:pt x="211836" y="199128"/>
                  </a:cubicBezTo>
                  <a:cubicBezTo>
                    <a:pt x="203692" y="183802"/>
                    <a:pt x="196710" y="167886"/>
                    <a:pt x="190976" y="151503"/>
                  </a:cubicBezTo>
                  <a:cubicBezTo>
                    <a:pt x="185633" y="136492"/>
                    <a:pt x="178708" y="122090"/>
                    <a:pt x="170307" y="108545"/>
                  </a:cubicBezTo>
                  <a:cubicBezTo>
                    <a:pt x="162468" y="96239"/>
                    <a:pt x="151610" y="86142"/>
                    <a:pt x="138779" y="79208"/>
                  </a:cubicBezTo>
                  <a:cubicBezTo>
                    <a:pt x="116281" y="67302"/>
                    <a:pt x="89535" y="66531"/>
                    <a:pt x="66389" y="77113"/>
                  </a:cubicBezTo>
                  <a:cubicBezTo>
                    <a:pt x="48673" y="84409"/>
                    <a:pt x="32909" y="95763"/>
                    <a:pt x="20384" y="110260"/>
                  </a:cubicBezTo>
                  <a:cubicBezTo>
                    <a:pt x="12563" y="119490"/>
                    <a:pt x="6696" y="130215"/>
                    <a:pt x="3143" y="141788"/>
                  </a:cubicBezTo>
                  <a:cubicBezTo>
                    <a:pt x="667" y="149693"/>
                    <a:pt x="381" y="154170"/>
                    <a:pt x="0" y="154075"/>
                  </a:cubicBezTo>
                  <a:cubicBezTo>
                    <a:pt x="229" y="149808"/>
                    <a:pt x="962" y="145588"/>
                    <a:pt x="2191" y="141502"/>
                  </a:cubicBezTo>
                  <a:cubicBezTo>
                    <a:pt x="5353" y="129605"/>
                    <a:pt x="11040" y="118528"/>
                    <a:pt x="18860" y="109022"/>
                  </a:cubicBezTo>
                  <a:cubicBezTo>
                    <a:pt x="31385" y="94029"/>
                    <a:pt x="47282" y="82218"/>
                    <a:pt x="65246" y="74541"/>
                  </a:cubicBezTo>
                  <a:cubicBezTo>
                    <a:pt x="89173" y="63311"/>
                    <a:pt x="116977" y="63911"/>
                    <a:pt x="140399" y="76160"/>
                  </a:cubicBezTo>
                  <a:cubicBezTo>
                    <a:pt x="153857" y="83256"/>
                    <a:pt x="165268" y="93686"/>
                    <a:pt x="173546" y="106450"/>
                  </a:cubicBezTo>
                  <a:cubicBezTo>
                    <a:pt x="182175" y="120185"/>
                    <a:pt x="189290" y="134815"/>
                    <a:pt x="194786" y="150074"/>
                  </a:cubicBezTo>
                  <a:cubicBezTo>
                    <a:pt x="200568" y="166162"/>
                    <a:pt x="207540" y="181793"/>
                    <a:pt x="215646" y="196842"/>
                  </a:cubicBezTo>
                  <a:cubicBezTo>
                    <a:pt x="224723" y="212415"/>
                    <a:pt x="237896" y="225207"/>
                    <a:pt x="253746" y="233799"/>
                  </a:cubicBezTo>
                  <a:cubicBezTo>
                    <a:pt x="261804" y="238009"/>
                    <a:pt x="270862" y="239952"/>
                    <a:pt x="279940" y="239419"/>
                  </a:cubicBezTo>
                  <a:cubicBezTo>
                    <a:pt x="289170" y="238476"/>
                    <a:pt x="297837" y="234523"/>
                    <a:pt x="304610" y="228179"/>
                  </a:cubicBezTo>
                  <a:cubicBezTo>
                    <a:pt x="318707" y="215321"/>
                    <a:pt x="325565" y="195889"/>
                    <a:pt x="334613" y="177697"/>
                  </a:cubicBezTo>
                  <a:cubicBezTo>
                    <a:pt x="339023" y="168162"/>
                    <a:pt x="344586" y="159199"/>
                    <a:pt x="351187" y="151027"/>
                  </a:cubicBezTo>
                  <a:cubicBezTo>
                    <a:pt x="358283" y="142864"/>
                    <a:pt x="366932" y="136196"/>
                    <a:pt x="376619" y="131405"/>
                  </a:cubicBezTo>
                  <a:cubicBezTo>
                    <a:pt x="396459" y="121280"/>
                    <a:pt x="419500" y="119394"/>
                    <a:pt x="440722" y="126166"/>
                  </a:cubicBezTo>
                  <a:cubicBezTo>
                    <a:pt x="462344" y="133310"/>
                    <a:pt x="477869" y="149979"/>
                    <a:pt x="492252" y="165029"/>
                  </a:cubicBezTo>
                  <a:cubicBezTo>
                    <a:pt x="505225" y="180983"/>
                    <a:pt x="521465" y="193975"/>
                    <a:pt x="539877" y="203129"/>
                  </a:cubicBezTo>
                  <a:cubicBezTo>
                    <a:pt x="548888" y="206948"/>
                    <a:pt x="558803" y="208110"/>
                    <a:pt x="568452" y="206462"/>
                  </a:cubicBezTo>
                  <a:cubicBezTo>
                    <a:pt x="577796" y="204538"/>
                    <a:pt x="586531" y="200347"/>
                    <a:pt x="593884" y="194270"/>
                  </a:cubicBezTo>
                  <a:cubicBezTo>
                    <a:pt x="608114" y="181859"/>
                    <a:pt x="619097" y="166172"/>
                    <a:pt x="625888" y="148550"/>
                  </a:cubicBezTo>
                  <a:cubicBezTo>
                    <a:pt x="640080" y="114165"/>
                    <a:pt x="652558" y="80161"/>
                    <a:pt x="671608" y="52253"/>
                  </a:cubicBezTo>
                  <a:cubicBezTo>
                    <a:pt x="680409" y="38470"/>
                    <a:pt x="691639" y="26402"/>
                    <a:pt x="704755" y="16629"/>
                  </a:cubicBezTo>
                  <a:cubicBezTo>
                    <a:pt x="717033" y="7685"/>
                    <a:pt x="731463" y="2132"/>
                    <a:pt x="746570" y="532"/>
                  </a:cubicBezTo>
                  <a:cubicBezTo>
                    <a:pt x="760248" y="-897"/>
                    <a:pt x="774068" y="560"/>
                    <a:pt x="787146" y="4818"/>
                  </a:cubicBezTo>
                  <a:cubicBezTo>
                    <a:pt x="793166" y="6609"/>
                    <a:pt x="799052" y="8799"/>
                    <a:pt x="804767" y="11390"/>
                  </a:cubicBezTo>
                  <a:cubicBezTo>
                    <a:pt x="827656" y="22525"/>
                    <a:pt x="847649" y="38832"/>
                    <a:pt x="863156" y="59015"/>
                  </a:cubicBezTo>
                  <a:cubicBezTo>
                    <a:pt x="870604" y="68769"/>
                    <a:pt x="876548" y="79589"/>
                    <a:pt x="880777" y="91114"/>
                  </a:cubicBezTo>
                  <a:cubicBezTo>
                    <a:pt x="881777" y="94239"/>
                    <a:pt x="882606" y="97420"/>
                    <a:pt x="883253" y="100639"/>
                  </a:cubicBezTo>
                  <a:cubicBezTo>
                    <a:pt x="883215" y="101249"/>
                    <a:pt x="883158" y="101849"/>
                    <a:pt x="883063" y="102449"/>
                  </a:cubicBezTo>
                  <a:close/>
                </a:path>
              </a:pathLst>
            </a:custGeom>
            <a:solidFill>
              <a:srgbClr val="FFD45E"/>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4C564FC-3333-AB3B-A783-2FD02FA2CC5A}"/>
                </a:ext>
              </a:extLst>
            </p:cNvPr>
            <p:cNvSpPr/>
            <p:nvPr/>
          </p:nvSpPr>
          <p:spPr>
            <a:xfrm>
              <a:off x="3160389" y="1278537"/>
              <a:ext cx="21437" cy="6194"/>
            </a:xfrm>
            <a:custGeom>
              <a:avLst/>
              <a:gdLst>
                <a:gd name="connsiteX0" fmla="*/ 21437 w 21437"/>
                <a:gd name="connsiteY0" fmla="*/ 930 h 6194"/>
                <a:gd name="connsiteX1" fmla="*/ 11150 w 21437"/>
                <a:gd name="connsiteY1" fmla="*/ 5407 h 6194"/>
                <a:gd name="connsiteX2" fmla="*/ 6 w 21437"/>
                <a:gd name="connsiteY2" fmla="*/ 5407 h 6194"/>
                <a:gd name="connsiteX3" fmla="*/ 10198 w 21437"/>
                <a:gd name="connsiteY3" fmla="*/ 930 h 6194"/>
                <a:gd name="connsiteX4" fmla="*/ 21437 w 21437"/>
                <a:gd name="connsiteY4" fmla="*/ 930 h 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7" h="6194">
                  <a:moveTo>
                    <a:pt x="21437" y="930"/>
                  </a:moveTo>
                  <a:cubicBezTo>
                    <a:pt x="21437" y="2264"/>
                    <a:pt x="17056" y="4264"/>
                    <a:pt x="11150" y="5407"/>
                  </a:cubicBezTo>
                  <a:cubicBezTo>
                    <a:pt x="5245" y="6550"/>
                    <a:pt x="196" y="6359"/>
                    <a:pt x="6" y="5407"/>
                  </a:cubicBezTo>
                  <a:cubicBezTo>
                    <a:pt x="-185" y="4454"/>
                    <a:pt x="4292" y="2073"/>
                    <a:pt x="10198" y="930"/>
                  </a:cubicBezTo>
                  <a:cubicBezTo>
                    <a:pt x="16103" y="-213"/>
                    <a:pt x="20961" y="-403"/>
                    <a:pt x="21437" y="930"/>
                  </a:cubicBezTo>
                  <a:close/>
                </a:path>
              </a:pathLst>
            </a:custGeom>
            <a:solidFill>
              <a:srgbClr val="FFD45E"/>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276C4297-CA7B-9007-9B53-3C32D4EA5984}"/>
                </a:ext>
              </a:extLst>
            </p:cNvPr>
            <p:cNvSpPr/>
            <p:nvPr/>
          </p:nvSpPr>
          <p:spPr>
            <a:xfrm>
              <a:off x="3180206" y="1389040"/>
              <a:ext cx="17302" cy="9222"/>
            </a:xfrm>
            <a:custGeom>
              <a:avLst/>
              <a:gdLst>
                <a:gd name="connsiteX0" fmla="*/ 17240 w 17302"/>
                <a:gd name="connsiteY0" fmla="*/ 441 h 9222"/>
                <a:gd name="connsiteX1" fmla="*/ 9525 w 17302"/>
                <a:gd name="connsiteY1" fmla="*/ 6823 h 9222"/>
                <a:gd name="connsiteX2" fmla="*/ 0 w 17302"/>
                <a:gd name="connsiteY2" fmla="*/ 8632 h 9222"/>
                <a:gd name="connsiteX3" fmla="*/ 7810 w 17302"/>
                <a:gd name="connsiteY3" fmla="*/ 2346 h 9222"/>
                <a:gd name="connsiteX4" fmla="*/ 17240 w 17302"/>
                <a:gd name="connsiteY4" fmla="*/ 441 h 9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2" h="9222">
                  <a:moveTo>
                    <a:pt x="17240" y="441"/>
                  </a:moveTo>
                  <a:cubicBezTo>
                    <a:pt x="17812" y="1774"/>
                    <a:pt x="14383" y="4537"/>
                    <a:pt x="9525" y="6823"/>
                  </a:cubicBezTo>
                  <a:cubicBezTo>
                    <a:pt x="4667" y="9109"/>
                    <a:pt x="0" y="9871"/>
                    <a:pt x="0" y="8632"/>
                  </a:cubicBezTo>
                  <a:cubicBezTo>
                    <a:pt x="0" y="7394"/>
                    <a:pt x="2953" y="4632"/>
                    <a:pt x="7810" y="2346"/>
                  </a:cubicBezTo>
                  <a:cubicBezTo>
                    <a:pt x="12668" y="60"/>
                    <a:pt x="16669" y="-512"/>
                    <a:pt x="17240" y="441"/>
                  </a:cubicBezTo>
                  <a:close/>
                </a:path>
              </a:pathLst>
            </a:custGeom>
            <a:solidFill>
              <a:srgbClr val="FFD45E"/>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F26BD71C-F4A1-183A-7E28-7ED96BE4F0CA}"/>
                </a:ext>
              </a:extLst>
            </p:cNvPr>
            <p:cNvSpPr/>
            <p:nvPr/>
          </p:nvSpPr>
          <p:spPr>
            <a:xfrm>
              <a:off x="3199447" y="1509592"/>
              <a:ext cx="17525" cy="7713"/>
            </a:xfrm>
            <a:custGeom>
              <a:avLst/>
              <a:gdLst>
                <a:gd name="connsiteX0" fmla="*/ 17526 w 17525"/>
                <a:gd name="connsiteY0" fmla="*/ 761 h 7713"/>
                <a:gd name="connsiteX1" fmla="*/ 9525 w 17525"/>
                <a:gd name="connsiteY1" fmla="*/ 6190 h 7713"/>
                <a:gd name="connsiteX2" fmla="*/ 0 w 17525"/>
                <a:gd name="connsiteY2" fmla="*/ 6952 h 7713"/>
                <a:gd name="connsiteX3" fmla="*/ 8001 w 17525"/>
                <a:gd name="connsiteY3" fmla="*/ 1523 h 7713"/>
                <a:gd name="connsiteX4" fmla="*/ 17526 w 17525"/>
                <a:gd name="connsiteY4" fmla="*/ 761 h 7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7713">
                  <a:moveTo>
                    <a:pt x="17526" y="761"/>
                  </a:moveTo>
                  <a:cubicBezTo>
                    <a:pt x="17526" y="2095"/>
                    <a:pt x="14383" y="4476"/>
                    <a:pt x="9525" y="6190"/>
                  </a:cubicBezTo>
                  <a:cubicBezTo>
                    <a:pt x="4667" y="7905"/>
                    <a:pt x="0" y="8191"/>
                    <a:pt x="0" y="6952"/>
                  </a:cubicBezTo>
                  <a:cubicBezTo>
                    <a:pt x="0" y="5714"/>
                    <a:pt x="3143" y="3238"/>
                    <a:pt x="8001" y="1523"/>
                  </a:cubicBezTo>
                  <a:cubicBezTo>
                    <a:pt x="12859" y="-191"/>
                    <a:pt x="17050" y="-477"/>
                    <a:pt x="17526" y="761"/>
                  </a:cubicBezTo>
                  <a:close/>
                </a:path>
              </a:pathLst>
            </a:custGeom>
            <a:solidFill>
              <a:srgbClr val="FFD45E"/>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209D5BF-E116-14BB-418E-6E1829721A06}"/>
                </a:ext>
              </a:extLst>
            </p:cNvPr>
            <p:cNvSpPr/>
            <p:nvPr/>
          </p:nvSpPr>
          <p:spPr>
            <a:xfrm>
              <a:off x="3220377" y="1628083"/>
              <a:ext cx="20027" cy="7726"/>
            </a:xfrm>
            <a:custGeom>
              <a:avLst/>
              <a:gdLst>
                <a:gd name="connsiteX0" fmla="*/ 20028 w 20027"/>
                <a:gd name="connsiteY0" fmla="*/ 761 h 7726"/>
                <a:gd name="connsiteX1" fmla="*/ 10503 w 20027"/>
                <a:gd name="connsiteY1" fmla="*/ 6190 h 7726"/>
                <a:gd name="connsiteX2" fmla="*/ 25 w 20027"/>
                <a:gd name="connsiteY2" fmla="*/ 6952 h 7726"/>
                <a:gd name="connsiteX3" fmla="*/ 8979 w 20027"/>
                <a:gd name="connsiteY3" fmla="*/ 1523 h 7726"/>
                <a:gd name="connsiteX4" fmla="*/ 20028 w 20027"/>
                <a:gd name="connsiteY4" fmla="*/ 761 h 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7" h="7726">
                  <a:moveTo>
                    <a:pt x="20028" y="761"/>
                  </a:moveTo>
                  <a:cubicBezTo>
                    <a:pt x="20028" y="2095"/>
                    <a:pt x="16313" y="4571"/>
                    <a:pt x="10503" y="6190"/>
                  </a:cubicBezTo>
                  <a:cubicBezTo>
                    <a:pt x="4692" y="7810"/>
                    <a:pt x="406" y="8286"/>
                    <a:pt x="25" y="6952"/>
                  </a:cubicBezTo>
                  <a:cubicBezTo>
                    <a:pt x="-356" y="5619"/>
                    <a:pt x="3645" y="3238"/>
                    <a:pt x="8979" y="1523"/>
                  </a:cubicBezTo>
                  <a:cubicBezTo>
                    <a:pt x="14313" y="-191"/>
                    <a:pt x="19551" y="-477"/>
                    <a:pt x="20028" y="761"/>
                  </a:cubicBezTo>
                  <a:close/>
                </a:path>
              </a:pathLst>
            </a:custGeom>
            <a:solidFill>
              <a:srgbClr val="FFD45E"/>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32555B0-AB56-061B-F033-271767DFAEFE}"/>
                </a:ext>
              </a:extLst>
            </p:cNvPr>
            <p:cNvSpPr/>
            <p:nvPr/>
          </p:nvSpPr>
          <p:spPr>
            <a:xfrm>
              <a:off x="3905916" y="1036770"/>
              <a:ext cx="176498" cy="162591"/>
            </a:xfrm>
            <a:custGeom>
              <a:avLst/>
              <a:gdLst>
                <a:gd name="connsiteX0" fmla="*/ 381 w 176498"/>
                <a:gd name="connsiteY0" fmla="*/ 22765 h 162591"/>
                <a:gd name="connsiteX1" fmla="*/ 11906 w 176498"/>
                <a:gd name="connsiteY1" fmla="*/ 20098 h 162591"/>
                <a:gd name="connsiteX2" fmla="*/ 44767 w 176498"/>
                <a:gd name="connsiteY2" fmla="*/ 15145 h 162591"/>
                <a:gd name="connsiteX3" fmla="*/ 161544 w 176498"/>
                <a:gd name="connsiteY3" fmla="*/ 0 h 162591"/>
                <a:gd name="connsiteX4" fmla="*/ 163830 w 176498"/>
                <a:gd name="connsiteY4" fmla="*/ 0 h 162591"/>
                <a:gd name="connsiteX5" fmla="*/ 163830 w 176498"/>
                <a:gd name="connsiteY5" fmla="*/ 2286 h 162591"/>
                <a:gd name="connsiteX6" fmla="*/ 176498 w 176498"/>
                <a:gd name="connsiteY6" fmla="*/ 139065 h 162591"/>
                <a:gd name="connsiteX7" fmla="*/ 176498 w 176498"/>
                <a:gd name="connsiteY7" fmla="*/ 141161 h 162591"/>
                <a:gd name="connsiteX8" fmla="*/ 176498 w 176498"/>
                <a:gd name="connsiteY8" fmla="*/ 143542 h 162591"/>
                <a:gd name="connsiteX9" fmla="*/ 174117 w 176498"/>
                <a:gd name="connsiteY9" fmla="*/ 143542 h 162591"/>
                <a:gd name="connsiteX10" fmla="*/ 16288 w 176498"/>
                <a:gd name="connsiteY10" fmla="*/ 162592 h 162591"/>
                <a:gd name="connsiteX11" fmla="*/ 14097 w 176498"/>
                <a:gd name="connsiteY11" fmla="*/ 162592 h 162591"/>
                <a:gd name="connsiteX12" fmla="*/ 14097 w 176498"/>
                <a:gd name="connsiteY12" fmla="*/ 160496 h 162591"/>
                <a:gd name="connsiteX13" fmla="*/ 3334 w 176498"/>
                <a:gd name="connsiteY13" fmla="*/ 59627 h 162591"/>
                <a:gd name="connsiteX14" fmla="*/ 571 w 176498"/>
                <a:gd name="connsiteY14" fmla="*/ 31718 h 162591"/>
                <a:gd name="connsiteX15" fmla="*/ 0 w 176498"/>
                <a:gd name="connsiteY15" fmla="*/ 22193 h 162591"/>
                <a:gd name="connsiteX16" fmla="*/ 1714 w 176498"/>
                <a:gd name="connsiteY16" fmla="*/ 32290 h 162591"/>
                <a:gd name="connsiteX17" fmla="*/ 5620 w 176498"/>
                <a:gd name="connsiteY17" fmla="*/ 60865 h 162591"/>
                <a:gd name="connsiteX18" fmla="*/ 18288 w 176498"/>
                <a:gd name="connsiteY18" fmla="*/ 160496 h 162591"/>
                <a:gd name="connsiteX19" fmla="*/ 15907 w 176498"/>
                <a:gd name="connsiteY19" fmla="*/ 158591 h 162591"/>
                <a:gd name="connsiteX20" fmla="*/ 173736 w 176498"/>
                <a:gd name="connsiteY20" fmla="*/ 138494 h 162591"/>
                <a:gd name="connsiteX21" fmla="*/ 171545 w 176498"/>
                <a:gd name="connsiteY21" fmla="*/ 141161 h 162591"/>
                <a:gd name="connsiteX22" fmla="*/ 171545 w 176498"/>
                <a:gd name="connsiteY22" fmla="*/ 139160 h 162591"/>
                <a:gd name="connsiteX23" fmla="*/ 159448 w 176498"/>
                <a:gd name="connsiteY23" fmla="*/ 2286 h 162591"/>
                <a:gd name="connsiteX24" fmla="*/ 161925 w 176498"/>
                <a:gd name="connsiteY24" fmla="*/ 4286 h 16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8" h="162591">
                  <a:moveTo>
                    <a:pt x="381" y="22765"/>
                  </a:moveTo>
                  <a:cubicBezTo>
                    <a:pt x="4105" y="21418"/>
                    <a:pt x="7972" y="20523"/>
                    <a:pt x="11906" y="20098"/>
                  </a:cubicBezTo>
                  <a:cubicBezTo>
                    <a:pt x="19526" y="18859"/>
                    <a:pt x="30956" y="17145"/>
                    <a:pt x="44767" y="15145"/>
                  </a:cubicBezTo>
                  <a:cubicBezTo>
                    <a:pt x="73342" y="11144"/>
                    <a:pt x="113443" y="5620"/>
                    <a:pt x="161544" y="0"/>
                  </a:cubicBezTo>
                  <a:lnTo>
                    <a:pt x="163830" y="0"/>
                  </a:lnTo>
                  <a:lnTo>
                    <a:pt x="163830" y="2286"/>
                  </a:lnTo>
                  <a:cubicBezTo>
                    <a:pt x="167545" y="42863"/>
                    <a:pt x="171926" y="89535"/>
                    <a:pt x="176498" y="139065"/>
                  </a:cubicBezTo>
                  <a:lnTo>
                    <a:pt x="176498" y="141161"/>
                  </a:lnTo>
                  <a:lnTo>
                    <a:pt x="176498" y="143542"/>
                  </a:lnTo>
                  <a:lnTo>
                    <a:pt x="174117" y="143542"/>
                  </a:lnTo>
                  <a:lnTo>
                    <a:pt x="16288" y="162592"/>
                  </a:lnTo>
                  <a:lnTo>
                    <a:pt x="14097" y="162592"/>
                  </a:lnTo>
                  <a:lnTo>
                    <a:pt x="14097" y="160496"/>
                  </a:lnTo>
                  <a:cubicBezTo>
                    <a:pt x="9715" y="119063"/>
                    <a:pt x="6001" y="84296"/>
                    <a:pt x="3334" y="59627"/>
                  </a:cubicBezTo>
                  <a:cubicBezTo>
                    <a:pt x="2191" y="48006"/>
                    <a:pt x="1333" y="38767"/>
                    <a:pt x="571" y="31718"/>
                  </a:cubicBezTo>
                  <a:cubicBezTo>
                    <a:pt x="190" y="28558"/>
                    <a:pt x="0" y="25377"/>
                    <a:pt x="0" y="22193"/>
                  </a:cubicBezTo>
                  <a:cubicBezTo>
                    <a:pt x="771" y="25521"/>
                    <a:pt x="1343" y="28893"/>
                    <a:pt x="1714" y="32290"/>
                  </a:cubicBezTo>
                  <a:cubicBezTo>
                    <a:pt x="2762" y="39338"/>
                    <a:pt x="4000" y="48768"/>
                    <a:pt x="5620" y="60865"/>
                  </a:cubicBezTo>
                  <a:cubicBezTo>
                    <a:pt x="8763" y="85439"/>
                    <a:pt x="13049" y="119539"/>
                    <a:pt x="18288" y="160496"/>
                  </a:cubicBezTo>
                  <a:lnTo>
                    <a:pt x="15907" y="158591"/>
                  </a:lnTo>
                  <a:lnTo>
                    <a:pt x="173736" y="138494"/>
                  </a:lnTo>
                  <a:lnTo>
                    <a:pt x="171545" y="141161"/>
                  </a:lnTo>
                  <a:lnTo>
                    <a:pt x="171545" y="139160"/>
                  </a:lnTo>
                  <a:cubicBezTo>
                    <a:pt x="167164" y="89630"/>
                    <a:pt x="163068" y="42863"/>
                    <a:pt x="159448" y="2286"/>
                  </a:cubicBezTo>
                  <a:lnTo>
                    <a:pt x="161925" y="4286"/>
                  </a:lnTo>
                  <a:close/>
                </a:path>
              </a:pathLst>
            </a:custGeom>
            <a:solidFill>
              <a:srgbClr val="FFD45E"/>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3B92882-4DF3-C4FB-D6E6-ED568290369C}"/>
                </a:ext>
              </a:extLst>
            </p:cNvPr>
            <p:cNvSpPr/>
            <p:nvPr/>
          </p:nvSpPr>
          <p:spPr>
            <a:xfrm>
              <a:off x="3932586" y="1082000"/>
              <a:ext cx="120395" cy="14637"/>
            </a:xfrm>
            <a:custGeom>
              <a:avLst/>
              <a:gdLst>
                <a:gd name="connsiteX0" fmla="*/ 120396 w 120395"/>
                <a:gd name="connsiteY0" fmla="*/ 1537 h 14637"/>
                <a:gd name="connsiteX1" fmla="*/ 60103 w 120395"/>
                <a:gd name="connsiteY1" fmla="*/ 6586 h 14637"/>
                <a:gd name="connsiteX2" fmla="*/ 0 w 120395"/>
                <a:gd name="connsiteY2" fmla="*/ 14301 h 14637"/>
                <a:gd name="connsiteX3" fmla="*/ 120396 w 120395"/>
                <a:gd name="connsiteY3" fmla="*/ 1537 h 14637"/>
              </a:gdLst>
              <a:ahLst/>
              <a:cxnLst>
                <a:cxn ang="0">
                  <a:pos x="connsiteX0" y="connsiteY0"/>
                </a:cxn>
                <a:cxn ang="0">
                  <a:pos x="connsiteX1" y="connsiteY1"/>
                </a:cxn>
                <a:cxn ang="0">
                  <a:pos x="connsiteX2" y="connsiteY2"/>
                </a:cxn>
                <a:cxn ang="0">
                  <a:pos x="connsiteX3" y="connsiteY3"/>
                </a:cxn>
              </a:cxnLst>
              <a:rect l="l" t="t" r="r" b="b"/>
              <a:pathLst>
                <a:path w="120395" h="14637">
                  <a:moveTo>
                    <a:pt x="120396" y="1537"/>
                  </a:moveTo>
                  <a:cubicBezTo>
                    <a:pt x="120396" y="3061"/>
                    <a:pt x="93250" y="2966"/>
                    <a:pt x="60103" y="6586"/>
                  </a:cubicBezTo>
                  <a:cubicBezTo>
                    <a:pt x="26956" y="10205"/>
                    <a:pt x="381" y="16111"/>
                    <a:pt x="0" y="14301"/>
                  </a:cubicBezTo>
                  <a:cubicBezTo>
                    <a:pt x="38805" y="1711"/>
                    <a:pt x="79810" y="-2636"/>
                    <a:pt x="120396" y="1537"/>
                  </a:cubicBezTo>
                  <a:close/>
                </a:path>
              </a:pathLst>
            </a:custGeom>
            <a:solidFill>
              <a:srgbClr val="FFD45E"/>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4D9D626D-CD62-7D2C-779B-CF0345BBC4DF}"/>
                </a:ext>
              </a:extLst>
            </p:cNvPr>
            <p:cNvSpPr/>
            <p:nvPr/>
          </p:nvSpPr>
          <p:spPr>
            <a:xfrm>
              <a:off x="3942016" y="1117339"/>
              <a:ext cx="112680" cy="12799"/>
            </a:xfrm>
            <a:custGeom>
              <a:avLst/>
              <a:gdLst>
                <a:gd name="connsiteX0" fmla="*/ 112681 w 112680"/>
                <a:gd name="connsiteY0" fmla="*/ 1631 h 12799"/>
                <a:gd name="connsiteX1" fmla="*/ 56388 w 112680"/>
                <a:gd name="connsiteY1" fmla="*/ 7060 h 12799"/>
                <a:gd name="connsiteX2" fmla="*/ 0 w 112680"/>
                <a:gd name="connsiteY2" fmla="*/ 12490 h 12799"/>
                <a:gd name="connsiteX3" fmla="*/ 55912 w 112680"/>
                <a:gd name="connsiteY3" fmla="*/ 2107 h 12799"/>
                <a:gd name="connsiteX4" fmla="*/ 112681 w 112680"/>
                <a:gd name="connsiteY4" fmla="*/ 1631 h 1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80" h="12799">
                  <a:moveTo>
                    <a:pt x="112681" y="1631"/>
                  </a:moveTo>
                  <a:cubicBezTo>
                    <a:pt x="112681" y="3060"/>
                    <a:pt x="87344" y="4012"/>
                    <a:pt x="56388" y="7060"/>
                  </a:cubicBezTo>
                  <a:cubicBezTo>
                    <a:pt x="25432" y="10108"/>
                    <a:pt x="286" y="13918"/>
                    <a:pt x="0" y="12490"/>
                  </a:cubicBezTo>
                  <a:cubicBezTo>
                    <a:pt x="18116" y="6633"/>
                    <a:pt x="36909" y="3144"/>
                    <a:pt x="55912" y="2107"/>
                  </a:cubicBezTo>
                  <a:cubicBezTo>
                    <a:pt x="74733" y="-533"/>
                    <a:pt x="93821" y="-693"/>
                    <a:pt x="112681" y="1631"/>
                  </a:cubicBezTo>
                  <a:close/>
                </a:path>
              </a:pathLst>
            </a:custGeom>
            <a:solidFill>
              <a:srgbClr val="FFD45E"/>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97165044-6DCD-F665-018B-39BA97EB4A9E}"/>
                </a:ext>
              </a:extLst>
            </p:cNvPr>
            <p:cNvSpPr/>
            <p:nvPr/>
          </p:nvSpPr>
          <p:spPr>
            <a:xfrm>
              <a:off x="3952017" y="1149328"/>
              <a:ext cx="64865" cy="9294"/>
            </a:xfrm>
            <a:custGeom>
              <a:avLst/>
              <a:gdLst>
                <a:gd name="connsiteX0" fmla="*/ 64865 w 64865"/>
                <a:gd name="connsiteY0" fmla="*/ 504 h 9294"/>
                <a:gd name="connsiteX1" fmla="*/ 32671 w 64865"/>
                <a:gd name="connsiteY1" fmla="*/ 7076 h 9294"/>
                <a:gd name="connsiteX2" fmla="*/ 0 w 64865"/>
                <a:gd name="connsiteY2" fmla="*/ 8791 h 9294"/>
                <a:gd name="connsiteX3" fmla="*/ 32099 w 64865"/>
                <a:gd name="connsiteY3" fmla="*/ 2218 h 9294"/>
                <a:gd name="connsiteX4" fmla="*/ 64865 w 64865"/>
                <a:gd name="connsiteY4" fmla="*/ 504 h 9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9294">
                  <a:moveTo>
                    <a:pt x="64865" y="504"/>
                  </a:moveTo>
                  <a:cubicBezTo>
                    <a:pt x="54550" y="4383"/>
                    <a:pt x="43682" y="6602"/>
                    <a:pt x="32671" y="7076"/>
                  </a:cubicBezTo>
                  <a:cubicBezTo>
                    <a:pt x="21927" y="9255"/>
                    <a:pt x="10916" y="9834"/>
                    <a:pt x="0" y="8791"/>
                  </a:cubicBezTo>
                  <a:cubicBezTo>
                    <a:pt x="10296" y="4972"/>
                    <a:pt x="21126" y="2756"/>
                    <a:pt x="32099" y="2218"/>
                  </a:cubicBezTo>
                  <a:cubicBezTo>
                    <a:pt x="42882" y="39"/>
                    <a:pt x="53921" y="-539"/>
                    <a:pt x="64865" y="504"/>
                  </a:cubicBezTo>
                  <a:close/>
                </a:path>
              </a:pathLst>
            </a:custGeom>
            <a:solidFill>
              <a:srgbClr val="FFD45E"/>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6424013-E530-B8F0-32B3-5B89A7FE5B24}"/>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D45E"/>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9917DF1B-296E-218C-A3EA-5A7A61C1C03A}"/>
                </a:ext>
              </a:extLst>
            </p:cNvPr>
            <p:cNvSpPr/>
            <p:nvPr/>
          </p:nvSpPr>
          <p:spPr>
            <a:xfrm>
              <a:off x="4763928" y="967949"/>
              <a:ext cx="1088516" cy="814246"/>
            </a:xfrm>
            <a:custGeom>
              <a:avLst/>
              <a:gdLst>
                <a:gd name="connsiteX0" fmla="*/ 1088517 w 1088516"/>
                <a:gd name="connsiteY0" fmla="*/ 192931 h 814246"/>
                <a:gd name="connsiteX1" fmla="*/ 59817 w 1088516"/>
                <a:gd name="connsiteY1" fmla="*/ 50 h 814246"/>
                <a:gd name="connsiteX2" fmla="*/ 0 w 1088516"/>
                <a:gd name="connsiteY2" fmla="*/ 615651 h 814246"/>
                <a:gd name="connsiteX3" fmla="*/ 918401 w 1088516"/>
                <a:gd name="connsiteY3" fmla="*/ 814247 h 814246"/>
              </a:gdLst>
              <a:ahLst/>
              <a:cxnLst>
                <a:cxn ang="0">
                  <a:pos x="connsiteX0" y="connsiteY0"/>
                </a:cxn>
                <a:cxn ang="0">
                  <a:pos x="connsiteX1" y="connsiteY1"/>
                </a:cxn>
                <a:cxn ang="0">
                  <a:pos x="connsiteX2" y="connsiteY2"/>
                </a:cxn>
                <a:cxn ang="0">
                  <a:pos x="connsiteX3" y="connsiteY3"/>
                </a:cxn>
              </a:cxnLst>
              <a:rect l="l" t="t" r="r" b="b"/>
              <a:pathLst>
                <a:path w="1088516" h="814246">
                  <a:moveTo>
                    <a:pt x="1088517" y="192931"/>
                  </a:moveTo>
                  <a:cubicBezTo>
                    <a:pt x="742760" y="87585"/>
                    <a:pt x="451009" y="-2427"/>
                    <a:pt x="59817" y="50"/>
                  </a:cubicBezTo>
                  <a:lnTo>
                    <a:pt x="0" y="615651"/>
                  </a:lnTo>
                  <a:cubicBezTo>
                    <a:pt x="406813" y="651655"/>
                    <a:pt x="542925" y="678325"/>
                    <a:pt x="918401" y="814247"/>
                  </a:cubicBezTo>
                  <a:close/>
                </a:path>
              </a:pathLst>
            </a:custGeom>
            <a:solidFill>
              <a:srgbClr val="FFFFFF"/>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1231570-0B46-01ED-BAB8-3957D3D29DC7}"/>
                </a:ext>
              </a:extLst>
            </p:cNvPr>
            <p:cNvSpPr/>
            <p:nvPr/>
          </p:nvSpPr>
          <p:spPr>
            <a:xfrm>
              <a:off x="4912742" y="1134973"/>
              <a:ext cx="172179" cy="178307"/>
            </a:xfrm>
            <a:custGeom>
              <a:avLst/>
              <a:gdLst>
                <a:gd name="connsiteX0" fmla="*/ 156939 w 172179"/>
                <a:gd name="connsiteY0" fmla="*/ 131350 h 178307"/>
                <a:gd name="connsiteX1" fmla="*/ 172179 w 172179"/>
                <a:gd name="connsiteY1" fmla="*/ 762 h 178307"/>
                <a:gd name="connsiteX2" fmla="*/ 65594 w 172179"/>
                <a:gd name="connsiteY2" fmla="*/ 30289 h 178307"/>
                <a:gd name="connsiteX3" fmla="*/ 62 w 172179"/>
                <a:gd name="connsiteY3" fmla="*/ 159258 h 178307"/>
                <a:gd name="connsiteX4" fmla="*/ 538 w 172179"/>
                <a:gd name="connsiteY4" fmla="*/ 178308 h 178307"/>
                <a:gd name="connsiteX5" fmla="*/ 538 w 172179"/>
                <a:gd name="connsiteY5" fmla="*/ 178308 h 178307"/>
                <a:gd name="connsiteX6" fmla="*/ 152938 w 172179"/>
                <a:gd name="connsiteY6" fmla="*/ 161163 h 1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179" h="178307">
                  <a:moveTo>
                    <a:pt x="156939" y="131350"/>
                  </a:moveTo>
                  <a:lnTo>
                    <a:pt x="172179" y="762"/>
                  </a:lnTo>
                  <a:cubicBezTo>
                    <a:pt x="134212" y="-3042"/>
                    <a:pt x="96189" y="7490"/>
                    <a:pt x="65594" y="30289"/>
                  </a:cubicBezTo>
                  <a:cubicBezTo>
                    <a:pt x="24484" y="60408"/>
                    <a:pt x="148" y="108290"/>
                    <a:pt x="62" y="159258"/>
                  </a:cubicBezTo>
                  <a:cubicBezTo>
                    <a:pt x="-100" y="165611"/>
                    <a:pt x="53" y="171974"/>
                    <a:pt x="538" y="178308"/>
                  </a:cubicBezTo>
                  <a:lnTo>
                    <a:pt x="538" y="178308"/>
                  </a:lnTo>
                  <a:lnTo>
                    <a:pt x="152938" y="161163"/>
                  </a:lnTo>
                  <a:close/>
                </a:path>
              </a:pathLst>
            </a:custGeom>
            <a:solidFill>
              <a:srgbClr val="FFD45E"/>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2D8A3E-859A-21C5-DB07-8DD5A9B7D3D9}"/>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FFD45E"/>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670B62A8-0EF3-E096-563F-0A29D2A33225}"/>
                </a:ext>
              </a:extLst>
            </p:cNvPr>
            <p:cNvSpPr/>
            <p:nvPr/>
          </p:nvSpPr>
          <p:spPr>
            <a:xfrm>
              <a:off x="5082730" y="1138878"/>
              <a:ext cx="152630" cy="213264"/>
            </a:xfrm>
            <a:custGeom>
              <a:avLst/>
              <a:gdLst>
                <a:gd name="connsiteX0" fmla="*/ 144589 w 152630"/>
                <a:gd name="connsiteY0" fmla="*/ 106108 h 213264"/>
                <a:gd name="connsiteX1" fmla="*/ 35909 w 152630"/>
                <a:gd name="connsiteY1" fmla="*/ 2953 h 213264"/>
                <a:gd name="connsiteX2" fmla="*/ 31337 w 152630"/>
                <a:gd name="connsiteY2" fmla="*/ 2000 h 213264"/>
                <a:gd name="connsiteX3" fmla="*/ 28385 w 152630"/>
                <a:gd name="connsiteY3" fmla="*/ 1333 h 213264"/>
                <a:gd name="connsiteX4" fmla="*/ 19431 w 152630"/>
                <a:gd name="connsiteY4" fmla="*/ 0 h 213264"/>
                <a:gd name="connsiteX5" fmla="*/ 18669 w 152630"/>
                <a:gd name="connsiteY5" fmla="*/ 0 h 213264"/>
                <a:gd name="connsiteX6" fmla="*/ 3620 w 152630"/>
                <a:gd name="connsiteY6" fmla="*/ 130016 h 213264"/>
                <a:gd name="connsiteX7" fmla="*/ 0 w 152630"/>
                <a:gd name="connsiteY7" fmla="*/ 160687 h 213264"/>
                <a:gd name="connsiteX8" fmla="*/ 144018 w 152630"/>
                <a:gd name="connsiteY8" fmla="*/ 213265 h 213264"/>
                <a:gd name="connsiteX9" fmla="*/ 144018 w 152630"/>
                <a:gd name="connsiteY9" fmla="*/ 213265 h 213264"/>
                <a:gd name="connsiteX10" fmla="*/ 151447 w 152630"/>
                <a:gd name="connsiteY10" fmla="*/ 179832 h 213264"/>
                <a:gd name="connsiteX11" fmla="*/ 144589 w 152630"/>
                <a:gd name="connsiteY11" fmla="*/ 106108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30" h="213264">
                  <a:moveTo>
                    <a:pt x="144589" y="106108"/>
                  </a:moveTo>
                  <a:cubicBezTo>
                    <a:pt x="129778" y="54540"/>
                    <a:pt x="88182" y="15052"/>
                    <a:pt x="35909" y="2953"/>
                  </a:cubicBezTo>
                  <a:lnTo>
                    <a:pt x="31337" y="2000"/>
                  </a:lnTo>
                  <a:lnTo>
                    <a:pt x="28385" y="1333"/>
                  </a:lnTo>
                  <a:lnTo>
                    <a:pt x="19431" y="0"/>
                  </a:lnTo>
                  <a:lnTo>
                    <a:pt x="18669" y="0"/>
                  </a:lnTo>
                  <a:lnTo>
                    <a:pt x="3620" y="130016"/>
                  </a:lnTo>
                  <a:lnTo>
                    <a:pt x="0" y="160687"/>
                  </a:lnTo>
                  <a:lnTo>
                    <a:pt x="144018" y="213265"/>
                  </a:lnTo>
                  <a:lnTo>
                    <a:pt x="144018" y="213265"/>
                  </a:lnTo>
                  <a:cubicBezTo>
                    <a:pt x="147647" y="202406"/>
                    <a:pt x="150133" y="191205"/>
                    <a:pt x="151447" y="179832"/>
                  </a:cubicBezTo>
                  <a:cubicBezTo>
                    <a:pt x="154305" y="155048"/>
                    <a:pt x="151972" y="129940"/>
                    <a:pt x="144589" y="106108"/>
                  </a:cubicBezTo>
                  <a:close/>
                </a:path>
              </a:pathLst>
            </a:custGeom>
            <a:solidFill>
              <a:srgbClr val="000000"/>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D7A4E2C-FB4F-A10F-972B-E517D72C8637}"/>
                </a:ext>
              </a:extLst>
            </p:cNvPr>
            <p:cNvSpPr/>
            <p:nvPr/>
          </p:nvSpPr>
          <p:spPr>
            <a:xfrm>
              <a:off x="4919472" y="1314233"/>
              <a:ext cx="296799" cy="162349"/>
            </a:xfrm>
            <a:custGeom>
              <a:avLst/>
              <a:gdLst>
                <a:gd name="connsiteX0" fmla="*/ 152400 w 296799"/>
                <a:gd name="connsiteY0" fmla="*/ 0 h 162349"/>
                <a:gd name="connsiteX1" fmla="*/ 0 w 296799"/>
                <a:gd name="connsiteY1" fmla="*/ 17145 h 162349"/>
                <a:gd name="connsiteX2" fmla="*/ 132683 w 296799"/>
                <a:gd name="connsiteY2" fmla="*/ 161258 h 162349"/>
                <a:gd name="connsiteX3" fmla="*/ 296799 w 296799"/>
                <a:gd name="connsiteY3" fmla="*/ 52673 h 162349"/>
                <a:gd name="connsiteX4" fmla="*/ 152781 w 296799"/>
                <a:gd name="connsiteY4" fmla="*/ 95 h 162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99" h="162349">
                  <a:moveTo>
                    <a:pt x="152400" y="0"/>
                  </a:moveTo>
                  <a:lnTo>
                    <a:pt x="0" y="17145"/>
                  </a:lnTo>
                  <a:cubicBezTo>
                    <a:pt x="6382" y="91059"/>
                    <a:pt x="60293" y="152305"/>
                    <a:pt x="132683" y="161258"/>
                  </a:cubicBezTo>
                  <a:cubicBezTo>
                    <a:pt x="205073" y="170212"/>
                    <a:pt x="272987" y="123158"/>
                    <a:pt x="296799" y="52673"/>
                  </a:cubicBezTo>
                  <a:lnTo>
                    <a:pt x="152781" y="95"/>
                  </a:lnTo>
                </a:path>
              </a:pathLst>
            </a:custGeom>
            <a:solidFill>
              <a:srgbClr val="FFD45E"/>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A870CB2A-560F-0AFE-B98B-22C5B6B874D3}"/>
                </a:ext>
              </a:extLst>
            </p:cNvPr>
            <p:cNvSpPr/>
            <p:nvPr/>
          </p:nvSpPr>
          <p:spPr>
            <a:xfrm>
              <a:off x="5366003" y="1176716"/>
              <a:ext cx="352806" cy="101131"/>
            </a:xfrm>
            <a:custGeom>
              <a:avLst/>
              <a:gdLst>
                <a:gd name="connsiteX0" fmla="*/ 352806 w 352806"/>
                <a:gd name="connsiteY0" fmla="*/ 101132 h 101131"/>
                <a:gd name="connsiteX1" fmla="*/ 339376 w 352806"/>
                <a:gd name="connsiteY1" fmla="*/ 95702 h 101131"/>
                <a:gd name="connsiteX2" fmla="*/ 303086 w 352806"/>
                <a:gd name="connsiteY2" fmla="*/ 79986 h 101131"/>
                <a:gd name="connsiteX3" fmla="*/ 180404 w 352806"/>
                <a:gd name="connsiteY3" fmla="*/ 36933 h 101131"/>
                <a:gd name="connsiteX4" fmla="*/ 53340 w 352806"/>
                <a:gd name="connsiteY4" fmla="*/ 8358 h 101131"/>
                <a:gd name="connsiteX5" fmla="*/ 14288 w 352806"/>
                <a:gd name="connsiteY5" fmla="*/ 2548 h 101131"/>
                <a:gd name="connsiteX6" fmla="*/ 0 w 352806"/>
                <a:gd name="connsiteY6" fmla="*/ 71 h 101131"/>
                <a:gd name="connsiteX7" fmla="*/ 14574 w 352806"/>
                <a:gd name="connsiteY7" fmla="*/ 643 h 101131"/>
                <a:gd name="connsiteX8" fmla="*/ 53912 w 352806"/>
                <a:gd name="connsiteY8" fmla="*/ 4929 h 101131"/>
                <a:gd name="connsiteX9" fmla="*/ 304514 w 352806"/>
                <a:gd name="connsiteY9" fmla="*/ 76367 h 101131"/>
                <a:gd name="connsiteX10" fmla="*/ 340233 w 352806"/>
                <a:gd name="connsiteY10" fmla="*/ 93512 h 101131"/>
                <a:gd name="connsiteX11" fmla="*/ 352806 w 352806"/>
                <a:gd name="connsiteY11" fmla="*/ 101132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6" h="101131">
                  <a:moveTo>
                    <a:pt x="352806" y="101132"/>
                  </a:moveTo>
                  <a:cubicBezTo>
                    <a:pt x="348177" y="99722"/>
                    <a:pt x="343681" y="97903"/>
                    <a:pt x="339376" y="95702"/>
                  </a:cubicBezTo>
                  <a:cubicBezTo>
                    <a:pt x="330899" y="91797"/>
                    <a:pt x="318516" y="86177"/>
                    <a:pt x="303086" y="79986"/>
                  </a:cubicBezTo>
                  <a:cubicBezTo>
                    <a:pt x="263071" y="63251"/>
                    <a:pt x="222104" y="48868"/>
                    <a:pt x="180404" y="36933"/>
                  </a:cubicBezTo>
                  <a:cubicBezTo>
                    <a:pt x="138637" y="24951"/>
                    <a:pt x="96212" y="15407"/>
                    <a:pt x="53340" y="8358"/>
                  </a:cubicBezTo>
                  <a:cubicBezTo>
                    <a:pt x="36957" y="5691"/>
                    <a:pt x="23527" y="3786"/>
                    <a:pt x="14288" y="2548"/>
                  </a:cubicBezTo>
                  <a:cubicBezTo>
                    <a:pt x="9458" y="2195"/>
                    <a:pt x="4667" y="1367"/>
                    <a:pt x="0" y="71"/>
                  </a:cubicBezTo>
                  <a:cubicBezTo>
                    <a:pt x="4867" y="-119"/>
                    <a:pt x="9735" y="71"/>
                    <a:pt x="14574" y="643"/>
                  </a:cubicBezTo>
                  <a:cubicBezTo>
                    <a:pt x="24099" y="1310"/>
                    <a:pt x="37338" y="2738"/>
                    <a:pt x="53912" y="4929"/>
                  </a:cubicBezTo>
                  <a:cubicBezTo>
                    <a:pt x="140418" y="16693"/>
                    <a:pt x="224809" y="40743"/>
                    <a:pt x="304514" y="76367"/>
                  </a:cubicBezTo>
                  <a:cubicBezTo>
                    <a:pt x="319754" y="83225"/>
                    <a:pt x="331946" y="89130"/>
                    <a:pt x="340233" y="93512"/>
                  </a:cubicBezTo>
                  <a:cubicBezTo>
                    <a:pt x="344634" y="95683"/>
                    <a:pt x="348844" y="98236"/>
                    <a:pt x="352806" y="101132"/>
                  </a:cubicBezTo>
                  <a:close/>
                </a:path>
              </a:pathLst>
            </a:custGeom>
            <a:solidFill>
              <a:srgbClr val="FFD45E"/>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AA2A1276-C7A9-59EB-A5DE-B6DC267EB070}"/>
                </a:ext>
              </a:extLst>
            </p:cNvPr>
            <p:cNvSpPr/>
            <p:nvPr/>
          </p:nvSpPr>
          <p:spPr>
            <a:xfrm>
              <a:off x="5355526" y="1241029"/>
              <a:ext cx="352805" cy="100826"/>
            </a:xfrm>
            <a:custGeom>
              <a:avLst/>
              <a:gdLst>
                <a:gd name="connsiteX0" fmla="*/ 352806 w 352805"/>
                <a:gd name="connsiteY0" fmla="*/ 100826 h 100826"/>
                <a:gd name="connsiteX1" fmla="*/ 339376 w 352805"/>
                <a:gd name="connsiteY1" fmla="*/ 95302 h 100826"/>
                <a:gd name="connsiteX2" fmla="*/ 303085 w 352805"/>
                <a:gd name="connsiteY2" fmla="*/ 79681 h 100826"/>
                <a:gd name="connsiteX3" fmla="*/ 53340 w 352805"/>
                <a:gd name="connsiteY3" fmla="*/ 8434 h 100826"/>
                <a:gd name="connsiteX4" fmla="*/ 14288 w 352805"/>
                <a:gd name="connsiteY4" fmla="*/ 2623 h 100826"/>
                <a:gd name="connsiteX5" fmla="*/ 0 w 352805"/>
                <a:gd name="connsiteY5" fmla="*/ 147 h 100826"/>
                <a:gd name="connsiteX6" fmla="*/ 14573 w 352805"/>
                <a:gd name="connsiteY6" fmla="*/ 718 h 100826"/>
                <a:gd name="connsiteX7" fmla="*/ 53912 w 352805"/>
                <a:gd name="connsiteY7" fmla="*/ 4909 h 100826"/>
                <a:gd name="connsiteX8" fmla="*/ 181737 w 352805"/>
                <a:gd name="connsiteY8" fmla="*/ 31770 h 100826"/>
                <a:gd name="connsiteX9" fmla="*/ 304514 w 352805"/>
                <a:gd name="connsiteY9" fmla="*/ 76442 h 100826"/>
                <a:gd name="connsiteX10" fmla="*/ 340233 w 352805"/>
                <a:gd name="connsiteY10" fmla="*/ 93587 h 100826"/>
                <a:gd name="connsiteX11" fmla="*/ 352806 w 352805"/>
                <a:gd name="connsiteY11" fmla="*/ 100826 h 1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805" h="100826">
                  <a:moveTo>
                    <a:pt x="352806" y="100826"/>
                  </a:moveTo>
                  <a:cubicBezTo>
                    <a:pt x="348186" y="99350"/>
                    <a:pt x="343700" y="97502"/>
                    <a:pt x="339376" y="95302"/>
                  </a:cubicBezTo>
                  <a:cubicBezTo>
                    <a:pt x="330898" y="91491"/>
                    <a:pt x="318516" y="85777"/>
                    <a:pt x="303085" y="79681"/>
                  </a:cubicBezTo>
                  <a:cubicBezTo>
                    <a:pt x="223009" y="45972"/>
                    <a:pt x="139151" y="22045"/>
                    <a:pt x="53340" y="8434"/>
                  </a:cubicBezTo>
                  <a:cubicBezTo>
                    <a:pt x="36957" y="5766"/>
                    <a:pt x="23527" y="3862"/>
                    <a:pt x="14288" y="2623"/>
                  </a:cubicBezTo>
                  <a:cubicBezTo>
                    <a:pt x="9468" y="2147"/>
                    <a:pt x="4696" y="1318"/>
                    <a:pt x="0" y="147"/>
                  </a:cubicBezTo>
                  <a:cubicBezTo>
                    <a:pt x="4867" y="-168"/>
                    <a:pt x="9744" y="23"/>
                    <a:pt x="14573" y="718"/>
                  </a:cubicBezTo>
                  <a:cubicBezTo>
                    <a:pt x="24098" y="1290"/>
                    <a:pt x="37338" y="2718"/>
                    <a:pt x="53912" y="4909"/>
                  </a:cubicBezTo>
                  <a:cubicBezTo>
                    <a:pt x="97098" y="10824"/>
                    <a:pt x="139817" y="19797"/>
                    <a:pt x="181737" y="31770"/>
                  </a:cubicBezTo>
                  <a:cubicBezTo>
                    <a:pt x="223656" y="43781"/>
                    <a:pt x="264681" y="58707"/>
                    <a:pt x="304514" y="76442"/>
                  </a:cubicBezTo>
                  <a:cubicBezTo>
                    <a:pt x="319754" y="83300"/>
                    <a:pt x="331946" y="89206"/>
                    <a:pt x="340233" y="93587"/>
                  </a:cubicBezTo>
                  <a:cubicBezTo>
                    <a:pt x="344662" y="95559"/>
                    <a:pt x="348872" y="97988"/>
                    <a:pt x="352806" y="100826"/>
                  </a:cubicBezTo>
                  <a:close/>
                </a:path>
              </a:pathLst>
            </a:custGeom>
            <a:solidFill>
              <a:srgbClr val="FFD45E"/>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FB5AA8BE-7281-B85A-B9AE-B163CF51A2C5}"/>
                </a:ext>
              </a:extLst>
            </p:cNvPr>
            <p:cNvSpPr/>
            <p:nvPr/>
          </p:nvSpPr>
          <p:spPr>
            <a:xfrm>
              <a:off x="5345049" y="1304922"/>
              <a:ext cx="352806" cy="101417"/>
            </a:xfrm>
            <a:custGeom>
              <a:avLst/>
              <a:gdLst>
                <a:gd name="connsiteX0" fmla="*/ 352806 w 352806"/>
                <a:gd name="connsiteY0" fmla="*/ 101417 h 101417"/>
                <a:gd name="connsiteX1" fmla="*/ 339376 w 352806"/>
                <a:gd name="connsiteY1" fmla="*/ 95988 h 101417"/>
                <a:gd name="connsiteX2" fmla="*/ 303086 w 352806"/>
                <a:gd name="connsiteY2" fmla="*/ 80272 h 101417"/>
                <a:gd name="connsiteX3" fmla="*/ 180404 w 352806"/>
                <a:gd name="connsiteY3" fmla="*/ 36933 h 101417"/>
                <a:gd name="connsiteX4" fmla="*/ 53340 w 352806"/>
                <a:gd name="connsiteY4" fmla="*/ 8358 h 101417"/>
                <a:gd name="connsiteX5" fmla="*/ 14288 w 352806"/>
                <a:gd name="connsiteY5" fmla="*/ 2548 h 101417"/>
                <a:gd name="connsiteX6" fmla="*/ 0 w 352806"/>
                <a:gd name="connsiteY6" fmla="*/ 71 h 101417"/>
                <a:gd name="connsiteX7" fmla="*/ 14573 w 352806"/>
                <a:gd name="connsiteY7" fmla="*/ 643 h 101417"/>
                <a:gd name="connsiteX8" fmla="*/ 53912 w 352806"/>
                <a:gd name="connsiteY8" fmla="*/ 4929 h 101417"/>
                <a:gd name="connsiteX9" fmla="*/ 181737 w 352806"/>
                <a:gd name="connsiteY9" fmla="*/ 31790 h 101417"/>
                <a:gd name="connsiteX10" fmla="*/ 304514 w 352806"/>
                <a:gd name="connsiteY10" fmla="*/ 76462 h 101417"/>
                <a:gd name="connsiteX11" fmla="*/ 340233 w 352806"/>
                <a:gd name="connsiteY11" fmla="*/ 93607 h 101417"/>
                <a:gd name="connsiteX12" fmla="*/ 352806 w 352806"/>
                <a:gd name="connsiteY12" fmla="*/ 101417 h 1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806" h="101417">
                  <a:moveTo>
                    <a:pt x="352806" y="101417"/>
                  </a:moveTo>
                  <a:cubicBezTo>
                    <a:pt x="348177" y="100008"/>
                    <a:pt x="343681" y="98188"/>
                    <a:pt x="339376" y="95988"/>
                  </a:cubicBezTo>
                  <a:cubicBezTo>
                    <a:pt x="330898" y="92178"/>
                    <a:pt x="318516" y="86463"/>
                    <a:pt x="303086" y="80272"/>
                  </a:cubicBezTo>
                  <a:cubicBezTo>
                    <a:pt x="263062" y="63479"/>
                    <a:pt x="222094" y="49011"/>
                    <a:pt x="180404" y="36933"/>
                  </a:cubicBezTo>
                  <a:cubicBezTo>
                    <a:pt x="138627" y="24998"/>
                    <a:pt x="96203" y="15454"/>
                    <a:pt x="53340" y="8358"/>
                  </a:cubicBezTo>
                  <a:cubicBezTo>
                    <a:pt x="36957" y="5786"/>
                    <a:pt x="23622" y="3786"/>
                    <a:pt x="14288" y="2548"/>
                  </a:cubicBezTo>
                  <a:cubicBezTo>
                    <a:pt x="9458" y="2195"/>
                    <a:pt x="4667" y="1367"/>
                    <a:pt x="0" y="71"/>
                  </a:cubicBezTo>
                  <a:cubicBezTo>
                    <a:pt x="4867" y="-119"/>
                    <a:pt x="9735" y="71"/>
                    <a:pt x="14573" y="643"/>
                  </a:cubicBezTo>
                  <a:cubicBezTo>
                    <a:pt x="24098" y="1310"/>
                    <a:pt x="37338" y="2738"/>
                    <a:pt x="53912" y="4929"/>
                  </a:cubicBezTo>
                  <a:cubicBezTo>
                    <a:pt x="97098" y="10844"/>
                    <a:pt x="139817" y="19817"/>
                    <a:pt x="181737" y="31790"/>
                  </a:cubicBezTo>
                  <a:cubicBezTo>
                    <a:pt x="223685" y="43715"/>
                    <a:pt x="264709" y="58641"/>
                    <a:pt x="304514" y="76462"/>
                  </a:cubicBezTo>
                  <a:cubicBezTo>
                    <a:pt x="319754" y="83320"/>
                    <a:pt x="331946" y="89225"/>
                    <a:pt x="340233" y="93607"/>
                  </a:cubicBezTo>
                  <a:cubicBezTo>
                    <a:pt x="344672" y="95788"/>
                    <a:pt x="348882" y="98408"/>
                    <a:pt x="352806" y="101417"/>
                  </a:cubicBezTo>
                  <a:close/>
                </a:path>
              </a:pathLst>
            </a:custGeom>
            <a:solidFill>
              <a:srgbClr val="FFD45E"/>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460D226-F6A3-8F53-4C84-5C8CEB7123CA}"/>
                </a:ext>
              </a:extLst>
            </p:cNvPr>
            <p:cNvSpPr/>
            <p:nvPr/>
          </p:nvSpPr>
          <p:spPr>
            <a:xfrm>
              <a:off x="5334476" y="1369849"/>
              <a:ext cx="342423" cy="100784"/>
            </a:xfrm>
            <a:custGeom>
              <a:avLst/>
              <a:gdLst>
                <a:gd name="connsiteX0" fmla="*/ 342424 w 342423"/>
                <a:gd name="connsiteY0" fmla="*/ 100784 h 100784"/>
                <a:gd name="connsiteX1" fmla="*/ 329375 w 342423"/>
                <a:gd name="connsiteY1" fmla="*/ 95355 h 100784"/>
                <a:gd name="connsiteX2" fmla="*/ 294323 w 342423"/>
                <a:gd name="connsiteY2" fmla="*/ 79734 h 100784"/>
                <a:gd name="connsiteX3" fmla="*/ 52007 w 342423"/>
                <a:gd name="connsiteY3" fmla="*/ 8392 h 100784"/>
                <a:gd name="connsiteX4" fmla="*/ 13907 w 342423"/>
                <a:gd name="connsiteY4" fmla="*/ 2581 h 100784"/>
                <a:gd name="connsiteX5" fmla="*/ 0 w 342423"/>
                <a:gd name="connsiteY5" fmla="*/ 105 h 100784"/>
                <a:gd name="connsiteX6" fmla="*/ 14192 w 342423"/>
                <a:gd name="connsiteY6" fmla="*/ 676 h 100784"/>
                <a:gd name="connsiteX7" fmla="*/ 52292 w 342423"/>
                <a:gd name="connsiteY7" fmla="*/ 4963 h 100784"/>
                <a:gd name="connsiteX8" fmla="*/ 176594 w 342423"/>
                <a:gd name="connsiteY8" fmla="*/ 31823 h 100784"/>
                <a:gd name="connsiteX9" fmla="*/ 295751 w 342423"/>
                <a:gd name="connsiteY9" fmla="*/ 76781 h 100784"/>
                <a:gd name="connsiteX10" fmla="*/ 330232 w 342423"/>
                <a:gd name="connsiteY10" fmla="*/ 93926 h 100784"/>
                <a:gd name="connsiteX11" fmla="*/ 342424 w 342423"/>
                <a:gd name="connsiteY11" fmla="*/ 100784 h 1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423" h="100784">
                  <a:moveTo>
                    <a:pt x="342424" y="100784"/>
                  </a:moveTo>
                  <a:cubicBezTo>
                    <a:pt x="337947" y="99308"/>
                    <a:pt x="333585" y="97489"/>
                    <a:pt x="329375" y="95355"/>
                  </a:cubicBezTo>
                  <a:cubicBezTo>
                    <a:pt x="321183" y="91450"/>
                    <a:pt x="309182" y="85830"/>
                    <a:pt x="294323" y="79734"/>
                  </a:cubicBezTo>
                  <a:cubicBezTo>
                    <a:pt x="216789" y="46082"/>
                    <a:pt x="135407" y="22117"/>
                    <a:pt x="52007" y="8392"/>
                  </a:cubicBezTo>
                  <a:cubicBezTo>
                    <a:pt x="36004" y="5725"/>
                    <a:pt x="23432" y="3820"/>
                    <a:pt x="13907" y="2581"/>
                  </a:cubicBezTo>
                  <a:cubicBezTo>
                    <a:pt x="9201" y="2219"/>
                    <a:pt x="4544" y="1391"/>
                    <a:pt x="0" y="105"/>
                  </a:cubicBezTo>
                  <a:cubicBezTo>
                    <a:pt x="4734" y="-143"/>
                    <a:pt x="9487" y="48"/>
                    <a:pt x="14192" y="676"/>
                  </a:cubicBezTo>
                  <a:cubicBezTo>
                    <a:pt x="23241" y="1248"/>
                    <a:pt x="36290" y="2677"/>
                    <a:pt x="52292" y="4963"/>
                  </a:cubicBezTo>
                  <a:cubicBezTo>
                    <a:pt x="94326" y="10868"/>
                    <a:pt x="135874" y="19850"/>
                    <a:pt x="176594" y="31823"/>
                  </a:cubicBezTo>
                  <a:cubicBezTo>
                    <a:pt x="217342" y="43939"/>
                    <a:pt x="257156" y="58960"/>
                    <a:pt x="295751" y="76781"/>
                  </a:cubicBezTo>
                  <a:cubicBezTo>
                    <a:pt x="310515" y="83639"/>
                    <a:pt x="322326" y="89545"/>
                    <a:pt x="330232" y="93926"/>
                  </a:cubicBezTo>
                  <a:cubicBezTo>
                    <a:pt x="334499" y="95822"/>
                    <a:pt x="338585" y="98117"/>
                    <a:pt x="342424" y="100784"/>
                  </a:cubicBezTo>
                  <a:close/>
                </a:path>
              </a:pathLst>
            </a:custGeom>
            <a:solidFill>
              <a:srgbClr val="FFD45E"/>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C1E0251B-7493-433F-C6FC-005092D24D83}"/>
                </a:ext>
              </a:extLst>
            </p:cNvPr>
            <p:cNvSpPr/>
            <p:nvPr/>
          </p:nvSpPr>
          <p:spPr>
            <a:xfrm>
              <a:off x="5324093" y="1433877"/>
              <a:ext cx="307276" cy="88001"/>
            </a:xfrm>
            <a:custGeom>
              <a:avLst/>
              <a:gdLst>
                <a:gd name="connsiteX0" fmla="*/ 307277 w 307276"/>
                <a:gd name="connsiteY0" fmla="*/ 88001 h 88001"/>
                <a:gd name="connsiteX1" fmla="*/ 295561 w 307276"/>
                <a:gd name="connsiteY1" fmla="*/ 83334 h 88001"/>
                <a:gd name="connsiteX2" fmla="*/ 264033 w 307276"/>
                <a:gd name="connsiteY2" fmla="*/ 69332 h 88001"/>
                <a:gd name="connsiteX3" fmla="*/ 46672 w 307276"/>
                <a:gd name="connsiteY3" fmla="*/ 7325 h 88001"/>
                <a:gd name="connsiteX4" fmla="*/ 12478 w 307276"/>
                <a:gd name="connsiteY4" fmla="*/ 2562 h 88001"/>
                <a:gd name="connsiteX5" fmla="*/ 0 w 307276"/>
                <a:gd name="connsiteY5" fmla="*/ 371 h 88001"/>
                <a:gd name="connsiteX6" fmla="*/ 12668 w 307276"/>
                <a:gd name="connsiteY6" fmla="*/ 371 h 88001"/>
                <a:gd name="connsiteX7" fmla="*/ 47054 w 307276"/>
                <a:gd name="connsiteY7" fmla="*/ 3515 h 88001"/>
                <a:gd name="connsiteX8" fmla="*/ 265462 w 307276"/>
                <a:gd name="connsiteY8" fmla="*/ 65808 h 88001"/>
                <a:gd name="connsiteX9" fmla="*/ 296418 w 307276"/>
                <a:gd name="connsiteY9" fmla="*/ 81334 h 88001"/>
                <a:gd name="connsiteX10" fmla="*/ 307277 w 307276"/>
                <a:gd name="connsiteY10" fmla="*/ 88001 h 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276" h="88001">
                  <a:moveTo>
                    <a:pt x="307277" y="88001"/>
                  </a:moveTo>
                  <a:cubicBezTo>
                    <a:pt x="303247" y="86792"/>
                    <a:pt x="299323" y="85230"/>
                    <a:pt x="295561" y="83334"/>
                  </a:cubicBezTo>
                  <a:lnTo>
                    <a:pt x="264033" y="69332"/>
                  </a:lnTo>
                  <a:cubicBezTo>
                    <a:pt x="195034" y="38052"/>
                    <a:pt x="121787" y="17155"/>
                    <a:pt x="46672" y="7325"/>
                  </a:cubicBezTo>
                  <a:lnTo>
                    <a:pt x="12478" y="2562"/>
                  </a:lnTo>
                  <a:cubicBezTo>
                    <a:pt x="8268" y="2172"/>
                    <a:pt x="4096" y="1448"/>
                    <a:pt x="0" y="371"/>
                  </a:cubicBezTo>
                  <a:cubicBezTo>
                    <a:pt x="4210" y="-124"/>
                    <a:pt x="8458" y="-124"/>
                    <a:pt x="12668" y="371"/>
                  </a:cubicBezTo>
                  <a:cubicBezTo>
                    <a:pt x="20860" y="371"/>
                    <a:pt x="32576" y="1895"/>
                    <a:pt x="47054" y="3515"/>
                  </a:cubicBezTo>
                  <a:cubicBezTo>
                    <a:pt x="122901" y="11544"/>
                    <a:pt x="196787" y="32614"/>
                    <a:pt x="265462" y="65808"/>
                  </a:cubicBezTo>
                  <a:cubicBezTo>
                    <a:pt x="278702" y="72095"/>
                    <a:pt x="289179" y="77429"/>
                    <a:pt x="296418" y="81334"/>
                  </a:cubicBezTo>
                  <a:cubicBezTo>
                    <a:pt x="300266" y="83163"/>
                    <a:pt x="303905" y="85401"/>
                    <a:pt x="307277" y="88001"/>
                  </a:cubicBezTo>
                  <a:close/>
                </a:path>
              </a:pathLst>
            </a:custGeom>
            <a:solidFill>
              <a:srgbClr val="FFD45E"/>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7117B947-D3AC-AF38-B719-B83815ACF19B}"/>
                </a:ext>
              </a:extLst>
            </p:cNvPr>
            <p:cNvSpPr/>
            <p:nvPr/>
          </p:nvSpPr>
          <p:spPr>
            <a:xfrm>
              <a:off x="5309425" y="1497901"/>
              <a:ext cx="168306" cy="31215"/>
            </a:xfrm>
            <a:custGeom>
              <a:avLst/>
              <a:gdLst>
                <a:gd name="connsiteX0" fmla="*/ 168307 w 168306"/>
                <a:gd name="connsiteY0" fmla="*/ 31216 h 31215"/>
                <a:gd name="connsiteX1" fmla="*/ 143732 w 168306"/>
                <a:gd name="connsiteY1" fmla="*/ 26168 h 31215"/>
                <a:gd name="connsiteX2" fmla="*/ 84582 w 168306"/>
                <a:gd name="connsiteY2" fmla="*/ 14166 h 31215"/>
                <a:gd name="connsiteX3" fmla="*/ 24765 w 168306"/>
                <a:gd name="connsiteY3" fmla="*/ 4641 h 31215"/>
                <a:gd name="connsiteX4" fmla="*/ 0 w 168306"/>
                <a:gd name="connsiteY4" fmla="*/ 355 h 31215"/>
                <a:gd name="connsiteX5" fmla="*/ 25146 w 168306"/>
                <a:gd name="connsiteY5" fmla="*/ 1117 h 31215"/>
                <a:gd name="connsiteX6" fmla="*/ 85439 w 168306"/>
                <a:gd name="connsiteY6" fmla="*/ 8832 h 31215"/>
                <a:gd name="connsiteX7" fmla="*/ 144589 w 168306"/>
                <a:gd name="connsiteY7" fmla="*/ 22357 h 31215"/>
                <a:gd name="connsiteX8" fmla="*/ 168307 w 168306"/>
                <a:gd name="connsiteY8" fmla="*/ 31216 h 3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6" h="31215">
                  <a:moveTo>
                    <a:pt x="168307" y="31216"/>
                  </a:moveTo>
                  <a:cubicBezTo>
                    <a:pt x="160001" y="30168"/>
                    <a:pt x="151781" y="28482"/>
                    <a:pt x="143732" y="26168"/>
                  </a:cubicBezTo>
                  <a:cubicBezTo>
                    <a:pt x="128683" y="22643"/>
                    <a:pt x="107823" y="18071"/>
                    <a:pt x="84582" y="14166"/>
                  </a:cubicBezTo>
                  <a:cubicBezTo>
                    <a:pt x="61341" y="10261"/>
                    <a:pt x="40100" y="7213"/>
                    <a:pt x="24765" y="4641"/>
                  </a:cubicBezTo>
                  <a:cubicBezTo>
                    <a:pt x="16402" y="3927"/>
                    <a:pt x="8115" y="2488"/>
                    <a:pt x="0" y="355"/>
                  </a:cubicBezTo>
                  <a:cubicBezTo>
                    <a:pt x="8382" y="-303"/>
                    <a:pt x="16811" y="-45"/>
                    <a:pt x="25146" y="1117"/>
                  </a:cubicBezTo>
                  <a:cubicBezTo>
                    <a:pt x="40672" y="2450"/>
                    <a:pt x="62008" y="4736"/>
                    <a:pt x="85439" y="8832"/>
                  </a:cubicBezTo>
                  <a:cubicBezTo>
                    <a:pt x="105394" y="12223"/>
                    <a:pt x="125139" y="16738"/>
                    <a:pt x="144589" y="22357"/>
                  </a:cubicBezTo>
                  <a:cubicBezTo>
                    <a:pt x="152810" y="24396"/>
                    <a:pt x="160763" y="27368"/>
                    <a:pt x="168307" y="31216"/>
                  </a:cubicBezTo>
                  <a:close/>
                </a:path>
              </a:pathLst>
            </a:custGeom>
            <a:solidFill>
              <a:srgbClr val="FFD45E"/>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01644E39-6CFB-6CD1-5FD4-13942B0E4CDC}"/>
                </a:ext>
              </a:extLst>
            </p:cNvPr>
            <p:cNvSpPr/>
            <p:nvPr/>
          </p:nvSpPr>
          <p:spPr>
            <a:xfrm>
              <a:off x="4827174" y="1039341"/>
              <a:ext cx="497109" cy="557402"/>
            </a:xfrm>
            <a:custGeom>
              <a:avLst/>
              <a:gdLst>
                <a:gd name="connsiteX0" fmla="*/ 56102 w 497109"/>
                <a:gd name="connsiteY0" fmla="*/ 1238 h 557402"/>
                <a:gd name="connsiteX1" fmla="*/ 64103 w 497109"/>
                <a:gd name="connsiteY1" fmla="*/ 762 h 557402"/>
                <a:gd name="connsiteX2" fmla="*/ 87916 w 497109"/>
                <a:gd name="connsiteY2" fmla="*/ 0 h 557402"/>
                <a:gd name="connsiteX3" fmla="*/ 178213 w 497109"/>
                <a:gd name="connsiteY3" fmla="*/ 2000 h 557402"/>
                <a:gd name="connsiteX4" fmla="*/ 495395 w 497109"/>
                <a:gd name="connsiteY4" fmla="*/ 59150 h 557402"/>
                <a:gd name="connsiteX5" fmla="*/ 497110 w 497109"/>
                <a:gd name="connsiteY5" fmla="*/ 59722 h 557402"/>
                <a:gd name="connsiteX6" fmla="*/ 497110 w 497109"/>
                <a:gd name="connsiteY6" fmla="*/ 61531 h 557402"/>
                <a:gd name="connsiteX7" fmla="*/ 414623 w 497109"/>
                <a:gd name="connsiteY7" fmla="*/ 533781 h 557402"/>
                <a:gd name="connsiteX8" fmla="*/ 410908 w 497109"/>
                <a:gd name="connsiteY8" fmla="*/ 554736 h 557402"/>
                <a:gd name="connsiteX9" fmla="*/ 410908 w 497109"/>
                <a:gd name="connsiteY9" fmla="*/ 557403 h 557402"/>
                <a:gd name="connsiteX10" fmla="*/ 408241 w 497109"/>
                <a:gd name="connsiteY10" fmla="*/ 556736 h 557402"/>
                <a:gd name="connsiteX11" fmla="*/ 196501 w 497109"/>
                <a:gd name="connsiteY11" fmla="*/ 513017 h 557402"/>
                <a:gd name="connsiteX12" fmla="*/ 2381 w 497109"/>
                <a:gd name="connsiteY12" fmla="*/ 491300 h 557402"/>
                <a:gd name="connsiteX13" fmla="*/ 0 w 497109"/>
                <a:gd name="connsiteY13" fmla="*/ 491300 h 557402"/>
                <a:gd name="connsiteX14" fmla="*/ 0 w 497109"/>
                <a:gd name="connsiteY14" fmla="*/ 489014 h 557402"/>
                <a:gd name="connsiteX15" fmla="*/ 40481 w 497109"/>
                <a:gd name="connsiteY15" fmla="*/ 135636 h 557402"/>
                <a:gd name="connsiteX16" fmla="*/ 52102 w 497109"/>
                <a:gd name="connsiteY16" fmla="*/ 36576 h 557402"/>
                <a:gd name="connsiteX17" fmla="*/ 55245 w 497109"/>
                <a:gd name="connsiteY17" fmla="*/ 10573 h 557402"/>
                <a:gd name="connsiteX18" fmla="*/ 56102 w 497109"/>
                <a:gd name="connsiteY18" fmla="*/ 3905 h 557402"/>
                <a:gd name="connsiteX19" fmla="*/ 56102 w 497109"/>
                <a:gd name="connsiteY19" fmla="*/ 1810 h 557402"/>
                <a:gd name="connsiteX20" fmla="*/ 56102 w 497109"/>
                <a:gd name="connsiteY20" fmla="*/ 4191 h 557402"/>
                <a:gd name="connsiteX21" fmla="*/ 55435 w 497109"/>
                <a:gd name="connsiteY21" fmla="*/ 11049 h 557402"/>
                <a:gd name="connsiteX22" fmla="*/ 52768 w 497109"/>
                <a:gd name="connsiteY22" fmla="*/ 37529 h 557402"/>
                <a:gd name="connsiteX23" fmla="*/ 42291 w 497109"/>
                <a:gd name="connsiteY23" fmla="*/ 137160 h 557402"/>
                <a:gd name="connsiteX24" fmla="*/ 4191 w 497109"/>
                <a:gd name="connsiteY24" fmla="*/ 489585 h 557402"/>
                <a:gd name="connsiteX25" fmla="*/ 2096 w 497109"/>
                <a:gd name="connsiteY25" fmla="*/ 487204 h 557402"/>
                <a:gd name="connsiteX26" fmla="*/ 196691 w 497109"/>
                <a:gd name="connsiteY26" fmla="*/ 508540 h 557402"/>
                <a:gd name="connsiteX27" fmla="*/ 409004 w 497109"/>
                <a:gd name="connsiteY27" fmla="*/ 552164 h 557402"/>
                <a:gd name="connsiteX28" fmla="*/ 405955 w 497109"/>
                <a:gd name="connsiteY28" fmla="*/ 554165 h 557402"/>
                <a:gd name="connsiteX29" fmla="*/ 409670 w 497109"/>
                <a:gd name="connsiteY29" fmla="*/ 533210 h 557402"/>
                <a:gd name="connsiteX30" fmla="*/ 492823 w 497109"/>
                <a:gd name="connsiteY30" fmla="*/ 61151 h 557402"/>
                <a:gd name="connsiteX31" fmla="*/ 494252 w 497109"/>
                <a:gd name="connsiteY31" fmla="*/ 63532 h 557402"/>
                <a:gd name="connsiteX32" fmla="*/ 178213 w 497109"/>
                <a:gd name="connsiteY32" fmla="*/ 5144 h 557402"/>
                <a:gd name="connsiteX33" fmla="*/ 88297 w 497109"/>
                <a:gd name="connsiteY33" fmla="*/ 2000 h 557402"/>
                <a:gd name="connsiteX34" fmla="*/ 56293 w 497109"/>
                <a:gd name="connsiteY34" fmla="*/ 2000 h 55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7109" h="557402">
                  <a:moveTo>
                    <a:pt x="56102" y="1238"/>
                  </a:moveTo>
                  <a:lnTo>
                    <a:pt x="64103" y="762"/>
                  </a:lnTo>
                  <a:lnTo>
                    <a:pt x="87916" y="0"/>
                  </a:lnTo>
                  <a:cubicBezTo>
                    <a:pt x="108871" y="0"/>
                    <a:pt x="139351" y="0"/>
                    <a:pt x="178213" y="2000"/>
                  </a:cubicBezTo>
                  <a:cubicBezTo>
                    <a:pt x="285740" y="9155"/>
                    <a:pt x="392135" y="28325"/>
                    <a:pt x="495395" y="59150"/>
                  </a:cubicBezTo>
                  <a:lnTo>
                    <a:pt x="497110" y="59722"/>
                  </a:lnTo>
                  <a:lnTo>
                    <a:pt x="497110" y="61531"/>
                  </a:lnTo>
                  <a:cubicBezTo>
                    <a:pt x="473297" y="198025"/>
                    <a:pt x="444913" y="360236"/>
                    <a:pt x="414623" y="533781"/>
                  </a:cubicBezTo>
                  <a:cubicBezTo>
                    <a:pt x="413385" y="540830"/>
                    <a:pt x="412147" y="547878"/>
                    <a:pt x="410908" y="554736"/>
                  </a:cubicBezTo>
                  <a:lnTo>
                    <a:pt x="410908" y="557403"/>
                  </a:lnTo>
                  <a:lnTo>
                    <a:pt x="408241" y="556736"/>
                  </a:lnTo>
                  <a:cubicBezTo>
                    <a:pt x="338471" y="538467"/>
                    <a:pt x="267795" y="523875"/>
                    <a:pt x="196501" y="513017"/>
                  </a:cubicBezTo>
                  <a:cubicBezTo>
                    <a:pt x="128206" y="502539"/>
                    <a:pt x="63151" y="495110"/>
                    <a:pt x="2381" y="491300"/>
                  </a:cubicBezTo>
                  <a:lnTo>
                    <a:pt x="0" y="491300"/>
                  </a:lnTo>
                  <a:lnTo>
                    <a:pt x="0" y="489014"/>
                  </a:lnTo>
                  <a:cubicBezTo>
                    <a:pt x="16669" y="343376"/>
                    <a:pt x="30671" y="221456"/>
                    <a:pt x="40481" y="135636"/>
                  </a:cubicBezTo>
                  <a:cubicBezTo>
                    <a:pt x="45434" y="93154"/>
                    <a:pt x="49435" y="59436"/>
                    <a:pt x="52102" y="36576"/>
                  </a:cubicBezTo>
                  <a:cubicBezTo>
                    <a:pt x="53435" y="25337"/>
                    <a:pt x="54578" y="16669"/>
                    <a:pt x="55245" y="10573"/>
                  </a:cubicBezTo>
                  <a:cubicBezTo>
                    <a:pt x="55245" y="7810"/>
                    <a:pt x="55912" y="5620"/>
                    <a:pt x="56102" y="3905"/>
                  </a:cubicBezTo>
                  <a:cubicBezTo>
                    <a:pt x="56293" y="2191"/>
                    <a:pt x="56102" y="1715"/>
                    <a:pt x="56102" y="1810"/>
                  </a:cubicBezTo>
                  <a:cubicBezTo>
                    <a:pt x="56188" y="2601"/>
                    <a:pt x="56188" y="3400"/>
                    <a:pt x="56102" y="4191"/>
                  </a:cubicBezTo>
                  <a:cubicBezTo>
                    <a:pt x="56102" y="5906"/>
                    <a:pt x="56102" y="8192"/>
                    <a:pt x="55435" y="11049"/>
                  </a:cubicBezTo>
                  <a:cubicBezTo>
                    <a:pt x="54864" y="17240"/>
                    <a:pt x="53912" y="26099"/>
                    <a:pt x="52768" y="37529"/>
                  </a:cubicBezTo>
                  <a:cubicBezTo>
                    <a:pt x="50387" y="60770"/>
                    <a:pt x="46768" y="94679"/>
                    <a:pt x="42291" y="137160"/>
                  </a:cubicBezTo>
                  <a:cubicBezTo>
                    <a:pt x="32766" y="222885"/>
                    <a:pt x="19812" y="344329"/>
                    <a:pt x="4191" y="489585"/>
                  </a:cubicBezTo>
                  <a:lnTo>
                    <a:pt x="2096" y="487204"/>
                  </a:lnTo>
                  <a:cubicBezTo>
                    <a:pt x="62960" y="490823"/>
                    <a:pt x="128302" y="498157"/>
                    <a:pt x="196691" y="508540"/>
                  </a:cubicBezTo>
                  <a:cubicBezTo>
                    <a:pt x="268176" y="519360"/>
                    <a:pt x="339042" y="533924"/>
                    <a:pt x="409004" y="552164"/>
                  </a:cubicBezTo>
                  <a:lnTo>
                    <a:pt x="405955" y="554165"/>
                  </a:lnTo>
                  <a:cubicBezTo>
                    <a:pt x="407194" y="547307"/>
                    <a:pt x="408432" y="540258"/>
                    <a:pt x="409670" y="533210"/>
                  </a:cubicBezTo>
                  <a:cubicBezTo>
                    <a:pt x="440246" y="359664"/>
                    <a:pt x="468821" y="197549"/>
                    <a:pt x="492823" y="61151"/>
                  </a:cubicBezTo>
                  <a:lnTo>
                    <a:pt x="494252" y="63532"/>
                  </a:lnTo>
                  <a:cubicBezTo>
                    <a:pt x="391354" y="32600"/>
                    <a:pt x="285369" y="13022"/>
                    <a:pt x="178213" y="5144"/>
                  </a:cubicBezTo>
                  <a:cubicBezTo>
                    <a:pt x="139541" y="2572"/>
                    <a:pt x="108871" y="1905"/>
                    <a:pt x="88297" y="2000"/>
                  </a:cubicBezTo>
                  <a:lnTo>
                    <a:pt x="56293" y="2000"/>
                  </a:lnTo>
                  <a:close/>
                </a:path>
              </a:pathLst>
            </a:custGeom>
            <a:solidFill>
              <a:srgbClr val="FFD45E"/>
            </a:solidFill>
            <a:ln w="9525" cap="flat">
              <a:noFill/>
              <a:prstDash val="solid"/>
              <a:miter/>
            </a:ln>
          </p:spPr>
          <p:txBody>
            <a:bodyPr rtlCol="0" anchor="ctr"/>
            <a:lstStyle/>
            <a:p>
              <a:endParaRPr lang="en-IN"/>
            </a:p>
          </p:txBody>
        </p:sp>
      </p:grpSp>
      <p:grpSp>
        <p:nvGrpSpPr>
          <p:cNvPr id="95" name="Graphic 32">
            <a:extLst>
              <a:ext uri="{FF2B5EF4-FFF2-40B4-BE49-F238E27FC236}">
                <a16:creationId xmlns:a16="http://schemas.microsoft.com/office/drawing/2014/main" id="{38FAADF9-71FB-0E01-E726-37B5A3FB42A4}"/>
              </a:ext>
            </a:extLst>
          </p:cNvPr>
          <p:cNvGrpSpPr/>
          <p:nvPr/>
        </p:nvGrpSpPr>
        <p:grpSpPr>
          <a:xfrm>
            <a:off x="3343474" y="714440"/>
            <a:ext cx="2361914" cy="3732069"/>
            <a:chOff x="3343474" y="714440"/>
            <a:chExt cx="2361914" cy="3732069"/>
          </a:xfrm>
        </p:grpSpPr>
        <p:sp>
          <p:nvSpPr>
            <p:cNvPr id="96" name="Freeform: Shape 95">
              <a:extLst>
                <a:ext uri="{FF2B5EF4-FFF2-40B4-BE49-F238E27FC236}">
                  <a16:creationId xmlns:a16="http://schemas.microsoft.com/office/drawing/2014/main" id="{3593114D-50A5-E24F-0EF1-F3D9D52777BC}"/>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FFD45E"/>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A000447-F43A-4D71-E03C-19205359795F}"/>
                </a:ext>
              </a:extLst>
            </p:cNvPr>
            <p:cNvSpPr/>
            <p:nvPr/>
          </p:nvSpPr>
          <p:spPr>
            <a:xfrm>
              <a:off x="4493323" y="2155576"/>
              <a:ext cx="401097" cy="217646"/>
            </a:xfrm>
            <a:custGeom>
              <a:avLst/>
              <a:gdLst>
                <a:gd name="connsiteX0" fmla="*/ 12382 w 401097"/>
                <a:gd name="connsiteY0" fmla="*/ 142970 h 217646"/>
                <a:gd name="connsiteX1" fmla="*/ 349567 w 401097"/>
                <a:gd name="connsiteY1" fmla="*/ 217646 h 217646"/>
                <a:gd name="connsiteX2" fmla="*/ 401098 w 401097"/>
                <a:gd name="connsiteY2" fmla="*/ 142970 h 217646"/>
                <a:gd name="connsiteX3" fmla="*/ 392811 w 401097"/>
                <a:gd name="connsiteY3" fmla="*/ 46863 h 217646"/>
                <a:gd name="connsiteX4" fmla="*/ 341567 w 401097"/>
                <a:gd name="connsiteY4" fmla="*/ 0 h 217646"/>
                <a:gd name="connsiteX5" fmla="*/ 164973 w 401097"/>
                <a:gd name="connsiteY5" fmla="*/ 0 h 217646"/>
                <a:gd name="connsiteX6" fmla="*/ 0 w 401097"/>
                <a:gd name="connsiteY6" fmla="*/ 148590 h 21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97" h="217646">
                  <a:moveTo>
                    <a:pt x="12382" y="142970"/>
                  </a:moveTo>
                  <a:lnTo>
                    <a:pt x="349567" y="217646"/>
                  </a:lnTo>
                  <a:lnTo>
                    <a:pt x="401098" y="142970"/>
                  </a:lnTo>
                  <a:lnTo>
                    <a:pt x="392811" y="46863"/>
                  </a:lnTo>
                  <a:lnTo>
                    <a:pt x="341567" y="0"/>
                  </a:lnTo>
                  <a:lnTo>
                    <a:pt x="164973" y="0"/>
                  </a:lnTo>
                  <a:lnTo>
                    <a:pt x="0" y="148590"/>
                  </a:lnTo>
                </a:path>
              </a:pathLst>
            </a:custGeom>
            <a:solidFill>
              <a:srgbClr val="000000"/>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75E74B4-C0D1-B997-0A3D-665DD536EDE2}"/>
                </a:ext>
              </a:extLst>
            </p:cNvPr>
            <p:cNvSpPr/>
            <p:nvPr/>
          </p:nvSpPr>
          <p:spPr>
            <a:xfrm>
              <a:off x="4930038" y="1486803"/>
              <a:ext cx="775349" cy="322451"/>
            </a:xfrm>
            <a:custGeom>
              <a:avLst/>
              <a:gdLst>
                <a:gd name="connsiteX0" fmla="*/ 89636 w 775349"/>
                <a:gd name="connsiteY0" fmla="*/ 117371 h 322451"/>
                <a:gd name="connsiteX1" fmla="*/ 515309 w 775349"/>
                <a:gd name="connsiteY1" fmla="*/ 60221 h 322451"/>
                <a:gd name="connsiteX2" fmla="*/ 581984 w 775349"/>
                <a:gd name="connsiteY2" fmla="*/ 41171 h 322451"/>
                <a:gd name="connsiteX3" fmla="*/ 749719 w 775349"/>
                <a:gd name="connsiteY3" fmla="*/ 2309 h 322451"/>
                <a:gd name="connsiteX4" fmla="*/ 774865 w 775349"/>
                <a:gd name="connsiteY4" fmla="*/ 9167 h 322451"/>
                <a:gd name="connsiteX5" fmla="*/ 754196 w 775349"/>
                <a:gd name="connsiteY5" fmla="*/ 35360 h 322451"/>
                <a:gd name="connsiteX6" fmla="*/ 671614 w 775349"/>
                <a:gd name="connsiteY6" fmla="*/ 63935 h 322451"/>
                <a:gd name="connsiteX7" fmla="*/ 697903 w 775349"/>
                <a:gd name="connsiteY7" fmla="*/ 71555 h 322451"/>
                <a:gd name="connsiteX8" fmla="*/ 743242 w 775349"/>
                <a:gd name="connsiteY8" fmla="*/ 129848 h 322451"/>
                <a:gd name="connsiteX9" fmla="*/ 741527 w 775349"/>
                <a:gd name="connsiteY9" fmla="*/ 170425 h 322451"/>
                <a:gd name="connsiteX10" fmla="*/ 729145 w 775349"/>
                <a:gd name="connsiteY10" fmla="*/ 168710 h 322451"/>
                <a:gd name="connsiteX11" fmla="*/ 716381 w 775349"/>
                <a:gd name="connsiteY11" fmla="*/ 152708 h 322451"/>
                <a:gd name="connsiteX12" fmla="*/ 673519 w 775349"/>
                <a:gd name="connsiteY12" fmla="*/ 104512 h 322451"/>
                <a:gd name="connsiteX13" fmla="*/ 664756 w 775349"/>
                <a:gd name="connsiteY13" fmla="*/ 106988 h 322451"/>
                <a:gd name="connsiteX14" fmla="*/ 693331 w 775349"/>
                <a:gd name="connsiteY14" fmla="*/ 151470 h 322451"/>
                <a:gd name="connsiteX15" fmla="*/ 691045 w 775349"/>
                <a:gd name="connsiteY15" fmla="*/ 161852 h 322451"/>
                <a:gd name="connsiteX16" fmla="*/ 668404 w 775349"/>
                <a:gd name="connsiteY16" fmla="*/ 208811 h 322451"/>
                <a:gd name="connsiteX17" fmla="*/ 649992 w 775349"/>
                <a:gd name="connsiteY17" fmla="*/ 210335 h 322451"/>
                <a:gd name="connsiteX18" fmla="*/ 636371 w 775349"/>
                <a:gd name="connsiteY18" fmla="*/ 199476 h 322451"/>
                <a:gd name="connsiteX19" fmla="*/ 638371 w 775349"/>
                <a:gd name="connsiteY19" fmla="*/ 189951 h 322451"/>
                <a:gd name="connsiteX20" fmla="*/ 639896 w 775349"/>
                <a:gd name="connsiteY20" fmla="*/ 184903 h 322451"/>
                <a:gd name="connsiteX21" fmla="*/ 614369 w 775349"/>
                <a:gd name="connsiteY21" fmla="*/ 188427 h 322451"/>
                <a:gd name="connsiteX22" fmla="*/ 531692 w 775349"/>
                <a:gd name="connsiteY22" fmla="*/ 197952 h 322451"/>
                <a:gd name="connsiteX23" fmla="*/ 133166 w 775349"/>
                <a:gd name="connsiteY23" fmla="*/ 317967 h 322451"/>
                <a:gd name="connsiteX24" fmla="*/ 4359 w 775349"/>
                <a:gd name="connsiteY24" fmla="*/ 249187 h 322451"/>
                <a:gd name="connsiteX25" fmla="*/ 3911 w 775349"/>
                <a:gd name="connsiteY25" fmla="*/ 247673 h 322451"/>
                <a:gd name="connsiteX26" fmla="*/ 3911 w 775349"/>
                <a:gd name="connsiteY26" fmla="*/ 247673 h 322451"/>
                <a:gd name="connsiteX27" fmla="*/ 75139 w 775349"/>
                <a:gd name="connsiteY27" fmla="*/ 120361 h 322451"/>
                <a:gd name="connsiteX28" fmla="*/ 89636 w 775349"/>
                <a:gd name="connsiteY28" fmla="*/ 117371 h 32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5349" h="322451">
                  <a:moveTo>
                    <a:pt x="89636" y="117371"/>
                  </a:moveTo>
                  <a:lnTo>
                    <a:pt x="515309" y="60221"/>
                  </a:lnTo>
                  <a:lnTo>
                    <a:pt x="581984" y="41171"/>
                  </a:lnTo>
                  <a:cubicBezTo>
                    <a:pt x="581984" y="41171"/>
                    <a:pt x="735431" y="7452"/>
                    <a:pt x="749719" y="2309"/>
                  </a:cubicBezTo>
                  <a:cubicBezTo>
                    <a:pt x="766292" y="-3597"/>
                    <a:pt x="773150" y="2975"/>
                    <a:pt x="774865" y="9167"/>
                  </a:cubicBezTo>
                  <a:cubicBezTo>
                    <a:pt x="777627" y="18692"/>
                    <a:pt x="768293" y="29836"/>
                    <a:pt x="754196" y="35360"/>
                  </a:cubicBezTo>
                  <a:cubicBezTo>
                    <a:pt x="749433" y="37265"/>
                    <a:pt x="671614" y="63935"/>
                    <a:pt x="671614" y="63935"/>
                  </a:cubicBezTo>
                  <a:cubicBezTo>
                    <a:pt x="680548" y="65840"/>
                    <a:pt x="689330" y="68384"/>
                    <a:pt x="697903" y="71555"/>
                  </a:cubicBezTo>
                  <a:cubicBezTo>
                    <a:pt x="716477" y="77842"/>
                    <a:pt x="734288" y="101845"/>
                    <a:pt x="743242" y="129848"/>
                  </a:cubicBezTo>
                  <a:cubicBezTo>
                    <a:pt x="752195" y="157852"/>
                    <a:pt x="752291" y="166424"/>
                    <a:pt x="741527" y="170425"/>
                  </a:cubicBezTo>
                  <a:cubicBezTo>
                    <a:pt x="737346" y="171692"/>
                    <a:pt x="732822" y="171063"/>
                    <a:pt x="729145" y="168710"/>
                  </a:cubicBezTo>
                  <a:cubicBezTo>
                    <a:pt x="723115" y="165072"/>
                    <a:pt x="718591" y="159395"/>
                    <a:pt x="716381" y="152708"/>
                  </a:cubicBezTo>
                  <a:cubicBezTo>
                    <a:pt x="701427" y="108036"/>
                    <a:pt x="673519" y="104512"/>
                    <a:pt x="673519" y="104512"/>
                  </a:cubicBezTo>
                  <a:lnTo>
                    <a:pt x="664756" y="106988"/>
                  </a:lnTo>
                  <a:cubicBezTo>
                    <a:pt x="664756" y="106988"/>
                    <a:pt x="693331" y="127086"/>
                    <a:pt x="693331" y="151470"/>
                  </a:cubicBezTo>
                  <a:cubicBezTo>
                    <a:pt x="693255" y="155052"/>
                    <a:pt x="692483" y="158576"/>
                    <a:pt x="691045" y="161852"/>
                  </a:cubicBezTo>
                  <a:cubicBezTo>
                    <a:pt x="697760" y="181074"/>
                    <a:pt x="687616" y="202095"/>
                    <a:pt x="668404" y="208811"/>
                  </a:cubicBezTo>
                  <a:cubicBezTo>
                    <a:pt x="662489" y="210868"/>
                    <a:pt x="656155" y="211392"/>
                    <a:pt x="649992" y="210335"/>
                  </a:cubicBezTo>
                  <a:cubicBezTo>
                    <a:pt x="643896" y="209192"/>
                    <a:pt x="637229" y="205572"/>
                    <a:pt x="636371" y="199476"/>
                  </a:cubicBezTo>
                  <a:cubicBezTo>
                    <a:pt x="636200" y="196180"/>
                    <a:pt x="636895" y="192904"/>
                    <a:pt x="638371" y="189951"/>
                  </a:cubicBezTo>
                  <a:cubicBezTo>
                    <a:pt x="638981" y="188303"/>
                    <a:pt x="639486" y="186617"/>
                    <a:pt x="639896" y="184903"/>
                  </a:cubicBezTo>
                  <a:lnTo>
                    <a:pt x="614369" y="188427"/>
                  </a:lnTo>
                  <a:cubicBezTo>
                    <a:pt x="614369" y="188427"/>
                    <a:pt x="556552" y="193190"/>
                    <a:pt x="531692" y="197952"/>
                  </a:cubicBezTo>
                  <a:lnTo>
                    <a:pt x="133166" y="317967"/>
                  </a:lnTo>
                  <a:cubicBezTo>
                    <a:pt x="78606" y="334541"/>
                    <a:pt x="20932" y="303746"/>
                    <a:pt x="4359" y="249187"/>
                  </a:cubicBezTo>
                  <a:cubicBezTo>
                    <a:pt x="4207" y="248682"/>
                    <a:pt x="4054" y="248177"/>
                    <a:pt x="3911" y="247673"/>
                  </a:cubicBezTo>
                  <a:lnTo>
                    <a:pt x="3911" y="247673"/>
                  </a:lnTo>
                  <a:cubicBezTo>
                    <a:pt x="-11576" y="192847"/>
                    <a:pt x="20313" y="135849"/>
                    <a:pt x="75139" y="120361"/>
                  </a:cubicBezTo>
                  <a:cubicBezTo>
                    <a:pt x="79892" y="119018"/>
                    <a:pt x="84740" y="118018"/>
                    <a:pt x="89636" y="117371"/>
                  </a:cubicBezTo>
                  <a:close/>
                </a:path>
              </a:pathLst>
            </a:custGeom>
            <a:solidFill>
              <a:srgbClr val="FFBE9D"/>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1E7AD3C-CAE1-472D-96A3-3A266CED90FE}"/>
                </a:ext>
              </a:extLst>
            </p:cNvPr>
            <p:cNvSpPr/>
            <p:nvPr/>
          </p:nvSpPr>
          <p:spPr>
            <a:xfrm>
              <a:off x="5455348" y="1535022"/>
              <a:ext cx="128619" cy="71437"/>
            </a:xfrm>
            <a:custGeom>
              <a:avLst/>
              <a:gdLst>
                <a:gd name="connsiteX0" fmla="*/ 0 w 128619"/>
                <a:gd name="connsiteY0" fmla="*/ 22670 h 71437"/>
                <a:gd name="connsiteX1" fmla="*/ 18383 w 128619"/>
                <a:gd name="connsiteY1" fmla="*/ 39624 h 71437"/>
                <a:gd name="connsiteX2" fmla="*/ 45149 w 128619"/>
                <a:gd name="connsiteY2" fmla="*/ 41434 h 71437"/>
                <a:gd name="connsiteX3" fmla="*/ 118872 w 128619"/>
                <a:gd name="connsiteY3" fmla="*/ 71438 h 71437"/>
                <a:gd name="connsiteX4" fmla="*/ 128397 w 128619"/>
                <a:gd name="connsiteY4" fmla="*/ 67437 h 71437"/>
                <a:gd name="connsiteX5" fmla="*/ 124016 w 128619"/>
                <a:gd name="connsiteY5" fmla="*/ 58769 h 71437"/>
                <a:gd name="connsiteX6" fmla="*/ 57341 w 128619"/>
                <a:gd name="connsiteY6" fmla="*/ 0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19" h="71437">
                  <a:moveTo>
                    <a:pt x="0" y="22670"/>
                  </a:moveTo>
                  <a:cubicBezTo>
                    <a:pt x="1857" y="31680"/>
                    <a:pt x="9249" y="38500"/>
                    <a:pt x="18383" y="39624"/>
                  </a:cubicBezTo>
                  <a:cubicBezTo>
                    <a:pt x="27146" y="41434"/>
                    <a:pt x="36290" y="40291"/>
                    <a:pt x="45149" y="41434"/>
                  </a:cubicBezTo>
                  <a:cubicBezTo>
                    <a:pt x="71628" y="45053"/>
                    <a:pt x="92297" y="69151"/>
                    <a:pt x="118872" y="71438"/>
                  </a:cubicBezTo>
                  <a:cubicBezTo>
                    <a:pt x="122587" y="71438"/>
                    <a:pt x="127349" y="71438"/>
                    <a:pt x="128397" y="67437"/>
                  </a:cubicBezTo>
                  <a:cubicBezTo>
                    <a:pt x="129445" y="63437"/>
                    <a:pt x="126587" y="61055"/>
                    <a:pt x="124016" y="58769"/>
                  </a:cubicBezTo>
                  <a:lnTo>
                    <a:pt x="57341" y="0"/>
                  </a:lnTo>
                </a:path>
              </a:pathLst>
            </a:custGeom>
            <a:solidFill>
              <a:srgbClr val="FFBE9D"/>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6AC71A8-4EB5-6570-C598-23823CC91E60}"/>
                </a:ext>
              </a:extLst>
            </p:cNvPr>
            <p:cNvSpPr/>
            <p:nvPr/>
          </p:nvSpPr>
          <p:spPr>
            <a:xfrm>
              <a:off x="5455066" y="1535022"/>
              <a:ext cx="131347" cy="74052"/>
            </a:xfrm>
            <a:custGeom>
              <a:avLst/>
              <a:gdLst>
                <a:gd name="connsiteX0" fmla="*/ 57909 w 131347"/>
                <a:gd name="connsiteY0" fmla="*/ 0 h 74052"/>
                <a:gd name="connsiteX1" fmla="*/ 65719 w 131347"/>
                <a:gd name="connsiteY1" fmla="*/ 5620 h 74052"/>
                <a:gd name="connsiteX2" fmla="*/ 85817 w 131347"/>
                <a:gd name="connsiteY2" fmla="*/ 22384 h 74052"/>
                <a:gd name="connsiteX3" fmla="*/ 115249 w 131347"/>
                <a:gd name="connsiteY3" fmla="*/ 47625 h 74052"/>
                <a:gd name="connsiteX4" fmla="*/ 123631 w 131347"/>
                <a:gd name="connsiteY4" fmla="*/ 54959 h 74052"/>
                <a:gd name="connsiteX5" fmla="*/ 131346 w 131347"/>
                <a:gd name="connsiteY5" fmla="*/ 65818 h 74052"/>
                <a:gd name="connsiteX6" fmla="*/ 126774 w 131347"/>
                <a:gd name="connsiteY6" fmla="*/ 72866 h 74052"/>
                <a:gd name="connsiteX7" fmla="*/ 119630 w 131347"/>
                <a:gd name="connsiteY7" fmla="*/ 74009 h 74052"/>
                <a:gd name="connsiteX8" fmla="*/ 106867 w 131347"/>
                <a:gd name="connsiteY8" fmla="*/ 71438 h 74052"/>
                <a:gd name="connsiteX9" fmla="*/ 64290 w 131347"/>
                <a:gd name="connsiteY9" fmla="*/ 49911 h 74052"/>
                <a:gd name="connsiteX10" fmla="*/ 45240 w 131347"/>
                <a:gd name="connsiteY10" fmla="*/ 43625 h 74052"/>
                <a:gd name="connsiteX11" fmla="*/ 27429 w 131347"/>
                <a:gd name="connsiteY11" fmla="*/ 42482 h 74052"/>
                <a:gd name="connsiteX12" fmla="*/ 3140 w 131347"/>
                <a:gd name="connsiteY12" fmla="*/ 32004 h 74052"/>
                <a:gd name="connsiteX13" fmla="*/ 187 w 131347"/>
                <a:gd name="connsiteY13" fmla="*/ 22479 h 74052"/>
                <a:gd name="connsiteX14" fmla="*/ 4664 w 131347"/>
                <a:gd name="connsiteY14" fmla="*/ 30480 h 74052"/>
                <a:gd name="connsiteX15" fmla="*/ 27524 w 131347"/>
                <a:gd name="connsiteY15" fmla="*/ 38671 h 74052"/>
                <a:gd name="connsiteX16" fmla="*/ 45812 w 131347"/>
                <a:gd name="connsiteY16" fmla="*/ 39243 h 74052"/>
                <a:gd name="connsiteX17" fmla="*/ 66195 w 131347"/>
                <a:gd name="connsiteY17" fmla="*/ 45434 h 74052"/>
                <a:gd name="connsiteX18" fmla="*/ 108296 w 131347"/>
                <a:gd name="connsiteY18" fmla="*/ 66484 h 74052"/>
                <a:gd name="connsiteX19" fmla="*/ 119821 w 131347"/>
                <a:gd name="connsiteY19" fmla="*/ 68771 h 74052"/>
                <a:gd name="connsiteX20" fmla="*/ 126298 w 131347"/>
                <a:gd name="connsiteY20" fmla="*/ 65818 h 74052"/>
                <a:gd name="connsiteX21" fmla="*/ 120393 w 131347"/>
                <a:gd name="connsiteY21" fmla="*/ 58388 h 74052"/>
                <a:gd name="connsiteX22" fmla="*/ 112011 w 131347"/>
                <a:gd name="connsiteY22" fmla="*/ 50959 h 74052"/>
                <a:gd name="connsiteX23" fmla="*/ 83436 w 131347"/>
                <a:gd name="connsiteY23" fmla="*/ 24860 h 74052"/>
                <a:gd name="connsiteX24" fmla="*/ 64386 w 131347"/>
                <a:gd name="connsiteY24" fmla="*/ 6953 h 74052"/>
                <a:gd name="connsiteX25" fmla="*/ 57909 w 131347"/>
                <a:gd name="connsiteY25" fmla="*/ 0 h 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1347" h="74052">
                  <a:moveTo>
                    <a:pt x="57909" y="0"/>
                  </a:moveTo>
                  <a:cubicBezTo>
                    <a:pt x="60699" y="1591"/>
                    <a:pt x="63319" y="3477"/>
                    <a:pt x="65719" y="5620"/>
                  </a:cubicBezTo>
                  <a:cubicBezTo>
                    <a:pt x="70481" y="9525"/>
                    <a:pt x="77435" y="15145"/>
                    <a:pt x="85817" y="22384"/>
                  </a:cubicBezTo>
                  <a:lnTo>
                    <a:pt x="115249" y="47625"/>
                  </a:lnTo>
                  <a:lnTo>
                    <a:pt x="123631" y="54959"/>
                  </a:lnTo>
                  <a:cubicBezTo>
                    <a:pt x="126203" y="57531"/>
                    <a:pt x="130584" y="59722"/>
                    <a:pt x="131346" y="65818"/>
                  </a:cubicBezTo>
                  <a:cubicBezTo>
                    <a:pt x="131394" y="68875"/>
                    <a:pt x="129594" y="71666"/>
                    <a:pt x="126774" y="72866"/>
                  </a:cubicBezTo>
                  <a:cubicBezTo>
                    <a:pt x="124517" y="73800"/>
                    <a:pt x="122069" y="74190"/>
                    <a:pt x="119630" y="74009"/>
                  </a:cubicBezTo>
                  <a:cubicBezTo>
                    <a:pt x="115287" y="73676"/>
                    <a:pt x="111001" y="72809"/>
                    <a:pt x="106867" y="71438"/>
                  </a:cubicBezTo>
                  <a:cubicBezTo>
                    <a:pt x="92189" y="65265"/>
                    <a:pt x="77959" y="58074"/>
                    <a:pt x="64290" y="49911"/>
                  </a:cubicBezTo>
                  <a:cubicBezTo>
                    <a:pt x="58299" y="46844"/>
                    <a:pt x="51879" y="44720"/>
                    <a:pt x="45240" y="43625"/>
                  </a:cubicBezTo>
                  <a:cubicBezTo>
                    <a:pt x="39049" y="42672"/>
                    <a:pt x="32953" y="42863"/>
                    <a:pt x="27429" y="42482"/>
                  </a:cubicBezTo>
                  <a:cubicBezTo>
                    <a:pt x="18180" y="42748"/>
                    <a:pt x="9293" y="38910"/>
                    <a:pt x="3140" y="32004"/>
                  </a:cubicBezTo>
                  <a:cubicBezTo>
                    <a:pt x="-765" y="26575"/>
                    <a:pt x="-4" y="22479"/>
                    <a:pt x="187" y="22479"/>
                  </a:cubicBezTo>
                  <a:cubicBezTo>
                    <a:pt x="1225" y="25375"/>
                    <a:pt x="2740" y="28080"/>
                    <a:pt x="4664" y="30480"/>
                  </a:cubicBezTo>
                  <a:cubicBezTo>
                    <a:pt x="10779" y="36328"/>
                    <a:pt x="19085" y="39310"/>
                    <a:pt x="27524" y="38671"/>
                  </a:cubicBezTo>
                  <a:cubicBezTo>
                    <a:pt x="33629" y="38548"/>
                    <a:pt x="39725" y="38738"/>
                    <a:pt x="45812" y="39243"/>
                  </a:cubicBezTo>
                  <a:cubicBezTo>
                    <a:pt x="52879" y="40262"/>
                    <a:pt x="59756" y="42348"/>
                    <a:pt x="66195" y="45434"/>
                  </a:cubicBezTo>
                  <a:cubicBezTo>
                    <a:pt x="79788" y="53302"/>
                    <a:pt x="93846" y="60331"/>
                    <a:pt x="108296" y="66484"/>
                  </a:cubicBezTo>
                  <a:cubicBezTo>
                    <a:pt x="112049" y="67647"/>
                    <a:pt x="115906" y="68418"/>
                    <a:pt x="119821" y="68771"/>
                  </a:cubicBezTo>
                  <a:cubicBezTo>
                    <a:pt x="123536" y="68771"/>
                    <a:pt x="126679" y="67723"/>
                    <a:pt x="126298" y="65818"/>
                  </a:cubicBezTo>
                  <a:cubicBezTo>
                    <a:pt x="125917" y="63913"/>
                    <a:pt x="123250" y="60865"/>
                    <a:pt x="120393" y="58388"/>
                  </a:cubicBezTo>
                  <a:lnTo>
                    <a:pt x="112011" y="50959"/>
                  </a:lnTo>
                  <a:lnTo>
                    <a:pt x="83436" y="24860"/>
                  </a:lnTo>
                  <a:lnTo>
                    <a:pt x="64386" y="6953"/>
                  </a:lnTo>
                  <a:cubicBezTo>
                    <a:pt x="59909" y="2762"/>
                    <a:pt x="57623" y="286"/>
                    <a:pt x="57909" y="0"/>
                  </a:cubicBezTo>
                  <a:close/>
                </a:path>
              </a:pathLst>
            </a:custGeom>
            <a:solidFill>
              <a:srgbClr val="EB996E"/>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3478A76A-4233-A927-CB37-FD5BB07B314A}"/>
                </a:ext>
              </a:extLst>
            </p:cNvPr>
            <p:cNvSpPr/>
            <p:nvPr/>
          </p:nvSpPr>
          <p:spPr>
            <a:xfrm>
              <a:off x="5594504" y="1589379"/>
              <a:ext cx="82020" cy="69427"/>
            </a:xfrm>
            <a:custGeom>
              <a:avLst/>
              <a:gdLst>
                <a:gd name="connsiteX0" fmla="*/ 4 w 82020"/>
                <a:gd name="connsiteY0" fmla="*/ 3841 h 69427"/>
                <a:gd name="connsiteX1" fmla="*/ 16768 w 82020"/>
                <a:gd name="connsiteY1" fmla="*/ 3841 h 69427"/>
                <a:gd name="connsiteX2" fmla="*/ 31342 w 82020"/>
                <a:gd name="connsiteY2" fmla="*/ 13366 h 69427"/>
                <a:gd name="connsiteX3" fmla="*/ 41819 w 82020"/>
                <a:gd name="connsiteY3" fmla="*/ 33273 h 69427"/>
                <a:gd name="connsiteX4" fmla="*/ 51344 w 82020"/>
                <a:gd name="connsiteY4" fmla="*/ 54419 h 69427"/>
                <a:gd name="connsiteX5" fmla="*/ 65251 w 82020"/>
                <a:gd name="connsiteY5" fmla="*/ 67849 h 69427"/>
                <a:gd name="connsiteX6" fmla="*/ 78300 w 82020"/>
                <a:gd name="connsiteY6" fmla="*/ 67849 h 69427"/>
                <a:gd name="connsiteX7" fmla="*/ 82015 w 82020"/>
                <a:gd name="connsiteY7" fmla="*/ 64896 h 69427"/>
                <a:gd name="connsiteX8" fmla="*/ 77824 w 82020"/>
                <a:gd name="connsiteY8" fmla="*/ 66706 h 69427"/>
                <a:gd name="connsiteX9" fmla="*/ 66298 w 82020"/>
                <a:gd name="connsiteY9" fmla="*/ 65563 h 69427"/>
                <a:gd name="connsiteX10" fmla="*/ 53916 w 82020"/>
                <a:gd name="connsiteY10" fmla="*/ 52609 h 69427"/>
                <a:gd name="connsiteX11" fmla="*/ 44391 w 82020"/>
                <a:gd name="connsiteY11" fmla="*/ 31749 h 69427"/>
                <a:gd name="connsiteX12" fmla="*/ 33151 w 82020"/>
                <a:gd name="connsiteY12" fmla="*/ 11175 h 69427"/>
                <a:gd name="connsiteX13" fmla="*/ 16864 w 82020"/>
                <a:gd name="connsiteY13" fmla="*/ 793 h 69427"/>
                <a:gd name="connsiteX14" fmla="*/ 3814 w 82020"/>
                <a:gd name="connsiteY14" fmla="*/ 793 h 69427"/>
                <a:gd name="connsiteX15" fmla="*/ 4 w 82020"/>
                <a:gd name="connsiteY15" fmla="*/ 3841 h 6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69427">
                  <a:moveTo>
                    <a:pt x="4" y="3841"/>
                  </a:moveTo>
                  <a:cubicBezTo>
                    <a:pt x="5510" y="2517"/>
                    <a:pt x="11263" y="2517"/>
                    <a:pt x="16768" y="3841"/>
                  </a:cubicBezTo>
                  <a:cubicBezTo>
                    <a:pt x="22521" y="5365"/>
                    <a:pt x="27637" y="8708"/>
                    <a:pt x="31342" y="13366"/>
                  </a:cubicBezTo>
                  <a:cubicBezTo>
                    <a:pt x="35885" y="19395"/>
                    <a:pt x="39419" y="26120"/>
                    <a:pt x="41819" y="33273"/>
                  </a:cubicBezTo>
                  <a:cubicBezTo>
                    <a:pt x="44286" y="40617"/>
                    <a:pt x="47477" y="47704"/>
                    <a:pt x="51344" y="54419"/>
                  </a:cubicBezTo>
                  <a:cubicBezTo>
                    <a:pt x="54716" y="60048"/>
                    <a:pt x="59507" y="64677"/>
                    <a:pt x="65251" y="67849"/>
                  </a:cubicBezTo>
                  <a:cubicBezTo>
                    <a:pt x="69346" y="69954"/>
                    <a:pt x="74204" y="69954"/>
                    <a:pt x="78300" y="67849"/>
                  </a:cubicBezTo>
                  <a:cubicBezTo>
                    <a:pt x="81062" y="66420"/>
                    <a:pt x="82110" y="64991"/>
                    <a:pt x="82015" y="64896"/>
                  </a:cubicBezTo>
                  <a:cubicBezTo>
                    <a:pt x="81920" y="64801"/>
                    <a:pt x="80491" y="65658"/>
                    <a:pt x="77824" y="66706"/>
                  </a:cubicBezTo>
                  <a:cubicBezTo>
                    <a:pt x="73995" y="67982"/>
                    <a:pt x="69804" y="67563"/>
                    <a:pt x="66298" y="65563"/>
                  </a:cubicBezTo>
                  <a:cubicBezTo>
                    <a:pt x="61174" y="62324"/>
                    <a:pt x="56916" y="57876"/>
                    <a:pt x="53916" y="52609"/>
                  </a:cubicBezTo>
                  <a:cubicBezTo>
                    <a:pt x="50087" y="45970"/>
                    <a:pt x="46896" y="38988"/>
                    <a:pt x="44391" y="31749"/>
                  </a:cubicBezTo>
                  <a:cubicBezTo>
                    <a:pt x="41829" y="24310"/>
                    <a:pt x="38028" y="17357"/>
                    <a:pt x="33151" y="11175"/>
                  </a:cubicBezTo>
                  <a:cubicBezTo>
                    <a:pt x="29027" y="6003"/>
                    <a:pt x="23293" y="2355"/>
                    <a:pt x="16864" y="793"/>
                  </a:cubicBezTo>
                  <a:cubicBezTo>
                    <a:pt x="12578" y="-264"/>
                    <a:pt x="8101" y="-264"/>
                    <a:pt x="3814" y="793"/>
                  </a:cubicBezTo>
                  <a:cubicBezTo>
                    <a:pt x="1338" y="2698"/>
                    <a:pt x="-91" y="3650"/>
                    <a:pt x="4" y="3841"/>
                  </a:cubicBezTo>
                  <a:close/>
                </a:path>
              </a:pathLst>
            </a:custGeom>
            <a:solidFill>
              <a:srgbClr val="EB996E"/>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9FF3566-382F-AE25-46F6-FD97B133603B}"/>
                </a:ext>
              </a:extLst>
            </p:cNvPr>
            <p:cNvSpPr/>
            <p:nvPr/>
          </p:nvSpPr>
          <p:spPr>
            <a:xfrm>
              <a:off x="5585459" y="1519973"/>
              <a:ext cx="104679" cy="37719"/>
            </a:xfrm>
            <a:custGeom>
              <a:avLst/>
              <a:gdLst>
                <a:gd name="connsiteX0" fmla="*/ 104680 w 104679"/>
                <a:gd name="connsiteY0" fmla="*/ 0 h 37719"/>
                <a:gd name="connsiteX1" fmla="*/ 89154 w 104679"/>
                <a:gd name="connsiteY1" fmla="*/ 5239 h 37719"/>
                <a:gd name="connsiteX2" fmla="*/ 52197 w 104679"/>
                <a:gd name="connsiteY2" fmla="*/ 18859 h 37719"/>
                <a:gd name="connsiteX3" fmla="*/ 15240 w 104679"/>
                <a:gd name="connsiteY3" fmla="*/ 31909 h 37719"/>
                <a:gd name="connsiteX4" fmla="*/ 0 w 104679"/>
                <a:gd name="connsiteY4" fmla="*/ 37719 h 37719"/>
                <a:gd name="connsiteX5" fmla="*/ 16002 w 104679"/>
                <a:gd name="connsiteY5" fmla="*/ 34100 h 37719"/>
                <a:gd name="connsiteX6" fmla="*/ 53530 w 104679"/>
                <a:gd name="connsiteY6" fmla="*/ 21908 h 37719"/>
                <a:gd name="connsiteX7" fmla="*/ 90297 w 104679"/>
                <a:gd name="connsiteY7" fmla="*/ 7429 h 37719"/>
                <a:gd name="connsiteX8" fmla="*/ 104680 w 104679"/>
                <a:gd name="connsiteY8" fmla="*/ 0 h 3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9" h="37719">
                  <a:moveTo>
                    <a:pt x="104680" y="0"/>
                  </a:moveTo>
                  <a:cubicBezTo>
                    <a:pt x="99346" y="1238"/>
                    <a:pt x="94145" y="2991"/>
                    <a:pt x="89154" y="5239"/>
                  </a:cubicBezTo>
                  <a:lnTo>
                    <a:pt x="52197" y="18859"/>
                  </a:lnTo>
                  <a:lnTo>
                    <a:pt x="15240" y="31909"/>
                  </a:lnTo>
                  <a:cubicBezTo>
                    <a:pt x="9973" y="33318"/>
                    <a:pt x="4867" y="35262"/>
                    <a:pt x="0" y="37719"/>
                  </a:cubicBezTo>
                  <a:cubicBezTo>
                    <a:pt x="5448" y="37090"/>
                    <a:pt x="10811" y="35881"/>
                    <a:pt x="16002" y="34100"/>
                  </a:cubicBezTo>
                  <a:cubicBezTo>
                    <a:pt x="25527" y="31337"/>
                    <a:pt x="39053" y="27146"/>
                    <a:pt x="53530" y="21908"/>
                  </a:cubicBezTo>
                  <a:cubicBezTo>
                    <a:pt x="68009" y="16669"/>
                    <a:pt x="81058" y="11525"/>
                    <a:pt x="90297" y="7429"/>
                  </a:cubicBezTo>
                  <a:cubicBezTo>
                    <a:pt x="95355" y="5505"/>
                    <a:pt x="100184" y="3010"/>
                    <a:pt x="104680" y="0"/>
                  </a:cubicBezTo>
                  <a:close/>
                </a:path>
              </a:pathLst>
            </a:custGeom>
            <a:solidFill>
              <a:srgbClr val="EB996E"/>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76D7B25A-96BD-782C-BBB7-C0B4B73A435D}"/>
                </a:ext>
              </a:extLst>
            </p:cNvPr>
            <p:cNvSpPr/>
            <p:nvPr/>
          </p:nvSpPr>
          <p:spPr>
            <a:xfrm>
              <a:off x="5561853" y="1616919"/>
              <a:ext cx="56944" cy="57340"/>
            </a:xfrm>
            <a:custGeom>
              <a:avLst/>
              <a:gdLst>
                <a:gd name="connsiteX0" fmla="*/ 21416 w 56944"/>
                <a:gd name="connsiteY0" fmla="*/ 18 h 57340"/>
                <a:gd name="connsiteX1" fmla="*/ 24750 w 56944"/>
                <a:gd name="connsiteY1" fmla="*/ 3923 h 57340"/>
                <a:gd name="connsiteX2" fmla="*/ 29608 w 56944"/>
                <a:gd name="connsiteY2" fmla="*/ 15639 h 57340"/>
                <a:gd name="connsiteX3" fmla="*/ 24559 w 56944"/>
                <a:gd name="connsiteY3" fmla="*/ 21926 h 57340"/>
                <a:gd name="connsiteX4" fmla="*/ 14272 w 56944"/>
                <a:gd name="connsiteY4" fmla="*/ 24783 h 57340"/>
                <a:gd name="connsiteX5" fmla="*/ 2747 w 56944"/>
                <a:gd name="connsiteY5" fmla="*/ 30879 h 57340"/>
                <a:gd name="connsiteX6" fmla="*/ 842 w 56944"/>
                <a:gd name="connsiteY6" fmla="*/ 44881 h 57340"/>
                <a:gd name="connsiteX7" fmla="*/ 10367 w 56944"/>
                <a:gd name="connsiteY7" fmla="*/ 55168 h 57340"/>
                <a:gd name="connsiteX8" fmla="*/ 23131 w 56944"/>
                <a:gd name="connsiteY8" fmla="*/ 57073 h 57340"/>
                <a:gd name="connsiteX9" fmla="*/ 42847 w 56944"/>
                <a:gd name="connsiteY9" fmla="*/ 49739 h 57340"/>
                <a:gd name="connsiteX10" fmla="*/ 54277 w 56944"/>
                <a:gd name="connsiteY10" fmla="*/ 41261 h 57340"/>
                <a:gd name="connsiteX11" fmla="*/ 56944 w 56944"/>
                <a:gd name="connsiteY11" fmla="*/ 36785 h 57340"/>
                <a:gd name="connsiteX12" fmla="*/ 53325 w 56944"/>
                <a:gd name="connsiteY12" fmla="*/ 40309 h 57340"/>
                <a:gd name="connsiteX13" fmla="*/ 41800 w 56944"/>
                <a:gd name="connsiteY13" fmla="*/ 47643 h 57340"/>
                <a:gd name="connsiteX14" fmla="*/ 22750 w 56944"/>
                <a:gd name="connsiteY14" fmla="*/ 54120 h 57340"/>
                <a:gd name="connsiteX15" fmla="*/ 3700 w 56944"/>
                <a:gd name="connsiteY15" fmla="*/ 43928 h 57340"/>
                <a:gd name="connsiteX16" fmla="*/ 5033 w 56944"/>
                <a:gd name="connsiteY16" fmla="*/ 32784 h 57340"/>
                <a:gd name="connsiteX17" fmla="*/ 14558 w 56944"/>
                <a:gd name="connsiteY17" fmla="*/ 27736 h 57340"/>
                <a:gd name="connsiteX18" fmla="*/ 25417 w 56944"/>
                <a:gd name="connsiteY18" fmla="*/ 24307 h 57340"/>
                <a:gd name="connsiteX19" fmla="*/ 31513 w 56944"/>
                <a:gd name="connsiteY19" fmla="*/ 15925 h 57340"/>
                <a:gd name="connsiteX20" fmla="*/ 25321 w 56944"/>
                <a:gd name="connsiteY20" fmla="*/ 2971 h 57340"/>
                <a:gd name="connsiteX21" fmla="*/ 21416 w 56944"/>
                <a:gd name="connsiteY21" fmla="*/ 18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944" h="57340">
                  <a:moveTo>
                    <a:pt x="21416" y="18"/>
                  </a:moveTo>
                  <a:cubicBezTo>
                    <a:pt x="21416" y="18"/>
                    <a:pt x="22559" y="1542"/>
                    <a:pt x="24750" y="3923"/>
                  </a:cubicBezTo>
                  <a:cubicBezTo>
                    <a:pt x="28007" y="6933"/>
                    <a:pt x="29779" y="11210"/>
                    <a:pt x="29608" y="15639"/>
                  </a:cubicBezTo>
                  <a:cubicBezTo>
                    <a:pt x="29160" y="18487"/>
                    <a:pt x="27236" y="20878"/>
                    <a:pt x="24559" y="21926"/>
                  </a:cubicBezTo>
                  <a:cubicBezTo>
                    <a:pt x="21254" y="23278"/>
                    <a:pt x="17797" y="24240"/>
                    <a:pt x="14272" y="24783"/>
                  </a:cubicBezTo>
                  <a:cubicBezTo>
                    <a:pt x="9805" y="25326"/>
                    <a:pt x="5700" y="27488"/>
                    <a:pt x="2747" y="30879"/>
                  </a:cubicBezTo>
                  <a:cubicBezTo>
                    <a:pt x="-53" y="34984"/>
                    <a:pt x="-758" y="40175"/>
                    <a:pt x="842" y="44881"/>
                  </a:cubicBezTo>
                  <a:cubicBezTo>
                    <a:pt x="2471" y="49472"/>
                    <a:pt x="5909" y="53196"/>
                    <a:pt x="10367" y="55168"/>
                  </a:cubicBezTo>
                  <a:cubicBezTo>
                    <a:pt x="14329" y="57101"/>
                    <a:pt x="18778" y="57768"/>
                    <a:pt x="23131" y="57073"/>
                  </a:cubicBezTo>
                  <a:cubicBezTo>
                    <a:pt x="30027" y="55596"/>
                    <a:pt x="36666" y="53129"/>
                    <a:pt x="42847" y="49739"/>
                  </a:cubicBezTo>
                  <a:cubicBezTo>
                    <a:pt x="47115" y="47586"/>
                    <a:pt x="50972" y="44719"/>
                    <a:pt x="54277" y="41261"/>
                  </a:cubicBezTo>
                  <a:cubicBezTo>
                    <a:pt x="55516" y="40004"/>
                    <a:pt x="56430" y="38471"/>
                    <a:pt x="56944" y="36785"/>
                  </a:cubicBezTo>
                  <a:cubicBezTo>
                    <a:pt x="56944" y="36785"/>
                    <a:pt x="55706" y="38213"/>
                    <a:pt x="53325" y="40309"/>
                  </a:cubicBezTo>
                  <a:cubicBezTo>
                    <a:pt x="49858" y="43290"/>
                    <a:pt x="45971" y="45767"/>
                    <a:pt x="41800" y="47643"/>
                  </a:cubicBezTo>
                  <a:cubicBezTo>
                    <a:pt x="35770" y="50644"/>
                    <a:pt x="29360" y="52825"/>
                    <a:pt x="22750" y="54120"/>
                  </a:cubicBezTo>
                  <a:cubicBezTo>
                    <a:pt x="14815" y="55511"/>
                    <a:pt x="6948" y="51301"/>
                    <a:pt x="3700" y="43928"/>
                  </a:cubicBezTo>
                  <a:cubicBezTo>
                    <a:pt x="2385" y="40204"/>
                    <a:pt x="2880" y="36089"/>
                    <a:pt x="5033" y="32784"/>
                  </a:cubicBezTo>
                  <a:cubicBezTo>
                    <a:pt x="7491" y="30003"/>
                    <a:pt x="10881" y="28212"/>
                    <a:pt x="14558" y="27736"/>
                  </a:cubicBezTo>
                  <a:cubicBezTo>
                    <a:pt x="18301" y="27040"/>
                    <a:pt x="21950" y="25888"/>
                    <a:pt x="25417" y="24307"/>
                  </a:cubicBezTo>
                  <a:cubicBezTo>
                    <a:pt x="28750" y="22735"/>
                    <a:pt x="31046" y="19573"/>
                    <a:pt x="31513" y="15925"/>
                  </a:cubicBezTo>
                  <a:cubicBezTo>
                    <a:pt x="31570" y="10877"/>
                    <a:pt x="29284" y="6095"/>
                    <a:pt x="25321" y="2971"/>
                  </a:cubicBezTo>
                  <a:cubicBezTo>
                    <a:pt x="23131" y="1161"/>
                    <a:pt x="21511" y="-172"/>
                    <a:pt x="21416" y="18"/>
                  </a:cubicBezTo>
                  <a:close/>
                </a:path>
              </a:pathLst>
            </a:custGeom>
            <a:solidFill>
              <a:srgbClr val="EB996E"/>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010212FF-E962-75BC-0A44-96B85095874A}"/>
                </a:ext>
              </a:extLst>
            </p:cNvPr>
            <p:cNvSpPr/>
            <p:nvPr/>
          </p:nvSpPr>
          <p:spPr>
            <a:xfrm>
              <a:off x="5565127" y="1650465"/>
              <a:ext cx="59111" cy="50711"/>
            </a:xfrm>
            <a:custGeom>
              <a:avLst/>
              <a:gdLst>
                <a:gd name="connsiteX0" fmla="*/ 8998 w 59111"/>
                <a:gd name="connsiteY0" fmla="*/ 19526 h 50711"/>
                <a:gd name="connsiteX1" fmla="*/ 4807 w 59111"/>
                <a:gd name="connsiteY1" fmla="*/ 21527 h 50711"/>
                <a:gd name="connsiteX2" fmla="*/ 44 w 59111"/>
                <a:gd name="connsiteY2" fmla="*/ 33338 h 50711"/>
                <a:gd name="connsiteX3" fmla="*/ 11379 w 59111"/>
                <a:gd name="connsiteY3" fmla="*/ 48482 h 50711"/>
                <a:gd name="connsiteX4" fmla="*/ 34430 w 59111"/>
                <a:gd name="connsiteY4" fmla="*/ 48482 h 50711"/>
                <a:gd name="connsiteX5" fmla="*/ 52813 w 59111"/>
                <a:gd name="connsiteY5" fmla="*/ 34481 h 50711"/>
                <a:gd name="connsiteX6" fmla="*/ 59004 w 59111"/>
                <a:gd name="connsiteY6" fmla="*/ 16764 h 50711"/>
                <a:gd name="connsiteX7" fmla="*/ 57575 w 59111"/>
                <a:gd name="connsiteY7" fmla="*/ 4191 h 50711"/>
                <a:gd name="connsiteX8" fmla="*/ 55670 w 59111"/>
                <a:gd name="connsiteY8" fmla="*/ 0 h 50711"/>
                <a:gd name="connsiteX9" fmla="*/ 56718 w 59111"/>
                <a:gd name="connsiteY9" fmla="*/ 16478 h 50711"/>
                <a:gd name="connsiteX10" fmla="*/ 33382 w 59111"/>
                <a:gd name="connsiteY10" fmla="*/ 45053 h 50711"/>
                <a:gd name="connsiteX11" fmla="*/ 12617 w 59111"/>
                <a:gd name="connsiteY11" fmla="*/ 45053 h 50711"/>
                <a:gd name="connsiteX12" fmla="*/ 2331 w 59111"/>
                <a:gd name="connsiteY12" fmla="*/ 32480 h 50711"/>
                <a:gd name="connsiteX13" fmla="*/ 5664 w 59111"/>
                <a:gd name="connsiteY13" fmla="*/ 21812 h 50711"/>
                <a:gd name="connsiteX14" fmla="*/ 8998 w 59111"/>
                <a:gd name="connsiteY14" fmla="*/ 19526 h 5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111" h="50711">
                  <a:moveTo>
                    <a:pt x="8998" y="19526"/>
                  </a:moveTo>
                  <a:cubicBezTo>
                    <a:pt x="8998" y="19526"/>
                    <a:pt x="7188" y="19526"/>
                    <a:pt x="4807" y="21527"/>
                  </a:cubicBezTo>
                  <a:cubicBezTo>
                    <a:pt x="1454" y="24498"/>
                    <a:pt x="-308" y="28870"/>
                    <a:pt x="44" y="33338"/>
                  </a:cubicBezTo>
                  <a:cubicBezTo>
                    <a:pt x="873" y="40034"/>
                    <a:pt x="5188" y="45796"/>
                    <a:pt x="11379" y="48482"/>
                  </a:cubicBezTo>
                  <a:cubicBezTo>
                    <a:pt x="18780" y="51454"/>
                    <a:pt x="27029" y="51454"/>
                    <a:pt x="34430" y="48482"/>
                  </a:cubicBezTo>
                  <a:cubicBezTo>
                    <a:pt x="41888" y="45872"/>
                    <a:pt x="48317" y="40977"/>
                    <a:pt x="52813" y="34481"/>
                  </a:cubicBezTo>
                  <a:cubicBezTo>
                    <a:pt x="56413" y="29232"/>
                    <a:pt x="58556" y="23117"/>
                    <a:pt x="59004" y="16764"/>
                  </a:cubicBezTo>
                  <a:cubicBezTo>
                    <a:pt x="59347" y="12516"/>
                    <a:pt x="58871" y="8249"/>
                    <a:pt x="57575" y="4191"/>
                  </a:cubicBezTo>
                  <a:cubicBezTo>
                    <a:pt x="57261" y="2667"/>
                    <a:pt x="56614" y="1238"/>
                    <a:pt x="55670" y="0"/>
                  </a:cubicBezTo>
                  <a:cubicBezTo>
                    <a:pt x="56709" y="5429"/>
                    <a:pt x="57061" y="10963"/>
                    <a:pt x="56718" y="16478"/>
                  </a:cubicBezTo>
                  <a:cubicBezTo>
                    <a:pt x="54947" y="29642"/>
                    <a:pt x="45926" y="40681"/>
                    <a:pt x="33382" y="45053"/>
                  </a:cubicBezTo>
                  <a:cubicBezTo>
                    <a:pt x="26705" y="47654"/>
                    <a:pt x="19294" y="47654"/>
                    <a:pt x="12617" y="45053"/>
                  </a:cubicBezTo>
                  <a:cubicBezTo>
                    <a:pt x="7236" y="42929"/>
                    <a:pt x="3350" y="38176"/>
                    <a:pt x="2331" y="32480"/>
                  </a:cubicBezTo>
                  <a:cubicBezTo>
                    <a:pt x="1854" y="28613"/>
                    <a:pt x="3064" y="24717"/>
                    <a:pt x="5664" y="21812"/>
                  </a:cubicBezTo>
                  <a:cubicBezTo>
                    <a:pt x="7569" y="20383"/>
                    <a:pt x="9189" y="19812"/>
                    <a:pt x="8998" y="19526"/>
                  </a:cubicBezTo>
                  <a:close/>
                </a:path>
              </a:pathLst>
            </a:custGeom>
            <a:solidFill>
              <a:srgbClr val="EB996E"/>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4F76826D-8DCA-AA93-80D0-6E0FA01A88AF}"/>
                </a:ext>
              </a:extLst>
            </p:cNvPr>
            <p:cNvSpPr/>
            <p:nvPr/>
          </p:nvSpPr>
          <p:spPr>
            <a:xfrm>
              <a:off x="5479923" y="1584934"/>
              <a:ext cx="41338" cy="50103"/>
            </a:xfrm>
            <a:custGeom>
              <a:avLst/>
              <a:gdLst>
                <a:gd name="connsiteX0" fmla="*/ 23431 w 41338"/>
                <a:gd name="connsiteY0" fmla="*/ 50101 h 50103"/>
                <a:gd name="connsiteX1" fmla="*/ 20669 w 41338"/>
                <a:gd name="connsiteY1" fmla="*/ 42672 h 50103"/>
                <a:gd name="connsiteX2" fmla="*/ 5143 w 41338"/>
                <a:gd name="connsiteY2" fmla="*/ 30004 h 50103"/>
                <a:gd name="connsiteX3" fmla="*/ 5143 w 41338"/>
                <a:gd name="connsiteY3" fmla="*/ 32861 h 50103"/>
                <a:gd name="connsiteX4" fmla="*/ 14668 w 41338"/>
                <a:gd name="connsiteY4" fmla="*/ 27527 h 50103"/>
                <a:gd name="connsiteX5" fmla="*/ 41338 w 41338"/>
                <a:gd name="connsiteY5" fmla="*/ 0 h 50103"/>
                <a:gd name="connsiteX6" fmla="*/ 12763 w 41338"/>
                <a:gd name="connsiteY6" fmla="*/ 24765 h 50103"/>
                <a:gd name="connsiteX7" fmla="*/ 3238 w 41338"/>
                <a:gd name="connsiteY7" fmla="*/ 30099 h 50103"/>
                <a:gd name="connsiteX8" fmla="*/ 0 w 41338"/>
                <a:gd name="connsiteY8" fmla="*/ 31813 h 50103"/>
                <a:gd name="connsiteX9" fmla="*/ 3429 w 41338"/>
                <a:gd name="connsiteY9" fmla="*/ 32956 h 50103"/>
                <a:gd name="connsiteX10" fmla="*/ 18383 w 41338"/>
                <a:gd name="connsiteY10" fmla="*/ 43815 h 50103"/>
                <a:gd name="connsiteX11" fmla="*/ 23431 w 41338"/>
                <a:gd name="connsiteY11" fmla="*/ 50101 h 5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38" h="50103">
                  <a:moveTo>
                    <a:pt x="23431" y="50101"/>
                  </a:moveTo>
                  <a:cubicBezTo>
                    <a:pt x="23431" y="50101"/>
                    <a:pt x="23431" y="47054"/>
                    <a:pt x="20669" y="42672"/>
                  </a:cubicBezTo>
                  <a:cubicBezTo>
                    <a:pt x="17021" y="36862"/>
                    <a:pt x="11573" y="32404"/>
                    <a:pt x="5143" y="30004"/>
                  </a:cubicBezTo>
                  <a:lnTo>
                    <a:pt x="5143" y="32861"/>
                  </a:lnTo>
                  <a:cubicBezTo>
                    <a:pt x="8439" y="31309"/>
                    <a:pt x="11621" y="29527"/>
                    <a:pt x="14668" y="27527"/>
                  </a:cubicBezTo>
                  <a:cubicBezTo>
                    <a:pt x="25936" y="20993"/>
                    <a:pt x="35166" y="11468"/>
                    <a:pt x="41338" y="0"/>
                  </a:cubicBezTo>
                  <a:cubicBezTo>
                    <a:pt x="32709" y="9230"/>
                    <a:pt x="23126" y="17526"/>
                    <a:pt x="12763" y="24765"/>
                  </a:cubicBezTo>
                  <a:cubicBezTo>
                    <a:pt x="9525" y="26765"/>
                    <a:pt x="6382" y="28575"/>
                    <a:pt x="3238" y="30099"/>
                  </a:cubicBezTo>
                  <a:lnTo>
                    <a:pt x="0" y="31813"/>
                  </a:lnTo>
                  <a:lnTo>
                    <a:pt x="3429" y="32956"/>
                  </a:lnTo>
                  <a:cubicBezTo>
                    <a:pt x="9353" y="35052"/>
                    <a:pt x="14554" y="38824"/>
                    <a:pt x="18383" y="43815"/>
                  </a:cubicBezTo>
                  <a:cubicBezTo>
                    <a:pt x="21907" y="47530"/>
                    <a:pt x="22955" y="50197"/>
                    <a:pt x="23431" y="50101"/>
                  </a:cubicBezTo>
                  <a:close/>
                </a:path>
              </a:pathLst>
            </a:custGeom>
            <a:solidFill>
              <a:srgbClr val="EB996E"/>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7C78E6CE-08C6-5AD0-2484-1A34CE3A39AC}"/>
                </a:ext>
              </a:extLst>
            </p:cNvPr>
            <p:cNvSpPr/>
            <p:nvPr/>
          </p:nvSpPr>
          <p:spPr>
            <a:xfrm>
              <a:off x="5630169" y="1589461"/>
              <a:ext cx="5851" cy="25219"/>
            </a:xfrm>
            <a:custGeom>
              <a:avLst/>
              <a:gdLst>
                <a:gd name="connsiteX0" fmla="*/ 5678 w 5851"/>
                <a:gd name="connsiteY0" fmla="*/ 45 h 25219"/>
                <a:gd name="connsiteX1" fmla="*/ 58 w 5851"/>
                <a:gd name="connsiteY1" fmla="*/ 12332 h 25219"/>
                <a:gd name="connsiteX2" fmla="*/ 4058 w 5851"/>
                <a:gd name="connsiteY2" fmla="*/ 25191 h 25219"/>
                <a:gd name="connsiteX3" fmla="*/ 3392 w 5851"/>
                <a:gd name="connsiteY3" fmla="*/ 12522 h 25219"/>
                <a:gd name="connsiteX4" fmla="*/ 5678 w 5851"/>
                <a:gd name="connsiteY4" fmla="*/ 45 h 2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1" h="25219">
                  <a:moveTo>
                    <a:pt x="5678" y="45"/>
                  </a:moveTo>
                  <a:cubicBezTo>
                    <a:pt x="5106" y="-527"/>
                    <a:pt x="630" y="4426"/>
                    <a:pt x="58" y="12332"/>
                  </a:cubicBezTo>
                  <a:cubicBezTo>
                    <a:pt x="-513" y="20238"/>
                    <a:pt x="3297" y="25667"/>
                    <a:pt x="4058" y="25191"/>
                  </a:cubicBezTo>
                  <a:cubicBezTo>
                    <a:pt x="4821" y="24714"/>
                    <a:pt x="2820" y="19380"/>
                    <a:pt x="3392" y="12522"/>
                  </a:cubicBezTo>
                  <a:cubicBezTo>
                    <a:pt x="3963" y="5664"/>
                    <a:pt x="6535" y="616"/>
                    <a:pt x="5678" y="45"/>
                  </a:cubicBezTo>
                  <a:close/>
                </a:path>
              </a:pathLst>
            </a:custGeom>
            <a:solidFill>
              <a:srgbClr val="EB996E"/>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E987558-08D9-233E-559A-96EFE7FDB2AC}"/>
                </a:ext>
              </a:extLst>
            </p:cNvPr>
            <p:cNvSpPr/>
            <p:nvPr/>
          </p:nvSpPr>
          <p:spPr>
            <a:xfrm>
              <a:off x="3343474" y="1586317"/>
              <a:ext cx="306315" cy="236932"/>
            </a:xfrm>
            <a:custGeom>
              <a:avLst/>
              <a:gdLst>
                <a:gd name="connsiteX0" fmla="*/ 306315 w 306315"/>
                <a:gd name="connsiteY0" fmla="*/ 151303 h 236932"/>
                <a:gd name="connsiteX1" fmla="*/ 233163 w 306315"/>
                <a:gd name="connsiteY1" fmla="*/ 42051 h 236932"/>
                <a:gd name="connsiteX2" fmla="*/ 115339 w 306315"/>
                <a:gd name="connsiteY2" fmla="*/ 141 h 236932"/>
                <a:gd name="connsiteX3" fmla="*/ 1039 w 306315"/>
                <a:gd name="connsiteY3" fmla="*/ 37288 h 236932"/>
                <a:gd name="connsiteX4" fmla="*/ 97908 w 306315"/>
                <a:gd name="connsiteY4" fmla="*/ 36050 h 236932"/>
                <a:gd name="connsiteX5" fmla="*/ 109148 w 306315"/>
                <a:gd name="connsiteY5" fmla="*/ 41670 h 236932"/>
                <a:gd name="connsiteX6" fmla="*/ 22089 w 306315"/>
                <a:gd name="connsiteY6" fmla="*/ 61863 h 236932"/>
                <a:gd name="connsiteX7" fmla="*/ 26185 w 306315"/>
                <a:gd name="connsiteY7" fmla="*/ 85580 h 236932"/>
                <a:gd name="connsiteX8" fmla="*/ 105433 w 306315"/>
                <a:gd name="connsiteY8" fmla="*/ 74722 h 236932"/>
                <a:gd name="connsiteX9" fmla="*/ 29805 w 306315"/>
                <a:gd name="connsiteY9" fmla="*/ 96058 h 236932"/>
                <a:gd name="connsiteX10" fmla="*/ 31519 w 306315"/>
                <a:gd name="connsiteY10" fmla="*/ 119775 h 236932"/>
                <a:gd name="connsiteX11" fmla="*/ 106767 w 306315"/>
                <a:gd name="connsiteY11" fmla="*/ 101773 h 236932"/>
                <a:gd name="connsiteX12" fmla="*/ 48283 w 306315"/>
                <a:gd name="connsiteY12" fmla="*/ 127109 h 236932"/>
                <a:gd name="connsiteX13" fmla="*/ 57808 w 306315"/>
                <a:gd name="connsiteY13" fmla="*/ 143873 h 236932"/>
                <a:gd name="connsiteX14" fmla="*/ 114292 w 306315"/>
                <a:gd name="connsiteY14" fmla="*/ 121775 h 236932"/>
                <a:gd name="connsiteX15" fmla="*/ 133342 w 306315"/>
                <a:gd name="connsiteY15" fmla="*/ 144635 h 236932"/>
                <a:gd name="connsiteX16" fmla="*/ 191920 w 306315"/>
                <a:gd name="connsiteY16" fmla="*/ 211977 h 236932"/>
                <a:gd name="connsiteX17" fmla="*/ 253642 w 306315"/>
                <a:gd name="connsiteY17" fmla="*/ 236932 h 23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15" h="236932">
                  <a:moveTo>
                    <a:pt x="306315" y="151303"/>
                  </a:moveTo>
                  <a:cubicBezTo>
                    <a:pt x="306315" y="151303"/>
                    <a:pt x="244213" y="50623"/>
                    <a:pt x="233163" y="42051"/>
                  </a:cubicBezTo>
                  <a:cubicBezTo>
                    <a:pt x="222114" y="33478"/>
                    <a:pt x="123721" y="-2526"/>
                    <a:pt x="115339" y="141"/>
                  </a:cubicBezTo>
                  <a:cubicBezTo>
                    <a:pt x="106957" y="2808"/>
                    <a:pt x="-12296" y="23096"/>
                    <a:pt x="1039" y="37288"/>
                  </a:cubicBezTo>
                  <a:cubicBezTo>
                    <a:pt x="14374" y="51481"/>
                    <a:pt x="97908" y="36050"/>
                    <a:pt x="97908" y="36050"/>
                  </a:cubicBezTo>
                  <a:lnTo>
                    <a:pt x="109148" y="41670"/>
                  </a:lnTo>
                  <a:cubicBezTo>
                    <a:pt x="109148" y="41670"/>
                    <a:pt x="37234" y="53100"/>
                    <a:pt x="22089" y="61863"/>
                  </a:cubicBezTo>
                  <a:cubicBezTo>
                    <a:pt x="6945" y="70626"/>
                    <a:pt x="12564" y="86914"/>
                    <a:pt x="26185" y="85580"/>
                  </a:cubicBezTo>
                  <a:cubicBezTo>
                    <a:pt x="39806" y="84247"/>
                    <a:pt x="101718" y="72150"/>
                    <a:pt x="105433" y="74722"/>
                  </a:cubicBezTo>
                  <a:cubicBezTo>
                    <a:pt x="109148" y="77293"/>
                    <a:pt x="37520" y="91581"/>
                    <a:pt x="29805" y="96058"/>
                  </a:cubicBezTo>
                  <a:cubicBezTo>
                    <a:pt x="19422" y="102249"/>
                    <a:pt x="18375" y="120632"/>
                    <a:pt x="31519" y="119775"/>
                  </a:cubicBezTo>
                  <a:cubicBezTo>
                    <a:pt x="39234" y="119203"/>
                    <a:pt x="106767" y="101773"/>
                    <a:pt x="106767" y="101773"/>
                  </a:cubicBezTo>
                  <a:cubicBezTo>
                    <a:pt x="86821" y="109145"/>
                    <a:pt x="67305" y="117603"/>
                    <a:pt x="48283" y="127109"/>
                  </a:cubicBezTo>
                  <a:cubicBezTo>
                    <a:pt x="40187" y="134824"/>
                    <a:pt x="46569" y="146159"/>
                    <a:pt x="57808" y="143873"/>
                  </a:cubicBezTo>
                  <a:cubicBezTo>
                    <a:pt x="65809" y="142159"/>
                    <a:pt x="103623" y="124061"/>
                    <a:pt x="114292" y="121775"/>
                  </a:cubicBezTo>
                  <a:cubicBezTo>
                    <a:pt x="114292" y="121775"/>
                    <a:pt x="123817" y="124442"/>
                    <a:pt x="133342" y="144635"/>
                  </a:cubicBezTo>
                  <a:cubicBezTo>
                    <a:pt x="137533" y="154160"/>
                    <a:pt x="156773" y="212739"/>
                    <a:pt x="191920" y="211977"/>
                  </a:cubicBezTo>
                  <a:cubicBezTo>
                    <a:pt x="223067" y="211310"/>
                    <a:pt x="253642" y="236932"/>
                    <a:pt x="253642" y="236932"/>
                  </a:cubicBezTo>
                  <a:close/>
                </a:path>
              </a:pathLst>
            </a:custGeom>
            <a:solidFill>
              <a:srgbClr val="FFBE9D"/>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1E8CA1E-4381-C1B8-AC4E-EEFA66598279}"/>
                </a:ext>
              </a:extLst>
            </p:cNvPr>
            <p:cNvSpPr/>
            <p:nvPr/>
          </p:nvSpPr>
          <p:spPr>
            <a:xfrm>
              <a:off x="3345084" y="1618747"/>
              <a:ext cx="148208" cy="21145"/>
            </a:xfrm>
            <a:custGeom>
              <a:avLst/>
              <a:gdLst>
                <a:gd name="connsiteX0" fmla="*/ 0 w 148208"/>
                <a:gd name="connsiteY0" fmla="*/ 5143 h 21145"/>
                <a:gd name="connsiteX1" fmla="*/ 21717 w 148208"/>
                <a:gd name="connsiteY1" fmla="*/ 11144 h 21145"/>
                <a:gd name="connsiteX2" fmla="*/ 46292 w 148208"/>
                <a:gd name="connsiteY2" fmla="*/ 12192 h 21145"/>
                <a:gd name="connsiteX3" fmla="*/ 75819 w 148208"/>
                <a:gd name="connsiteY3" fmla="*/ 8287 h 21145"/>
                <a:gd name="connsiteX4" fmla="*/ 98108 w 148208"/>
                <a:gd name="connsiteY4" fmla="*/ 5048 h 21145"/>
                <a:gd name="connsiteX5" fmla="*/ 96774 w 148208"/>
                <a:gd name="connsiteY5" fmla="*/ 5048 h 21145"/>
                <a:gd name="connsiteX6" fmla="*/ 148209 w 148208"/>
                <a:gd name="connsiteY6" fmla="*/ 21145 h 21145"/>
                <a:gd name="connsiteX7" fmla="*/ 98584 w 148208"/>
                <a:gd name="connsiteY7" fmla="*/ 0 h 21145"/>
                <a:gd name="connsiteX8" fmla="*/ 98012 w 148208"/>
                <a:gd name="connsiteY8" fmla="*/ 0 h 21145"/>
                <a:gd name="connsiteX9" fmla="*/ 97250 w 148208"/>
                <a:gd name="connsiteY9" fmla="*/ 0 h 21145"/>
                <a:gd name="connsiteX10" fmla="*/ 75152 w 148208"/>
                <a:gd name="connsiteY10" fmla="*/ 2953 h 21145"/>
                <a:gd name="connsiteX11" fmla="*/ 45910 w 148208"/>
                <a:gd name="connsiteY11" fmla="*/ 7239 h 21145"/>
                <a:gd name="connsiteX12" fmla="*/ 22098 w 148208"/>
                <a:gd name="connsiteY12" fmla="*/ 7239 h 21145"/>
                <a:gd name="connsiteX13" fmla="*/ 0 w 148208"/>
                <a:gd name="connsiteY13" fmla="*/ 5143 h 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208" h="21145">
                  <a:moveTo>
                    <a:pt x="0" y="5143"/>
                  </a:moveTo>
                  <a:cubicBezTo>
                    <a:pt x="6744" y="8639"/>
                    <a:pt x="14135" y="10677"/>
                    <a:pt x="21717" y="11144"/>
                  </a:cubicBezTo>
                  <a:cubicBezTo>
                    <a:pt x="29851" y="12306"/>
                    <a:pt x="38081" y="12659"/>
                    <a:pt x="46292" y="12192"/>
                  </a:cubicBezTo>
                  <a:cubicBezTo>
                    <a:pt x="55817" y="11144"/>
                    <a:pt x="65342" y="9811"/>
                    <a:pt x="75819" y="8287"/>
                  </a:cubicBezTo>
                  <a:lnTo>
                    <a:pt x="98108" y="5048"/>
                  </a:lnTo>
                  <a:lnTo>
                    <a:pt x="96774" y="5048"/>
                  </a:lnTo>
                  <a:cubicBezTo>
                    <a:pt x="113424" y="11887"/>
                    <a:pt x="130635" y="17278"/>
                    <a:pt x="148209" y="21145"/>
                  </a:cubicBezTo>
                  <a:cubicBezTo>
                    <a:pt x="132274" y="12744"/>
                    <a:pt x="115681" y="5667"/>
                    <a:pt x="98584" y="0"/>
                  </a:cubicBezTo>
                  <a:lnTo>
                    <a:pt x="98012" y="0"/>
                  </a:lnTo>
                  <a:lnTo>
                    <a:pt x="97250" y="0"/>
                  </a:lnTo>
                  <a:lnTo>
                    <a:pt x="75152" y="2953"/>
                  </a:lnTo>
                  <a:lnTo>
                    <a:pt x="45910" y="7239"/>
                  </a:lnTo>
                  <a:cubicBezTo>
                    <a:pt x="37986" y="7849"/>
                    <a:pt x="30023" y="7849"/>
                    <a:pt x="22098" y="7239"/>
                  </a:cubicBezTo>
                  <a:cubicBezTo>
                    <a:pt x="8572" y="6286"/>
                    <a:pt x="190" y="4286"/>
                    <a:pt x="0" y="5143"/>
                  </a:cubicBezTo>
                  <a:close/>
                </a:path>
              </a:pathLst>
            </a:custGeom>
            <a:solidFill>
              <a:srgbClr val="EB996E"/>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85366F0C-5206-40CD-EDE2-412AB10F37CB}"/>
                </a:ext>
              </a:extLst>
            </p:cNvPr>
            <p:cNvSpPr/>
            <p:nvPr/>
          </p:nvSpPr>
          <p:spPr>
            <a:xfrm>
              <a:off x="3464579" y="1661209"/>
              <a:ext cx="138632" cy="68933"/>
            </a:xfrm>
            <a:custGeom>
              <a:avLst/>
              <a:gdLst>
                <a:gd name="connsiteX0" fmla="*/ 138633 w 138632"/>
                <a:gd name="connsiteY0" fmla="*/ 64504 h 68933"/>
                <a:gd name="connsiteX1" fmla="*/ 110915 w 138632"/>
                <a:gd name="connsiteY1" fmla="*/ 64504 h 68933"/>
                <a:gd name="connsiteX2" fmla="*/ 87769 w 138632"/>
                <a:gd name="connsiteY2" fmla="*/ 45454 h 68933"/>
                <a:gd name="connsiteX3" fmla="*/ 5188 w 138632"/>
                <a:gd name="connsiteY3" fmla="*/ 14117 h 68933"/>
                <a:gd name="connsiteX4" fmla="*/ 520 w 138632"/>
                <a:gd name="connsiteY4" fmla="*/ 3735 h 68933"/>
                <a:gd name="connsiteX5" fmla="*/ 10712 w 138632"/>
                <a:gd name="connsiteY5" fmla="*/ 20 h 68933"/>
                <a:gd name="connsiteX6" fmla="*/ 108915 w 138632"/>
                <a:gd name="connsiteY6" fmla="*/ 2306 h 6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2" h="68933">
                  <a:moveTo>
                    <a:pt x="138633" y="64504"/>
                  </a:moveTo>
                  <a:cubicBezTo>
                    <a:pt x="130337" y="70410"/>
                    <a:pt x="119212" y="70410"/>
                    <a:pt x="110915" y="64504"/>
                  </a:cubicBezTo>
                  <a:cubicBezTo>
                    <a:pt x="102438" y="59361"/>
                    <a:pt x="95866" y="51550"/>
                    <a:pt x="87769" y="45454"/>
                  </a:cubicBezTo>
                  <a:cubicBezTo>
                    <a:pt x="63576" y="28309"/>
                    <a:pt x="28619" y="32405"/>
                    <a:pt x="5188" y="14117"/>
                  </a:cubicBezTo>
                  <a:cubicBezTo>
                    <a:pt x="1949" y="11641"/>
                    <a:pt x="-1289" y="7450"/>
                    <a:pt x="520" y="3735"/>
                  </a:cubicBezTo>
                  <a:cubicBezTo>
                    <a:pt x="2330" y="20"/>
                    <a:pt x="6807" y="-75"/>
                    <a:pt x="10712" y="20"/>
                  </a:cubicBezTo>
                  <a:lnTo>
                    <a:pt x="108915" y="2306"/>
                  </a:lnTo>
                </a:path>
              </a:pathLst>
            </a:custGeom>
            <a:solidFill>
              <a:srgbClr val="FFBE9D"/>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1E4DB872-4ED3-1498-E6A0-8803C9618076}"/>
                </a:ext>
              </a:extLst>
            </p:cNvPr>
            <p:cNvSpPr/>
            <p:nvPr/>
          </p:nvSpPr>
          <p:spPr>
            <a:xfrm>
              <a:off x="3462092" y="1658990"/>
              <a:ext cx="141596" cy="73190"/>
            </a:xfrm>
            <a:custGeom>
              <a:avLst/>
              <a:gdLst>
                <a:gd name="connsiteX0" fmla="*/ 111402 w 141596"/>
                <a:gd name="connsiteY0" fmla="*/ 4906 h 73190"/>
                <a:gd name="connsiteX1" fmla="*/ 100829 w 141596"/>
                <a:gd name="connsiteY1" fmla="*/ 3573 h 73190"/>
                <a:gd name="connsiteX2" fmla="*/ 72254 w 141596"/>
                <a:gd name="connsiteY2" fmla="*/ 2049 h 73190"/>
                <a:gd name="connsiteX3" fmla="*/ 29296 w 141596"/>
                <a:gd name="connsiteY3" fmla="*/ 334 h 73190"/>
                <a:gd name="connsiteX4" fmla="*/ 16819 w 141596"/>
                <a:gd name="connsiteY4" fmla="*/ 334 h 73190"/>
                <a:gd name="connsiteX5" fmla="*/ 2436 w 141596"/>
                <a:gd name="connsiteY5" fmla="*/ 3382 h 73190"/>
                <a:gd name="connsiteX6" fmla="*/ 817 w 141596"/>
                <a:gd name="connsiteY6" fmla="*/ 12907 h 73190"/>
                <a:gd name="connsiteX7" fmla="*/ 5770 w 141596"/>
                <a:gd name="connsiteY7" fmla="*/ 19289 h 73190"/>
                <a:gd name="connsiteX8" fmla="*/ 18057 w 141596"/>
                <a:gd name="connsiteY8" fmla="*/ 26814 h 73190"/>
                <a:gd name="connsiteX9" fmla="*/ 69016 w 141596"/>
                <a:gd name="connsiteY9" fmla="*/ 41387 h 73190"/>
                <a:gd name="connsiteX10" fmla="*/ 89113 w 141596"/>
                <a:gd name="connsiteY10" fmla="*/ 50912 h 73190"/>
                <a:gd name="connsiteX11" fmla="*/ 104449 w 141596"/>
                <a:gd name="connsiteY11" fmla="*/ 63485 h 73190"/>
                <a:gd name="connsiteX12" fmla="*/ 132071 w 141596"/>
                <a:gd name="connsiteY12" fmla="*/ 73010 h 73190"/>
                <a:gd name="connsiteX13" fmla="*/ 141596 w 141596"/>
                <a:gd name="connsiteY13" fmla="*/ 67676 h 73190"/>
                <a:gd name="connsiteX14" fmla="*/ 132071 w 141596"/>
                <a:gd name="connsiteY14" fmla="*/ 70914 h 73190"/>
                <a:gd name="connsiteX15" fmla="*/ 107306 w 141596"/>
                <a:gd name="connsiteY15" fmla="*/ 60246 h 73190"/>
                <a:gd name="connsiteX16" fmla="*/ 92066 w 141596"/>
                <a:gd name="connsiteY16" fmla="*/ 46911 h 73190"/>
                <a:gd name="connsiteX17" fmla="*/ 70825 w 141596"/>
                <a:gd name="connsiteY17" fmla="*/ 36624 h 73190"/>
                <a:gd name="connsiteX18" fmla="*/ 20819 w 141596"/>
                <a:gd name="connsiteY18" fmla="*/ 21956 h 73190"/>
                <a:gd name="connsiteX19" fmla="*/ 9580 w 141596"/>
                <a:gd name="connsiteY19" fmla="*/ 15193 h 73190"/>
                <a:gd name="connsiteX20" fmla="*/ 6627 w 141596"/>
                <a:gd name="connsiteY20" fmla="*/ 7764 h 73190"/>
                <a:gd name="connsiteX21" fmla="*/ 17009 w 141596"/>
                <a:gd name="connsiteY21" fmla="*/ 6240 h 73190"/>
                <a:gd name="connsiteX22" fmla="*/ 29392 w 141596"/>
                <a:gd name="connsiteY22" fmla="*/ 6240 h 73190"/>
                <a:gd name="connsiteX23" fmla="*/ 72445 w 141596"/>
                <a:gd name="connsiteY23" fmla="*/ 6240 h 73190"/>
                <a:gd name="connsiteX24" fmla="*/ 101020 w 141596"/>
                <a:gd name="connsiteY24" fmla="*/ 6240 h 73190"/>
                <a:gd name="connsiteX25" fmla="*/ 111402 w 141596"/>
                <a:gd name="connsiteY25" fmla="*/ 4906 h 7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596" h="73190">
                  <a:moveTo>
                    <a:pt x="111402" y="4906"/>
                  </a:moveTo>
                  <a:cubicBezTo>
                    <a:pt x="107944" y="4039"/>
                    <a:pt x="104392" y="3592"/>
                    <a:pt x="100829" y="3573"/>
                  </a:cubicBezTo>
                  <a:cubicBezTo>
                    <a:pt x="93971" y="3573"/>
                    <a:pt x="84065" y="2525"/>
                    <a:pt x="72254" y="2049"/>
                  </a:cubicBezTo>
                  <a:lnTo>
                    <a:pt x="29296" y="334"/>
                  </a:lnTo>
                  <a:lnTo>
                    <a:pt x="16819" y="334"/>
                  </a:lnTo>
                  <a:cubicBezTo>
                    <a:pt x="11809" y="-618"/>
                    <a:pt x="6627" y="486"/>
                    <a:pt x="2436" y="3382"/>
                  </a:cubicBezTo>
                  <a:cubicBezTo>
                    <a:pt x="-60" y="5897"/>
                    <a:pt x="-707" y="9707"/>
                    <a:pt x="817" y="12907"/>
                  </a:cubicBezTo>
                  <a:cubicBezTo>
                    <a:pt x="1922" y="15403"/>
                    <a:pt x="3627" y="17593"/>
                    <a:pt x="5770" y="19289"/>
                  </a:cubicBezTo>
                  <a:cubicBezTo>
                    <a:pt x="9580" y="22242"/>
                    <a:pt x="13695" y="24766"/>
                    <a:pt x="18057" y="26814"/>
                  </a:cubicBezTo>
                  <a:cubicBezTo>
                    <a:pt x="34678" y="32853"/>
                    <a:pt x="51709" y="37729"/>
                    <a:pt x="69016" y="41387"/>
                  </a:cubicBezTo>
                  <a:cubicBezTo>
                    <a:pt x="76150" y="43549"/>
                    <a:pt x="82922" y="46759"/>
                    <a:pt x="89113" y="50912"/>
                  </a:cubicBezTo>
                  <a:cubicBezTo>
                    <a:pt x="94828" y="54817"/>
                    <a:pt x="99591" y="59580"/>
                    <a:pt x="104449" y="63485"/>
                  </a:cubicBezTo>
                  <a:cubicBezTo>
                    <a:pt x="111812" y="70562"/>
                    <a:pt x="121908" y="74048"/>
                    <a:pt x="132071" y="73010"/>
                  </a:cubicBezTo>
                  <a:cubicBezTo>
                    <a:pt x="139405" y="71676"/>
                    <a:pt x="141596" y="67676"/>
                    <a:pt x="141596" y="67676"/>
                  </a:cubicBezTo>
                  <a:cubicBezTo>
                    <a:pt x="138624" y="69276"/>
                    <a:pt x="135405" y="70362"/>
                    <a:pt x="132071" y="70914"/>
                  </a:cubicBezTo>
                  <a:cubicBezTo>
                    <a:pt x="122699" y="70914"/>
                    <a:pt x="113745" y="67057"/>
                    <a:pt x="107306" y="60246"/>
                  </a:cubicBezTo>
                  <a:cubicBezTo>
                    <a:pt x="102829" y="56341"/>
                    <a:pt x="97781" y="51388"/>
                    <a:pt x="92066" y="46911"/>
                  </a:cubicBezTo>
                  <a:cubicBezTo>
                    <a:pt x="85561" y="42397"/>
                    <a:pt x="78398" y="38929"/>
                    <a:pt x="70825" y="36624"/>
                  </a:cubicBezTo>
                  <a:cubicBezTo>
                    <a:pt x="53880" y="32748"/>
                    <a:pt x="37174" y="27852"/>
                    <a:pt x="20819" y="21956"/>
                  </a:cubicBezTo>
                  <a:cubicBezTo>
                    <a:pt x="16847" y="20098"/>
                    <a:pt x="13085" y="17832"/>
                    <a:pt x="9580" y="15193"/>
                  </a:cubicBezTo>
                  <a:cubicBezTo>
                    <a:pt x="6436" y="12621"/>
                    <a:pt x="4913" y="9097"/>
                    <a:pt x="6627" y="7764"/>
                  </a:cubicBezTo>
                  <a:cubicBezTo>
                    <a:pt x="8342" y="6430"/>
                    <a:pt x="12818" y="6144"/>
                    <a:pt x="17009" y="6240"/>
                  </a:cubicBezTo>
                  <a:lnTo>
                    <a:pt x="29392" y="6240"/>
                  </a:lnTo>
                  <a:lnTo>
                    <a:pt x="72445" y="6240"/>
                  </a:lnTo>
                  <a:cubicBezTo>
                    <a:pt x="84637" y="6240"/>
                    <a:pt x="94543" y="6240"/>
                    <a:pt x="101020" y="6240"/>
                  </a:cubicBezTo>
                  <a:cubicBezTo>
                    <a:pt x="104525" y="6249"/>
                    <a:pt x="108011" y="5802"/>
                    <a:pt x="111402" y="4906"/>
                  </a:cubicBezTo>
                  <a:close/>
                </a:path>
              </a:pathLst>
            </a:custGeom>
            <a:solidFill>
              <a:srgbClr val="EB996E"/>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B3F6332-7FF8-0216-71FB-505260A1E8B3}"/>
                </a:ext>
              </a:extLst>
            </p:cNvPr>
            <p:cNvSpPr/>
            <p:nvPr/>
          </p:nvSpPr>
          <p:spPr>
            <a:xfrm>
              <a:off x="4034575" y="3968660"/>
              <a:ext cx="280249" cy="477253"/>
            </a:xfrm>
            <a:custGeom>
              <a:avLst/>
              <a:gdLst>
                <a:gd name="connsiteX0" fmla="*/ 99274 w 280249"/>
                <a:gd name="connsiteY0" fmla="*/ 0 h 477253"/>
                <a:gd name="connsiteX1" fmla="*/ 76700 w 280249"/>
                <a:gd name="connsiteY1" fmla="*/ 249746 h 477253"/>
                <a:gd name="connsiteX2" fmla="*/ 1738 w 280249"/>
                <a:gd name="connsiteY2" fmla="*/ 442246 h 477253"/>
                <a:gd name="connsiteX3" fmla="*/ 16445 w 280249"/>
                <a:gd name="connsiteY3" fmla="*/ 475507 h 477253"/>
                <a:gd name="connsiteX4" fmla="*/ 18026 w 280249"/>
                <a:gd name="connsiteY4" fmla="*/ 476060 h 477253"/>
                <a:gd name="connsiteX5" fmla="*/ 18026 w 280249"/>
                <a:gd name="connsiteY5" fmla="*/ 476060 h 477253"/>
                <a:gd name="connsiteX6" fmla="*/ 41267 w 280249"/>
                <a:gd name="connsiteY6" fmla="*/ 472059 h 477253"/>
                <a:gd name="connsiteX7" fmla="*/ 238720 w 280249"/>
                <a:gd name="connsiteY7" fmla="*/ 302514 h 477253"/>
                <a:gd name="connsiteX8" fmla="*/ 280249 w 280249"/>
                <a:gd name="connsiteY8" fmla="*/ 40196 h 47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49" h="477253">
                  <a:moveTo>
                    <a:pt x="99274" y="0"/>
                  </a:moveTo>
                  <a:lnTo>
                    <a:pt x="76700" y="249746"/>
                  </a:lnTo>
                  <a:lnTo>
                    <a:pt x="1738" y="442246"/>
                  </a:lnTo>
                  <a:cubicBezTo>
                    <a:pt x="-3386" y="455495"/>
                    <a:pt x="3205" y="470383"/>
                    <a:pt x="16445" y="475507"/>
                  </a:cubicBezTo>
                  <a:cubicBezTo>
                    <a:pt x="16969" y="475707"/>
                    <a:pt x="17493" y="475888"/>
                    <a:pt x="18026" y="476060"/>
                  </a:cubicBezTo>
                  <a:lnTo>
                    <a:pt x="18026" y="476060"/>
                  </a:lnTo>
                  <a:cubicBezTo>
                    <a:pt x="25960" y="478565"/>
                    <a:pt x="34628" y="477079"/>
                    <a:pt x="41267" y="472059"/>
                  </a:cubicBezTo>
                  <a:cubicBezTo>
                    <a:pt x="83463" y="439960"/>
                    <a:pt x="238054" y="320897"/>
                    <a:pt x="238720" y="302514"/>
                  </a:cubicBezTo>
                  <a:cubicBezTo>
                    <a:pt x="239482" y="281273"/>
                    <a:pt x="280249" y="40196"/>
                    <a:pt x="280249" y="40196"/>
                  </a:cubicBezTo>
                  <a:close/>
                </a:path>
              </a:pathLst>
            </a:custGeom>
            <a:solidFill>
              <a:srgbClr val="FFD45E"/>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89CB917-EAD4-D9A1-1223-F0DEDDD515B0}"/>
                </a:ext>
              </a:extLst>
            </p:cNvPr>
            <p:cNvSpPr/>
            <p:nvPr/>
          </p:nvSpPr>
          <p:spPr>
            <a:xfrm>
              <a:off x="4052601" y="4254315"/>
              <a:ext cx="222599" cy="192194"/>
            </a:xfrm>
            <a:custGeom>
              <a:avLst/>
              <a:gdLst>
                <a:gd name="connsiteX0" fmla="*/ 0 w 222599"/>
                <a:gd name="connsiteY0" fmla="*/ 190500 h 192194"/>
                <a:gd name="connsiteX1" fmla="*/ 222599 w 222599"/>
                <a:gd name="connsiteY1" fmla="*/ 0 h 192194"/>
                <a:gd name="connsiteX2" fmla="*/ 221456 w 222599"/>
                <a:gd name="connsiteY2" fmla="*/ 10573 h 192194"/>
                <a:gd name="connsiteX3" fmla="*/ 209455 w 222599"/>
                <a:gd name="connsiteY3" fmla="*/ 34481 h 192194"/>
                <a:gd name="connsiteX4" fmla="*/ 24003 w 222599"/>
                <a:gd name="connsiteY4" fmla="*/ 186881 h 192194"/>
                <a:gd name="connsiteX5" fmla="*/ 0 w 222599"/>
                <a:gd name="connsiteY5" fmla="*/ 190786 h 19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599" h="192194">
                  <a:moveTo>
                    <a:pt x="0" y="190500"/>
                  </a:moveTo>
                  <a:lnTo>
                    <a:pt x="222599" y="0"/>
                  </a:lnTo>
                  <a:lnTo>
                    <a:pt x="221456" y="10573"/>
                  </a:lnTo>
                  <a:cubicBezTo>
                    <a:pt x="220399" y="19707"/>
                    <a:pt x="216141" y="28175"/>
                    <a:pt x="209455" y="34481"/>
                  </a:cubicBezTo>
                  <a:cubicBezTo>
                    <a:pt x="191548" y="51245"/>
                    <a:pt x="140970" y="96584"/>
                    <a:pt x="24003" y="186881"/>
                  </a:cubicBezTo>
                  <a:cubicBezTo>
                    <a:pt x="17174" y="192138"/>
                    <a:pt x="8144" y="193605"/>
                    <a:pt x="0" y="190786"/>
                  </a:cubicBezTo>
                  <a:close/>
                </a:path>
              </a:pathLst>
            </a:custGeom>
            <a:solidFill>
              <a:srgbClr val="FFFFFF"/>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E95C901-1C47-E53F-7578-5E55D70CBE9D}"/>
                </a:ext>
              </a:extLst>
            </p:cNvPr>
            <p:cNvSpPr/>
            <p:nvPr/>
          </p:nvSpPr>
          <p:spPr>
            <a:xfrm>
              <a:off x="4225426" y="4166685"/>
              <a:ext cx="28604" cy="29063"/>
            </a:xfrm>
            <a:custGeom>
              <a:avLst/>
              <a:gdLst>
                <a:gd name="connsiteX0" fmla="*/ 7769 w 28604"/>
                <a:gd name="connsiteY0" fmla="*/ 1524 h 29063"/>
                <a:gd name="connsiteX1" fmla="*/ 1292 w 28604"/>
                <a:gd name="connsiteY1" fmla="*/ 21241 h 29063"/>
                <a:gd name="connsiteX2" fmla="*/ 20342 w 28604"/>
                <a:gd name="connsiteY2" fmla="*/ 27813 h 29063"/>
                <a:gd name="connsiteX3" fmla="*/ 27200 w 28604"/>
                <a:gd name="connsiteY3" fmla="*/ 6953 h 29063"/>
                <a:gd name="connsiteX4" fmla="*/ 6150 w 28604"/>
                <a:gd name="connsiteY4" fmla="*/ 2286 h 29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04" h="29063">
                  <a:moveTo>
                    <a:pt x="7769" y="1524"/>
                  </a:moveTo>
                  <a:cubicBezTo>
                    <a:pt x="930" y="5506"/>
                    <a:pt x="-1861" y="13973"/>
                    <a:pt x="1292" y="21241"/>
                  </a:cubicBezTo>
                  <a:cubicBezTo>
                    <a:pt x="4959" y="28061"/>
                    <a:pt x="13246" y="30918"/>
                    <a:pt x="20342" y="27813"/>
                  </a:cubicBezTo>
                  <a:cubicBezTo>
                    <a:pt x="27638" y="23651"/>
                    <a:pt x="30600" y="14640"/>
                    <a:pt x="27200" y="6953"/>
                  </a:cubicBezTo>
                  <a:cubicBezTo>
                    <a:pt x="22580" y="-19"/>
                    <a:pt x="13274" y="-2076"/>
                    <a:pt x="6150" y="2286"/>
                  </a:cubicBezTo>
                </a:path>
              </a:pathLst>
            </a:custGeom>
            <a:solidFill>
              <a:srgbClr val="FFFFFF"/>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19BDFCB-BAAD-E054-DFC9-7D2E32C12F94}"/>
                </a:ext>
              </a:extLst>
            </p:cNvPr>
            <p:cNvSpPr/>
            <p:nvPr/>
          </p:nvSpPr>
          <p:spPr>
            <a:xfrm>
              <a:off x="4074318" y="4309179"/>
              <a:ext cx="48077" cy="33069"/>
            </a:xfrm>
            <a:custGeom>
              <a:avLst/>
              <a:gdLst>
                <a:gd name="connsiteX0" fmla="*/ 47720 w 48077"/>
                <a:gd name="connsiteY0" fmla="*/ 33052 h 33069"/>
                <a:gd name="connsiteX1" fmla="*/ 28004 w 48077"/>
                <a:gd name="connsiteY1" fmla="*/ 11144 h 33069"/>
                <a:gd name="connsiteX2" fmla="*/ 0 w 48077"/>
                <a:gd name="connsiteY2" fmla="*/ 2381 h 33069"/>
                <a:gd name="connsiteX3" fmla="*/ 9525 w 48077"/>
                <a:gd name="connsiteY3" fmla="*/ 0 h 33069"/>
                <a:gd name="connsiteX4" fmla="*/ 31433 w 48077"/>
                <a:gd name="connsiteY4" fmla="*/ 6572 h 33069"/>
                <a:gd name="connsiteX5" fmla="*/ 46387 w 48077"/>
                <a:gd name="connsiteY5" fmla="*/ 23717 h 33069"/>
                <a:gd name="connsiteX6" fmla="*/ 47720 w 48077"/>
                <a:gd name="connsiteY6" fmla="*/ 33052 h 3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7" h="33069">
                  <a:moveTo>
                    <a:pt x="47720" y="33052"/>
                  </a:moveTo>
                  <a:cubicBezTo>
                    <a:pt x="46196" y="33623"/>
                    <a:pt x="42100" y="19907"/>
                    <a:pt x="28004" y="11144"/>
                  </a:cubicBezTo>
                  <a:cubicBezTo>
                    <a:pt x="19298" y="6496"/>
                    <a:pt x="9801" y="3524"/>
                    <a:pt x="0" y="2381"/>
                  </a:cubicBezTo>
                  <a:cubicBezTo>
                    <a:pt x="0" y="1810"/>
                    <a:pt x="3238" y="190"/>
                    <a:pt x="9525" y="0"/>
                  </a:cubicBezTo>
                  <a:cubicBezTo>
                    <a:pt x="17307" y="10"/>
                    <a:pt x="24927" y="2295"/>
                    <a:pt x="31433" y="6572"/>
                  </a:cubicBezTo>
                  <a:cubicBezTo>
                    <a:pt x="38005" y="10678"/>
                    <a:pt x="43215" y="16640"/>
                    <a:pt x="46387" y="23717"/>
                  </a:cubicBezTo>
                  <a:cubicBezTo>
                    <a:pt x="48387" y="29432"/>
                    <a:pt x="48292" y="33052"/>
                    <a:pt x="47720" y="33052"/>
                  </a:cubicBezTo>
                  <a:close/>
                </a:path>
              </a:pathLst>
            </a:custGeom>
            <a:solidFill>
              <a:srgbClr val="263238"/>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5C1AF0F-0497-35FD-F4B8-E86B9526B671}"/>
                </a:ext>
              </a:extLst>
            </p:cNvPr>
            <p:cNvSpPr/>
            <p:nvPr/>
          </p:nvSpPr>
          <p:spPr>
            <a:xfrm>
              <a:off x="4055649" y="4351872"/>
              <a:ext cx="44970" cy="21955"/>
            </a:xfrm>
            <a:custGeom>
              <a:avLst/>
              <a:gdLst>
                <a:gd name="connsiteX0" fmla="*/ 44768 w 44970"/>
                <a:gd name="connsiteY0" fmla="*/ 21886 h 21955"/>
                <a:gd name="connsiteX1" fmla="*/ 23908 w 44970"/>
                <a:gd name="connsiteY1" fmla="*/ 8646 h 21955"/>
                <a:gd name="connsiteX2" fmla="*/ 0 w 44970"/>
                <a:gd name="connsiteY2" fmla="*/ 2741 h 21955"/>
                <a:gd name="connsiteX3" fmla="*/ 26099 w 44970"/>
                <a:gd name="connsiteY3" fmla="*/ 3598 h 21955"/>
                <a:gd name="connsiteX4" fmla="*/ 44768 w 44970"/>
                <a:gd name="connsiteY4" fmla="*/ 21886 h 2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21955">
                  <a:moveTo>
                    <a:pt x="44768" y="21886"/>
                  </a:moveTo>
                  <a:cubicBezTo>
                    <a:pt x="43529" y="22838"/>
                    <a:pt x="36386" y="13790"/>
                    <a:pt x="23908" y="8646"/>
                  </a:cubicBezTo>
                  <a:cubicBezTo>
                    <a:pt x="16059" y="6227"/>
                    <a:pt x="8077" y="4255"/>
                    <a:pt x="0" y="2741"/>
                  </a:cubicBezTo>
                  <a:cubicBezTo>
                    <a:pt x="8325" y="-1193"/>
                    <a:pt x="18050" y="-879"/>
                    <a:pt x="26099" y="3598"/>
                  </a:cubicBezTo>
                  <a:cubicBezTo>
                    <a:pt x="40100" y="9408"/>
                    <a:pt x="46196" y="21410"/>
                    <a:pt x="44768" y="21886"/>
                  </a:cubicBezTo>
                  <a:close/>
                </a:path>
              </a:pathLst>
            </a:custGeom>
            <a:solidFill>
              <a:srgbClr val="263238"/>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3B70A27-2C0F-FAD3-2DF3-A195BC804FFF}"/>
                </a:ext>
              </a:extLst>
            </p:cNvPr>
            <p:cNvSpPr/>
            <p:nvPr/>
          </p:nvSpPr>
          <p:spPr>
            <a:xfrm>
              <a:off x="4093176" y="4267315"/>
              <a:ext cx="66771" cy="36053"/>
            </a:xfrm>
            <a:custGeom>
              <a:avLst/>
              <a:gdLst>
                <a:gd name="connsiteX0" fmla="*/ 66772 w 66771"/>
                <a:gd name="connsiteY0" fmla="*/ 36053 h 36053"/>
                <a:gd name="connsiteX1" fmla="*/ 35911 w 66771"/>
                <a:gd name="connsiteY1" fmla="*/ 13479 h 36053"/>
                <a:gd name="connsiteX2" fmla="*/ 2 w 66771"/>
                <a:gd name="connsiteY2" fmla="*/ 620 h 36053"/>
                <a:gd name="connsiteX3" fmla="*/ 38578 w 66771"/>
                <a:gd name="connsiteY3" fmla="*/ 8621 h 36053"/>
                <a:gd name="connsiteX4" fmla="*/ 66772 w 66771"/>
                <a:gd name="connsiteY4" fmla="*/ 36053 h 3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71" h="36053">
                  <a:moveTo>
                    <a:pt x="66772" y="36053"/>
                  </a:moveTo>
                  <a:cubicBezTo>
                    <a:pt x="57066" y="27766"/>
                    <a:pt x="46750" y="20222"/>
                    <a:pt x="35911" y="13479"/>
                  </a:cubicBezTo>
                  <a:cubicBezTo>
                    <a:pt x="17432" y="3478"/>
                    <a:pt x="-189" y="2335"/>
                    <a:pt x="2" y="620"/>
                  </a:cubicBezTo>
                  <a:cubicBezTo>
                    <a:pt x="13403" y="-1371"/>
                    <a:pt x="27072" y="1468"/>
                    <a:pt x="38578" y="8621"/>
                  </a:cubicBezTo>
                  <a:cubicBezTo>
                    <a:pt x="50922" y="14145"/>
                    <a:pt x="60914" y="23861"/>
                    <a:pt x="66772" y="36053"/>
                  </a:cubicBezTo>
                  <a:close/>
                </a:path>
              </a:pathLst>
            </a:custGeom>
            <a:solidFill>
              <a:srgbClr val="263238"/>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A6118F0-34CC-F40E-207D-9E245ECC2A44}"/>
                </a:ext>
              </a:extLst>
            </p:cNvPr>
            <p:cNvSpPr/>
            <p:nvPr/>
          </p:nvSpPr>
          <p:spPr>
            <a:xfrm>
              <a:off x="4108513" y="4213160"/>
              <a:ext cx="64674" cy="14953"/>
            </a:xfrm>
            <a:custGeom>
              <a:avLst/>
              <a:gdLst>
                <a:gd name="connsiteX0" fmla="*/ 64675 w 64674"/>
                <a:gd name="connsiteY0" fmla="*/ 14770 h 14953"/>
                <a:gd name="connsiteX1" fmla="*/ 32861 w 64674"/>
                <a:gd name="connsiteY1" fmla="*/ 6198 h 14953"/>
                <a:gd name="connsiteX2" fmla="*/ 0 w 64674"/>
                <a:gd name="connsiteY2" fmla="*/ 4579 h 14953"/>
                <a:gd name="connsiteX3" fmla="*/ 64675 w 64674"/>
                <a:gd name="connsiteY3" fmla="*/ 14770 h 14953"/>
              </a:gdLst>
              <a:ahLst/>
              <a:cxnLst>
                <a:cxn ang="0">
                  <a:pos x="connsiteX0" y="connsiteY0"/>
                </a:cxn>
                <a:cxn ang="0">
                  <a:pos x="connsiteX1" y="connsiteY1"/>
                </a:cxn>
                <a:cxn ang="0">
                  <a:pos x="connsiteX2" y="connsiteY2"/>
                </a:cxn>
                <a:cxn ang="0">
                  <a:pos x="connsiteX3" y="connsiteY3"/>
                </a:cxn>
              </a:cxnLst>
              <a:rect l="l" t="t" r="r" b="b"/>
              <a:pathLst>
                <a:path w="64674" h="14953">
                  <a:moveTo>
                    <a:pt x="64675" y="14770"/>
                  </a:moveTo>
                  <a:cubicBezTo>
                    <a:pt x="63817" y="16199"/>
                    <a:pt x="50768" y="8865"/>
                    <a:pt x="32861" y="6198"/>
                  </a:cubicBezTo>
                  <a:cubicBezTo>
                    <a:pt x="14954" y="3531"/>
                    <a:pt x="381" y="6198"/>
                    <a:pt x="0" y="4579"/>
                  </a:cubicBezTo>
                  <a:cubicBezTo>
                    <a:pt x="21793" y="-4137"/>
                    <a:pt x="46615" y="-232"/>
                    <a:pt x="64675" y="14770"/>
                  </a:cubicBezTo>
                  <a:close/>
                </a:path>
              </a:pathLst>
            </a:custGeom>
            <a:solidFill>
              <a:srgbClr val="263238"/>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5D764E50-0793-E1DA-7DDB-751FE3ED8BA1}"/>
                </a:ext>
              </a:extLst>
            </p:cNvPr>
            <p:cNvSpPr/>
            <p:nvPr/>
          </p:nvSpPr>
          <p:spPr>
            <a:xfrm>
              <a:off x="4114609" y="4139628"/>
              <a:ext cx="66968" cy="15245"/>
            </a:xfrm>
            <a:custGeom>
              <a:avLst/>
              <a:gdLst>
                <a:gd name="connsiteX0" fmla="*/ 66866 w 66968"/>
                <a:gd name="connsiteY0" fmla="*/ 15246 h 15245"/>
                <a:gd name="connsiteX1" fmla="*/ 34004 w 66968"/>
                <a:gd name="connsiteY1" fmla="*/ 5721 h 15245"/>
                <a:gd name="connsiteX2" fmla="*/ 0 w 66968"/>
                <a:gd name="connsiteY2" fmla="*/ 10198 h 15245"/>
                <a:gd name="connsiteX3" fmla="*/ 8858 w 66968"/>
                <a:gd name="connsiteY3" fmla="*/ 4197 h 15245"/>
                <a:gd name="connsiteX4" fmla="*/ 34385 w 66968"/>
                <a:gd name="connsiteY4" fmla="*/ 196 h 15245"/>
                <a:gd name="connsiteX5" fmla="*/ 59055 w 66968"/>
                <a:gd name="connsiteY5" fmla="*/ 8102 h 15245"/>
                <a:gd name="connsiteX6" fmla="*/ 66866 w 66968"/>
                <a:gd name="connsiteY6" fmla="*/ 15246 h 1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68" h="15245">
                  <a:moveTo>
                    <a:pt x="66866" y="15246"/>
                  </a:moveTo>
                  <a:cubicBezTo>
                    <a:pt x="56407" y="10569"/>
                    <a:pt x="45349" y="7359"/>
                    <a:pt x="34004" y="5721"/>
                  </a:cubicBezTo>
                  <a:cubicBezTo>
                    <a:pt x="22517" y="5683"/>
                    <a:pt x="11087" y="7188"/>
                    <a:pt x="0" y="10198"/>
                  </a:cubicBezTo>
                  <a:cubicBezTo>
                    <a:pt x="0" y="9626"/>
                    <a:pt x="2667" y="6864"/>
                    <a:pt x="8858" y="4197"/>
                  </a:cubicBezTo>
                  <a:cubicBezTo>
                    <a:pt x="16916" y="825"/>
                    <a:pt x="25679" y="-547"/>
                    <a:pt x="34385" y="196"/>
                  </a:cubicBezTo>
                  <a:cubicBezTo>
                    <a:pt x="43110" y="892"/>
                    <a:pt x="51549" y="3597"/>
                    <a:pt x="59055" y="8102"/>
                  </a:cubicBezTo>
                  <a:cubicBezTo>
                    <a:pt x="64961" y="11436"/>
                    <a:pt x="67532" y="14674"/>
                    <a:pt x="66866" y="15246"/>
                  </a:cubicBezTo>
                  <a:close/>
                </a:path>
              </a:pathLst>
            </a:custGeom>
            <a:solidFill>
              <a:srgbClr val="263238"/>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BB24C9E-7E61-20DA-694E-7E2A840BA78B}"/>
                </a:ext>
              </a:extLst>
            </p:cNvPr>
            <p:cNvSpPr/>
            <p:nvPr/>
          </p:nvSpPr>
          <p:spPr>
            <a:xfrm>
              <a:off x="4114848" y="4084888"/>
              <a:ext cx="75274" cy="46268"/>
            </a:xfrm>
            <a:custGeom>
              <a:avLst/>
              <a:gdLst>
                <a:gd name="connsiteX0" fmla="*/ 36051 w 75274"/>
                <a:gd name="connsiteY0" fmla="*/ 46268 h 46268"/>
                <a:gd name="connsiteX1" fmla="*/ 36813 w 75274"/>
                <a:gd name="connsiteY1" fmla="*/ 36743 h 46268"/>
                <a:gd name="connsiteX2" fmla="*/ 47100 w 75274"/>
                <a:gd name="connsiteY2" fmla="*/ 12931 h 46268"/>
                <a:gd name="connsiteX3" fmla="*/ 61102 w 75274"/>
                <a:gd name="connsiteY3" fmla="*/ 453 h 46268"/>
                <a:gd name="connsiteX4" fmla="*/ 72437 w 75274"/>
                <a:gd name="connsiteY4" fmla="*/ 4073 h 46268"/>
                <a:gd name="connsiteX5" fmla="*/ 75104 w 75274"/>
                <a:gd name="connsiteY5" fmla="*/ 15788 h 46268"/>
                <a:gd name="connsiteX6" fmla="*/ 39671 w 75274"/>
                <a:gd name="connsiteY6" fmla="*/ 45601 h 46268"/>
                <a:gd name="connsiteX7" fmla="*/ 999 w 75274"/>
                <a:gd name="connsiteY7" fmla="*/ 19027 h 46268"/>
                <a:gd name="connsiteX8" fmla="*/ 1666 w 75274"/>
                <a:gd name="connsiteY8" fmla="*/ 6835 h 46268"/>
                <a:gd name="connsiteX9" fmla="*/ 12810 w 75274"/>
                <a:gd name="connsiteY9" fmla="*/ 2739 h 46268"/>
                <a:gd name="connsiteX10" fmla="*/ 28241 w 75274"/>
                <a:gd name="connsiteY10" fmla="*/ 13121 h 46268"/>
                <a:gd name="connsiteX11" fmla="*/ 43100 w 75274"/>
                <a:gd name="connsiteY11" fmla="*/ 34457 h 46268"/>
                <a:gd name="connsiteX12" fmla="*/ 45957 w 75274"/>
                <a:gd name="connsiteY12" fmla="*/ 43506 h 46268"/>
                <a:gd name="connsiteX13" fmla="*/ 25574 w 75274"/>
                <a:gd name="connsiteY13" fmla="*/ 15883 h 46268"/>
                <a:gd name="connsiteX14" fmla="*/ 11858 w 75274"/>
                <a:gd name="connsiteY14" fmla="*/ 7216 h 46268"/>
                <a:gd name="connsiteX15" fmla="*/ 5762 w 75274"/>
                <a:gd name="connsiteY15" fmla="*/ 9407 h 46268"/>
                <a:gd name="connsiteX16" fmla="*/ 5762 w 75274"/>
                <a:gd name="connsiteY16" fmla="*/ 17407 h 46268"/>
                <a:gd name="connsiteX17" fmla="*/ 39480 w 75274"/>
                <a:gd name="connsiteY17" fmla="*/ 40077 h 46268"/>
                <a:gd name="connsiteX18" fmla="*/ 69960 w 75274"/>
                <a:gd name="connsiteY18" fmla="*/ 15217 h 46268"/>
                <a:gd name="connsiteX19" fmla="*/ 68436 w 75274"/>
                <a:gd name="connsiteY19" fmla="*/ 7025 h 46268"/>
                <a:gd name="connsiteX20" fmla="*/ 62245 w 75274"/>
                <a:gd name="connsiteY20" fmla="*/ 4930 h 46268"/>
                <a:gd name="connsiteX21" fmla="*/ 50148 w 75274"/>
                <a:gd name="connsiteY21" fmla="*/ 15217 h 46268"/>
                <a:gd name="connsiteX22" fmla="*/ 36051 w 75274"/>
                <a:gd name="connsiteY22" fmla="*/ 46268 h 4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274" h="46268">
                  <a:moveTo>
                    <a:pt x="36051" y="46268"/>
                  </a:moveTo>
                  <a:cubicBezTo>
                    <a:pt x="35566" y="43077"/>
                    <a:pt x="35832" y="39820"/>
                    <a:pt x="36813" y="36743"/>
                  </a:cubicBezTo>
                  <a:cubicBezTo>
                    <a:pt x="38652" y="28209"/>
                    <a:pt x="42147" y="20122"/>
                    <a:pt x="47100" y="12931"/>
                  </a:cubicBezTo>
                  <a:cubicBezTo>
                    <a:pt x="50310" y="7378"/>
                    <a:pt x="55216" y="3006"/>
                    <a:pt x="61102" y="453"/>
                  </a:cubicBezTo>
                  <a:cubicBezTo>
                    <a:pt x="65265" y="-814"/>
                    <a:pt x="69779" y="634"/>
                    <a:pt x="72437" y="4073"/>
                  </a:cubicBezTo>
                  <a:cubicBezTo>
                    <a:pt x="74742" y="7511"/>
                    <a:pt x="75694" y="11692"/>
                    <a:pt x="75104" y="15788"/>
                  </a:cubicBezTo>
                  <a:cubicBezTo>
                    <a:pt x="71961" y="32933"/>
                    <a:pt x="57102" y="45430"/>
                    <a:pt x="39671" y="45601"/>
                  </a:cubicBezTo>
                  <a:cubicBezTo>
                    <a:pt x="22593" y="45392"/>
                    <a:pt x="7324" y="34895"/>
                    <a:pt x="999" y="19027"/>
                  </a:cubicBezTo>
                  <a:cubicBezTo>
                    <a:pt x="-534" y="15055"/>
                    <a:pt x="-296" y="10616"/>
                    <a:pt x="1666" y="6835"/>
                  </a:cubicBezTo>
                  <a:cubicBezTo>
                    <a:pt x="4124" y="3225"/>
                    <a:pt x="8600" y="1577"/>
                    <a:pt x="12810" y="2739"/>
                  </a:cubicBezTo>
                  <a:cubicBezTo>
                    <a:pt x="18802" y="4739"/>
                    <a:pt x="24126" y="8330"/>
                    <a:pt x="28241" y="13121"/>
                  </a:cubicBezTo>
                  <a:cubicBezTo>
                    <a:pt x="34442" y="19284"/>
                    <a:pt x="39471" y="26504"/>
                    <a:pt x="43100" y="34457"/>
                  </a:cubicBezTo>
                  <a:cubicBezTo>
                    <a:pt x="44652" y="37248"/>
                    <a:pt x="45634" y="40325"/>
                    <a:pt x="45957" y="43506"/>
                  </a:cubicBezTo>
                  <a:cubicBezTo>
                    <a:pt x="40547" y="33352"/>
                    <a:pt x="33680" y="24046"/>
                    <a:pt x="25574" y="15883"/>
                  </a:cubicBezTo>
                  <a:cubicBezTo>
                    <a:pt x="21793" y="11902"/>
                    <a:pt x="17078" y="8921"/>
                    <a:pt x="11858" y="7216"/>
                  </a:cubicBezTo>
                  <a:cubicBezTo>
                    <a:pt x="9562" y="6520"/>
                    <a:pt x="7086" y="7416"/>
                    <a:pt x="5762" y="9407"/>
                  </a:cubicBezTo>
                  <a:cubicBezTo>
                    <a:pt x="4657" y="11959"/>
                    <a:pt x="4657" y="14855"/>
                    <a:pt x="5762" y="17407"/>
                  </a:cubicBezTo>
                  <a:cubicBezTo>
                    <a:pt x="11563" y="30933"/>
                    <a:pt x="24764" y="39810"/>
                    <a:pt x="39480" y="40077"/>
                  </a:cubicBezTo>
                  <a:cubicBezTo>
                    <a:pt x="54197" y="39925"/>
                    <a:pt x="66846" y="29599"/>
                    <a:pt x="69960" y="15217"/>
                  </a:cubicBezTo>
                  <a:cubicBezTo>
                    <a:pt x="70437" y="12388"/>
                    <a:pt x="69894" y="9492"/>
                    <a:pt x="68436" y="7025"/>
                  </a:cubicBezTo>
                  <a:cubicBezTo>
                    <a:pt x="67055" y="5054"/>
                    <a:pt x="64541" y="4206"/>
                    <a:pt x="62245" y="4930"/>
                  </a:cubicBezTo>
                  <a:cubicBezTo>
                    <a:pt x="57235" y="7006"/>
                    <a:pt x="53006" y="10607"/>
                    <a:pt x="50148" y="15217"/>
                  </a:cubicBezTo>
                  <a:cubicBezTo>
                    <a:pt x="43662" y="24656"/>
                    <a:pt x="38880" y="35172"/>
                    <a:pt x="36051" y="46268"/>
                  </a:cubicBezTo>
                  <a:close/>
                </a:path>
              </a:pathLst>
            </a:custGeom>
            <a:solidFill>
              <a:srgbClr val="263238"/>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8E2ABF31-F0E5-E831-96D8-F3E07A4EB4D3}"/>
                </a:ext>
              </a:extLst>
            </p:cNvPr>
            <p:cNvSpPr/>
            <p:nvPr/>
          </p:nvSpPr>
          <p:spPr>
            <a:xfrm>
              <a:off x="4094402" y="2290355"/>
              <a:ext cx="456356" cy="1857036"/>
            </a:xfrm>
            <a:custGeom>
              <a:avLst/>
              <a:gdLst>
                <a:gd name="connsiteX0" fmla="*/ 269381 w 456356"/>
                <a:gd name="connsiteY0" fmla="*/ 1824895 h 1857036"/>
                <a:gd name="connsiteX1" fmla="*/ 456356 w 456356"/>
                <a:gd name="connsiteY1" fmla="*/ 344234 h 1857036"/>
                <a:gd name="connsiteX2" fmla="*/ 396539 w 456356"/>
                <a:gd name="connsiteY2" fmla="*/ 0 h 1857036"/>
                <a:gd name="connsiteX3" fmla="*/ 44114 w 456356"/>
                <a:gd name="connsiteY3" fmla="*/ 19050 h 1857036"/>
                <a:gd name="connsiteX4" fmla="*/ 14 w 456356"/>
                <a:gd name="connsiteY4" fmla="*/ 1797558 h 1857036"/>
                <a:gd name="connsiteX5" fmla="*/ 21921 w 456356"/>
                <a:gd name="connsiteY5" fmla="*/ 1824895 h 1857036"/>
                <a:gd name="connsiteX6" fmla="*/ 227280 w 456356"/>
                <a:gd name="connsiteY6" fmla="*/ 1856613 h 1857036"/>
                <a:gd name="connsiteX7" fmla="*/ 269266 w 456356"/>
                <a:gd name="connsiteY7" fmla="*/ 1825714 h 1857036"/>
                <a:gd name="connsiteX8" fmla="*/ 269381 w 456356"/>
                <a:gd name="connsiteY8" fmla="*/ 1824895 h 185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356" h="1857036">
                  <a:moveTo>
                    <a:pt x="269381" y="1824895"/>
                  </a:moveTo>
                  <a:lnTo>
                    <a:pt x="456356" y="344234"/>
                  </a:lnTo>
                  <a:lnTo>
                    <a:pt x="396539" y="0"/>
                  </a:lnTo>
                  <a:lnTo>
                    <a:pt x="44114" y="19050"/>
                  </a:lnTo>
                  <a:lnTo>
                    <a:pt x="14" y="1797558"/>
                  </a:lnTo>
                  <a:cubicBezTo>
                    <a:pt x="-406" y="1810817"/>
                    <a:pt x="8881" y="1822418"/>
                    <a:pt x="21921" y="1824895"/>
                  </a:cubicBezTo>
                  <a:lnTo>
                    <a:pt x="227280" y="1856613"/>
                  </a:lnTo>
                  <a:cubicBezTo>
                    <a:pt x="247406" y="1859671"/>
                    <a:pt x="266209" y="1845840"/>
                    <a:pt x="269266" y="1825714"/>
                  </a:cubicBezTo>
                  <a:cubicBezTo>
                    <a:pt x="269304" y="1825438"/>
                    <a:pt x="269343" y="1825171"/>
                    <a:pt x="269381" y="1824895"/>
                  </a:cubicBezTo>
                  <a:close/>
                </a:path>
              </a:pathLst>
            </a:custGeom>
            <a:solidFill>
              <a:srgbClr val="263238"/>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07C4A51-464F-C6BB-5111-76169FD185FD}"/>
                </a:ext>
              </a:extLst>
            </p:cNvPr>
            <p:cNvSpPr/>
            <p:nvPr/>
          </p:nvSpPr>
          <p:spPr>
            <a:xfrm>
              <a:off x="4396168" y="2215203"/>
              <a:ext cx="877505" cy="1171479"/>
            </a:xfrm>
            <a:custGeom>
              <a:avLst/>
              <a:gdLst>
                <a:gd name="connsiteX0" fmla="*/ 149162 w 877505"/>
                <a:gd name="connsiteY0" fmla="*/ 469011 h 1171479"/>
                <a:gd name="connsiteX1" fmla="*/ 489299 w 877505"/>
                <a:gd name="connsiteY1" fmla="*/ 805624 h 1171479"/>
                <a:gd name="connsiteX2" fmla="*/ 0 w 877505"/>
                <a:gd name="connsiteY2" fmla="*/ 924592 h 1171479"/>
                <a:gd name="connsiteX3" fmla="*/ 34766 w 877505"/>
                <a:gd name="connsiteY3" fmla="*/ 1171480 h 1171479"/>
                <a:gd name="connsiteX4" fmla="*/ 697135 w 877505"/>
                <a:gd name="connsiteY4" fmla="*/ 1081373 h 1171479"/>
                <a:gd name="connsiteX5" fmla="*/ 838105 w 877505"/>
                <a:gd name="connsiteY5" fmla="*/ 996696 h 1171479"/>
                <a:gd name="connsiteX6" fmla="*/ 838105 w 877505"/>
                <a:gd name="connsiteY6" fmla="*/ 996696 h 1171479"/>
                <a:gd name="connsiteX7" fmla="*/ 841343 w 877505"/>
                <a:gd name="connsiteY7" fmla="*/ 757428 h 1171479"/>
                <a:gd name="connsiteX8" fmla="*/ 325279 w 877505"/>
                <a:gd name="connsiteY8" fmla="*/ 0 h 1171479"/>
                <a:gd name="connsiteX9" fmla="*/ 94774 w 877505"/>
                <a:gd name="connsiteY9" fmla="*/ 75152 h 11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505" h="1171479">
                  <a:moveTo>
                    <a:pt x="149162" y="469011"/>
                  </a:moveTo>
                  <a:lnTo>
                    <a:pt x="489299" y="805624"/>
                  </a:lnTo>
                  <a:lnTo>
                    <a:pt x="0" y="924592"/>
                  </a:lnTo>
                  <a:lnTo>
                    <a:pt x="34766" y="1171480"/>
                  </a:lnTo>
                  <a:lnTo>
                    <a:pt x="697135" y="1081373"/>
                  </a:lnTo>
                  <a:cubicBezTo>
                    <a:pt x="753732" y="1073620"/>
                    <a:pt x="804682" y="1043016"/>
                    <a:pt x="838105" y="996696"/>
                  </a:cubicBezTo>
                  <a:lnTo>
                    <a:pt x="838105" y="996696"/>
                  </a:lnTo>
                  <a:cubicBezTo>
                    <a:pt x="889426" y="925563"/>
                    <a:pt x="890721" y="829923"/>
                    <a:pt x="841343" y="757428"/>
                  </a:cubicBezTo>
                  <a:lnTo>
                    <a:pt x="325279" y="0"/>
                  </a:lnTo>
                  <a:lnTo>
                    <a:pt x="94774" y="75152"/>
                  </a:lnTo>
                  <a:close/>
                </a:path>
              </a:pathLst>
            </a:custGeom>
            <a:solidFill>
              <a:srgbClr val="263238"/>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87C2FD46-55AD-EAFB-368F-699179BFCE8C}"/>
                </a:ext>
              </a:extLst>
            </p:cNvPr>
            <p:cNvSpPr/>
            <p:nvPr/>
          </p:nvSpPr>
          <p:spPr>
            <a:xfrm>
              <a:off x="4526565" y="2598584"/>
              <a:ext cx="18764" cy="85629"/>
            </a:xfrm>
            <a:custGeom>
              <a:avLst/>
              <a:gdLst>
                <a:gd name="connsiteX0" fmla="*/ 0 w 18764"/>
                <a:gd name="connsiteY0" fmla="*/ 0 h 85629"/>
                <a:gd name="connsiteX1" fmla="*/ 11811 w 18764"/>
                <a:gd name="connsiteY1" fmla="*/ 42291 h 85629"/>
                <a:gd name="connsiteX2" fmla="*/ 18764 w 18764"/>
                <a:gd name="connsiteY2" fmla="*/ 85630 h 85629"/>
                <a:gd name="connsiteX3" fmla="*/ 6953 w 18764"/>
                <a:gd name="connsiteY3" fmla="*/ 43339 h 85629"/>
                <a:gd name="connsiteX4" fmla="*/ 0 w 18764"/>
                <a:gd name="connsiteY4" fmla="*/ 0 h 85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85629">
                  <a:moveTo>
                    <a:pt x="0" y="0"/>
                  </a:moveTo>
                  <a:cubicBezTo>
                    <a:pt x="5544" y="13602"/>
                    <a:pt x="9506" y="27784"/>
                    <a:pt x="11811" y="42291"/>
                  </a:cubicBezTo>
                  <a:cubicBezTo>
                    <a:pt x="15840" y="56407"/>
                    <a:pt x="18174" y="70961"/>
                    <a:pt x="18764" y="85630"/>
                  </a:cubicBezTo>
                  <a:cubicBezTo>
                    <a:pt x="13297" y="72009"/>
                    <a:pt x="9335" y="57826"/>
                    <a:pt x="6953" y="43339"/>
                  </a:cubicBezTo>
                  <a:cubicBezTo>
                    <a:pt x="3038" y="29194"/>
                    <a:pt x="705" y="14659"/>
                    <a:pt x="0" y="0"/>
                  </a:cubicBezTo>
                  <a:close/>
                </a:path>
              </a:pathLst>
            </a:custGeom>
            <a:solidFill>
              <a:srgbClr val="455A6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610C0514-B72E-0CCA-0379-73340326FEAF}"/>
                </a:ext>
              </a:extLst>
            </p:cNvPr>
            <p:cNvSpPr/>
            <p:nvPr/>
          </p:nvSpPr>
          <p:spPr>
            <a:xfrm>
              <a:off x="4333208" y="2594298"/>
              <a:ext cx="602837" cy="1492853"/>
            </a:xfrm>
            <a:custGeom>
              <a:avLst/>
              <a:gdLst>
                <a:gd name="connsiteX0" fmla="*/ 143542 w 602837"/>
                <a:gd name="connsiteY0" fmla="*/ 576358 h 1492853"/>
                <a:gd name="connsiteX1" fmla="*/ 151638 w 602837"/>
                <a:gd name="connsiteY1" fmla="*/ 573691 h 1492853"/>
                <a:gd name="connsiteX2" fmla="*/ 175451 w 602837"/>
                <a:gd name="connsiteY2" fmla="*/ 566261 h 1492853"/>
                <a:gd name="connsiteX3" fmla="*/ 266700 w 602837"/>
                <a:gd name="connsiteY3" fmla="*/ 538543 h 1492853"/>
                <a:gd name="connsiteX4" fmla="*/ 598742 w 602837"/>
                <a:gd name="connsiteY4" fmla="*/ 438721 h 1492853"/>
                <a:gd name="connsiteX5" fmla="*/ 597884 w 602837"/>
                <a:gd name="connsiteY5" fmla="*/ 441865 h 1492853"/>
                <a:gd name="connsiteX6" fmla="*/ 189643 w 602837"/>
                <a:gd name="connsiteY6" fmla="*/ 7048 h 1492853"/>
                <a:gd name="connsiteX7" fmla="*/ 193929 w 602837"/>
                <a:gd name="connsiteY7" fmla="*/ 5715 h 1492853"/>
                <a:gd name="connsiteX8" fmla="*/ 168783 w 602837"/>
                <a:gd name="connsiteY8" fmla="*/ 218123 h 1492853"/>
                <a:gd name="connsiteX9" fmla="*/ 56483 w 602837"/>
                <a:gd name="connsiteY9" fmla="*/ 1120521 h 1492853"/>
                <a:gd name="connsiteX10" fmla="*/ 18383 w 602837"/>
                <a:gd name="connsiteY10" fmla="*/ 1393508 h 1492853"/>
                <a:gd name="connsiteX11" fmla="*/ 5620 w 602837"/>
                <a:gd name="connsiteY11" fmla="*/ 1467326 h 1492853"/>
                <a:gd name="connsiteX12" fmla="*/ 1524 w 602837"/>
                <a:gd name="connsiteY12" fmla="*/ 1486376 h 1492853"/>
                <a:gd name="connsiteX13" fmla="*/ 0 w 602837"/>
                <a:gd name="connsiteY13" fmla="*/ 1492853 h 1492853"/>
                <a:gd name="connsiteX14" fmla="*/ 1048 w 602837"/>
                <a:gd name="connsiteY14" fmla="*/ 1486281 h 1492853"/>
                <a:gd name="connsiteX15" fmla="*/ 4667 w 602837"/>
                <a:gd name="connsiteY15" fmla="*/ 1467231 h 1492853"/>
                <a:gd name="connsiteX16" fmla="*/ 16478 w 602837"/>
                <a:gd name="connsiteY16" fmla="*/ 1393317 h 1492853"/>
                <a:gd name="connsiteX17" fmla="*/ 53245 w 602837"/>
                <a:gd name="connsiteY17" fmla="*/ 1120140 h 1492853"/>
                <a:gd name="connsiteX18" fmla="*/ 164116 w 602837"/>
                <a:gd name="connsiteY18" fmla="*/ 217646 h 1492853"/>
                <a:gd name="connsiteX19" fmla="*/ 189357 w 602837"/>
                <a:gd name="connsiteY19" fmla="*/ 5239 h 1492853"/>
                <a:gd name="connsiteX20" fmla="*/ 189929 w 602837"/>
                <a:gd name="connsiteY20" fmla="*/ 0 h 1492853"/>
                <a:gd name="connsiteX21" fmla="*/ 193548 w 602837"/>
                <a:gd name="connsiteY21" fmla="*/ 3810 h 1492853"/>
                <a:gd name="connsiteX22" fmla="*/ 600742 w 602837"/>
                <a:gd name="connsiteY22" fmla="*/ 439388 h 1492853"/>
                <a:gd name="connsiteX23" fmla="*/ 602837 w 602837"/>
                <a:gd name="connsiteY23" fmla="*/ 441674 h 1492853"/>
                <a:gd name="connsiteX24" fmla="*/ 599885 w 602837"/>
                <a:gd name="connsiteY24" fmla="*/ 442532 h 1492853"/>
                <a:gd name="connsiteX25" fmla="*/ 267367 w 602837"/>
                <a:gd name="connsiteY25" fmla="*/ 540829 h 1492853"/>
                <a:gd name="connsiteX26" fmla="*/ 175736 w 602837"/>
                <a:gd name="connsiteY26" fmla="*/ 567595 h 1492853"/>
                <a:gd name="connsiteX27" fmla="*/ 151829 w 602837"/>
                <a:gd name="connsiteY27" fmla="*/ 574453 h 1492853"/>
                <a:gd name="connsiteX28" fmla="*/ 143542 w 602837"/>
                <a:gd name="connsiteY28" fmla="*/ 576358 h 149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2837" h="1492853">
                  <a:moveTo>
                    <a:pt x="143542" y="576358"/>
                  </a:moveTo>
                  <a:lnTo>
                    <a:pt x="151638" y="573691"/>
                  </a:lnTo>
                  <a:lnTo>
                    <a:pt x="175451" y="566261"/>
                  </a:lnTo>
                  <a:lnTo>
                    <a:pt x="266700" y="538543"/>
                  </a:lnTo>
                  <a:lnTo>
                    <a:pt x="598742" y="438721"/>
                  </a:lnTo>
                  <a:lnTo>
                    <a:pt x="597884" y="441865"/>
                  </a:lnTo>
                  <a:lnTo>
                    <a:pt x="189643" y="7048"/>
                  </a:lnTo>
                  <a:lnTo>
                    <a:pt x="193929" y="5715"/>
                  </a:lnTo>
                  <a:cubicBezTo>
                    <a:pt x="185833" y="74009"/>
                    <a:pt x="177356" y="145351"/>
                    <a:pt x="168783" y="218123"/>
                  </a:cubicBezTo>
                  <a:cubicBezTo>
                    <a:pt x="126683" y="570548"/>
                    <a:pt x="87059" y="889826"/>
                    <a:pt x="56483" y="1120521"/>
                  </a:cubicBezTo>
                  <a:cubicBezTo>
                    <a:pt x="41243" y="1235869"/>
                    <a:pt x="27908" y="1329118"/>
                    <a:pt x="18383" y="1393508"/>
                  </a:cubicBezTo>
                  <a:cubicBezTo>
                    <a:pt x="12954" y="1425511"/>
                    <a:pt x="8858" y="1450658"/>
                    <a:pt x="5620" y="1467326"/>
                  </a:cubicBezTo>
                  <a:cubicBezTo>
                    <a:pt x="3905" y="1475613"/>
                    <a:pt x="2477" y="1481900"/>
                    <a:pt x="1524" y="1486376"/>
                  </a:cubicBezTo>
                  <a:cubicBezTo>
                    <a:pt x="572" y="1490853"/>
                    <a:pt x="0" y="1492853"/>
                    <a:pt x="0" y="1492853"/>
                  </a:cubicBezTo>
                  <a:cubicBezTo>
                    <a:pt x="0" y="1492853"/>
                    <a:pt x="0" y="1490567"/>
                    <a:pt x="1048" y="1486281"/>
                  </a:cubicBezTo>
                  <a:cubicBezTo>
                    <a:pt x="2096" y="1481995"/>
                    <a:pt x="3143" y="1475423"/>
                    <a:pt x="4667" y="1467231"/>
                  </a:cubicBezTo>
                  <a:cubicBezTo>
                    <a:pt x="8096" y="1450467"/>
                    <a:pt x="11335" y="1425416"/>
                    <a:pt x="16478" y="1393317"/>
                  </a:cubicBezTo>
                  <a:cubicBezTo>
                    <a:pt x="26003" y="1328833"/>
                    <a:pt x="38576" y="1235583"/>
                    <a:pt x="53245" y="1120140"/>
                  </a:cubicBezTo>
                  <a:cubicBezTo>
                    <a:pt x="83058" y="889444"/>
                    <a:pt x="122015" y="570262"/>
                    <a:pt x="164116" y="217646"/>
                  </a:cubicBezTo>
                  <a:cubicBezTo>
                    <a:pt x="172784" y="144875"/>
                    <a:pt x="181261" y="73533"/>
                    <a:pt x="189357" y="5239"/>
                  </a:cubicBezTo>
                  <a:lnTo>
                    <a:pt x="189929" y="0"/>
                  </a:lnTo>
                  <a:lnTo>
                    <a:pt x="193548" y="3810"/>
                  </a:lnTo>
                  <a:lnTo>
                    <a:pt x="600742" y="439388"/>
                  </a:lnTo>
                  <a:lnTo>
                    <a:pt x="602837" y="441674"/>
                  </a:lnTo>
                  <a:lnTo>
                    <a:pt x="599885" y="442532"/>
                  </a:lnTo>
                  <a:lnTo>
                    <a:pt x="267367" y="540829"/>
                  </a:lnTo>
                  <a:lnTo>
                    <a:pt x="175736" y="567595"/>
                  </a:lnTo>
                  <a:lnTo>
                    <a:pt x="151829" y="574453"/>
                  </a:lnTo>
                  <a:cubicBezTo>
                    <a:pt x="146685" y="576358"/>
                    <a:pt x="143542" y="576358"/>
                    <a:pt x="143542" y="576358"/>
                  </a:cubicBezTo>
                  <a:close/>
                </a:path>
              </a:pathLst>
            </a:custGeom>
            <a:solidFill>
              <a:srgbClr val="455A6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2B64DB9-324C-E3FF-01BB-B8D47CFEF6A8}"/>
                </a:ext>
              </a:extLst>
            </p:cNvPr>
            <p:cNvSpPr/>
            <p:nvPr/>
          </p:nvSpPr>
          <p:spPr>
            <a:xfrm>
              <a:off x="4366893" y="2684214"/>
              <a:ext cx="178469" cy="1403127"/>
            </a:xfrm>
            <a:custGeom>
              <a:avLst/>
              <a:gdLst>
                <a:gd name="connsiteX0" fmla="*/ 33 w 178469"/>
                <a:gd name="connsiteY0" fmla="*/ 1403128 h 1403127"/>
                <a:gd name="connsiteX1" fmla="*/ 86806 w 178469"/>
                <a:gd name="connsiteY1" fmla="*/ 701231 h 1403127"/>
                <a:gd name="connsiteX2" fmla="*/ 178437 w 178469"/>
                <a:gd name="connsiteY2" fmla="*/ 0 h 1403127"/>
                <a:gd name="connsiteX3" fmla="*/ 91759 w 178469"/>
                <a:gd name="connsiteY3" fmla="*/ 701897 h 1403127"/>
                <a:gd name="connsiteX4" fmla="*/ 33 w 178469"/>
                <a:gd name="connsiteY4" fmla="*/ 1403128 h 1403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69" h="1403127">
                  <a:moveTo>
                    <a:pt x="33" y="1403128"/>
                  </a:moveTo>
                  <a:cubicBezTo>
                    <a:pt x="-1300" y="1403128"/>
                    <a:pt x="37562" y="1088803"/>
                    <a:pt x="86806" y="701231"/>
                  </a:cubicBezTo>
                  <a:cubicBezTo>
                    <a:pt x="136050" y="313658"/>
                    <a:pt x="177103" y="-190"/>
                    <a:pt x="178437" y="0"/>
                  </a:cubicBezTo>
                  <a:cubicBezTo>
                    <a:pt x="179770" y="191"/>
                    <a:pt x="141003" y="314325"/>
                    <a:pt x="91759" y="701897"/>
                  </a:cubicBezTo>
                  <a:cubicBezTo>
                    <a:pt x="42515" y="1089470"/>
                    <a:pt x="1462" y="1403223"/>
                    <a:pt x="33" y="1403128"/>
                  </a:cubicBezTo>
                  <a:close/>
                </a:path>
              </a:pathLst>
            </a:custGeom>
            <a:solidFill>
              <a:srgbClr val="455A6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5EE5CD4-F063-354B-906E-5F60D45CC9D8}"/>
                </a:ext>
              </a:extLst>
            </p:cNvPr>
            <p:cNvSpPr/>
            <p:nvPr/>
          </p:nvSpPr>
          <p:spPr>
            <a:xfrm>
              <a:off x="4490180" y="2441898"/>
              <a:ext cx="35154" cy="160877"/>
            </a:xfrm>
            <a:custGeom>
              <a:avLst/>
              <a:gdLst>
                <a:gd name="connsiteX0" fmla="*/ 0 w 35154"/>
                <a:gd name="connsiteY0" fmla="*/ 0 h 160877"/>
                <a:gd name="connsiteX1" fmla="*/ 7810 w 35154"/>
                <a:gd name="connsiteY1" fmla="*/ 22955 h 160877"/>
                <a:gd name="connsiteX2" fmla="*/ 22098 w 35154"/>
                <a:gd name="connsiteY2" fmla="*/ 79629 h 160877"/>
                <a:gd name="connsiteX3" fmla="*/ 32766 w 35154"/>
                <a:gd name="connsiteY3" fmla="*/ 136779 h 160877"/>
                <a:gd name="connsiteX4" fmla="*/ 35147 w 35154"/>
                <a:gd name="connsiteY4" fmla="*/ 160877 h 160877"/>
                <a:gd name="connsiteX5" fmla="*/ 29337 w 35154"/>
                <a:gd name="connsiteY5" fmla="*/ 137350 h 160877"/>
                <a:gd name="connsiteX6" fmla="*/ 17240 w 35154"/>
                <a:gd name="connsiteY6" fmla="*/ 80200 h 160877"/>
                <a:gd name="connsiteX7" fmla="*/ 4477 w 35154"/>
                <a:gd name="connsiteY7" fmla="*/ 23050 h 160877"/>
                <a:gd name="connsiteX8" fmla="*/ 0 w 35154"/>
                <a:gd name="connsiteY8" fmla="*/ 0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54" h="160877">
                  <a:moveTo>
                    <a:pt x="0" y="0"/>
                  </a:moveTo>
                  <a:cubicBezTo>
                    <a:pt x="3410" y="7353"/>
                    <a:pt x="6029" y="15050"/>
                    <a:pt x="7810" y="22955"/>
                  </a:cubicBezTo>
                  <a:cubicBezTo>
                    <a:pt x="12001" y="37243"/>
                    <a:pt x="17335" y="57340"/>
                    <a:pt x="22098" y="79629"/>
                  </a:cubicBezTo>
                  <a:cubicBezTo>
                    <a:pt x="26860" y="101917"/>
                    <a:pt x="30575" y="122301"/>
                    <a:pt x="32766" y="136779"/>
                  </a:cubicBezTo>
                  <a:cubicBezTo>
                    <a:pt x="34442" y="144704"/>
                    <a:pt x="35242" y="152781"/>
                    <a:pt x="35147" y="160877"/>
                  </a:cubicBezTo>
                  <a:cubicBezTo>
                    <a:pt x="32442" y="153248"/>
                    <a:pt x="30499" y="145361"/>
                    <a:pt x="29337" y="137350"/>
                  </a:cubicBezTo>
                  <a:cubicBezTo>
                    <a:pt x="25813" y="121063"/>
                    <a:pt x="21717" y="101727"/>
                    <a:pt x="17240" y="80200"/>
                  </a:cubicBezTo>
                  <a:cubicBezTo>
                    <a:pt x="12763" y="58674"/>
                    <a:pt x="7715" y="39624"/>
                    <a:pt x="4477" y="23050"/>
                  </a:cubicBezTo>
                  <a:cubicBezTo>
                    <a:pt x="2200" y="15545"/>
                    <a:pt x="695" y="7820"/>
                    <a:pt x="0" y="0"/>
                  </a:cubicBezTo>
                  <a:close/>
                </a:path>
              </a:pathLst>
            </a:custGeom>
            <a:solidFill>
              <a:srgbClr val="455A6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584C38-B189-01D9-4486-27F0FE0F0DBD}"/>
                </a:ext>
              </a:extLst>
            </p:cNvPr>
            <p:cNvSpPr/>
            <p:nvPr/>
          </p:nvSpPr>
          <p:spPr>
            <a:xfrm>
              <a:off x="4504273" y="2410235"/>
              <a:ext cx="32133" cy="33396"/>
            </a:xfrm>
            <a:custGeom>
              <a:avLst/>
              <a:gdLst>
                <a:gd name="connsiteX0" fmla="*/ 7719 w 32133"/>
                <a:gd name="connsiteY0" fmla="*/ 2612 h 33396"/>
                <a:gd name="connsiteX1" fmla="*/ 21530 w 32133"/>
                <a:gd name="connsiteY1" fmla="*/ 1088 h 33396"/>
                <a:gd name="connsiteX2" fmla="*/ 31817 w 32133"/>
                <a:gd name="connsiteY2" fmla="*/ 13280 h 33396"/>
                <a:gd name="connsiteX3" fmla="*/ 24102 w 32133"/>
                <a:gd name="connsiteY3" fmla="*/ 31378 h 33396"/>
                <a:gd name="connsiteX4" fmla="*/ 5052 w 32133"/>
                <a:gd name="connsiteY4" fmla="*/ 29377 h 33396"/>
                <a:gd name="connsiteX5" fmla="*/ 670 w 32133"/>
                <a:gd name="connsiteY5" fmla="*/ 14042 h 33396"/>
                <a:gd name="connsiteX6" fmla="*/ 7052 w 32133"/>
                <a:gd name="connsiteY6" fmla="*/ 5565 h 33396"/>
                <a:gd name="connsiteX7" fmla="*/ 10767 w 32133"/>
                <a:gd name="connsiteY7" fmla="*/ 4612 h 33396"/>
                <a:gd name="connsiteX8" fmla="*/ 4099 w 32133"/>
                <a:gd name="connsiteY8" fmla="*/ 14804 h 33396"/>
                <a:gd name="connsiteX9" fmla="*/ 8005 w 32133"/>
                <a:gd name="connsiteY9" fmla="*/ 25853 h 33396"/>
                <a:gd name="connsiteX10" fmla="*/ 22102 w 32133"/>
                <a:gd name="connsiteY10" fmla="*/ 27091 h 33396"/>
                <a:gd name="connsiteX11" fmla="*/ 27817 w 32133"/>
                <a:gd name="connsiteY11" fmla="*/ 14042 h 33396"/>
                <a:gd name="connsiteX12" fmla="*/ 20578 w 32133"/>
                <a:gd name="connsiteY12" fmla="*/ 4517 h 33396"/>
                <a:gd name="connsiteX13" fmla="*/ 7719 w 32133"/>
                <a:gd name="connsiteY13" fmla="*/ 2612 h 3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33" h="33396">
                  <a:moveTo>
                    <a:pt x="7719" y="2612"/>
                  </a:moveTo>
                  <a:cubicBezTo>
                    <a:pt x="7719" y="2612"/>
                    <a:pt x="12481" y="-2055"/>
                    <a:pt x="21530" y="1088"/>
                  </a:cubicBezTo>
                  <a:cubicBezTo>
                    <a:pt x="26874" y="3050"/>
                    <a:pt x="30788" y="7679"/>
                    <a:pt x="31817" y="13280"/>
                  </a:cubicBezTo>
                  <a:cubicBezTo>
                    <a:pt x="33170" y="20319"/>
                    <a:pt x="30112" y="27472"/>
                    <a:pt x="24102" y="31378"/>
                  </a:cubicBezTo>
                  <a:cubicBezTo>
                    <a:pt x="17939" y="34673"/>
                    <a:pt x="10395" y="33883"/>
                    <a:pt x="5052" y="29377"/>
                  </a:cubicBezTo>
                  <a:cubicBezTo>
                    <a:pt x="651" y="25605"/>
                    <a:pt x="-1073" y="19567"/>
                    <a:pt x="670" y="14042"/>
                  </a:cubicBezTo>
                  <a:cubicBezTo>
                    <a:pt x="1623" y="10499"/>
                    <a:pt x="3909" y="7460"/>
                    <a:pt x="7052" y="5565"/>
                  </a:cubicBezTo>
                  <a:cubicBezTo>
                    <a:pt x="9243" y="4326"/>
                    <a:pt x="10672" y="4326"/>
                    <a:pt x="10767" y="4612"/>
                  </a:cubicBezTo>
                  <a:cubicBezTo>
                    <a:pt x="7490" y="7184"/>
                    <a:pt x="5147" y="10765"/>
                    <a:pt x="4099" y="14804"/>
                  </a:cubicBezTo>
                  <a:cubicBezTo>
                    <a:pt x="3156" y="18928"/>
                    <a:pt x="4680" y="23234"/>
                    <a:pt x="8005" y="25853"/>
                  </a:cubicBezTo>
                  <a:cubicBezTo>
                    <a:pt x="12043" y="29025"/>
                    <a:pt x="17568" y="29511"/>
                    <a:pt x="22102" y="27091"/>
                  </a:cubicBezTo>
                  <a:cubicBezTo>
                    <a:pt x="26331" y="24177"/>
                    <a:pt x="28541" y="19128"/>
                    <a:pt x="27817" y="14042"/>
                  </a:cubicBezTo>
                  <a:cubicBezTo>
                    <a:pt x="27121" y="9870"/>
                    <a:pt x="24407" y="6308"/>
                    <a:pt x="20578" y="4517"/>
                  </a:cubicBezTo>
                  <a:cubicBezTo>
                    <a:pt x="16530" y="2783"/>
                    <a:pt x="12100" y="2126"/>
                    <a:pt x="7719" y="2612"/>
                  </a:cubicBezTo>
                  <a:close/>
                </a:path>
              </a:pathLst>
            </a:custGeom>
            <a:solidFill>
              <a:srgbClr val="455A6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B0BAB222-C326-D08E-3CE3-EB376DB31485}"/>
                </a:ext>
              </a:extLst>
            </p:cNvPr>
            <p:cNvSpPr/>
            <p:nvPr/>
          </p:nvSpPr>
          <p:spPr>
            <a:xfrm>
              <a:off x="4886318" y="3020637"/>
              <a:ext cx="99352" cy="57861"/>
            </a:xfrm>
            <a:custGeom>
              <a:avLst/>
              <a:gdLst>
                <a:gd name="connsiteX0" fmla="*/ 99352 w 99352"/>
                <a:gd name="connsiteY0" fmla="*/ 57817 h 57861"/>
                <a:gd name="connsiteX1" fmla="*/ 51727 w 99352"/>
                <a:gd name="connsiteY1" fmla="*/ 25432 h 57861"/>
                <a:gd name="connsiteX2" fmla="*/ 7 w 99352"/>
                <a:gd name="connsiteY2" fmla="*/ 0 h 57861"/>
                <a:gd name="connsiteX3" fmla="*/ 54299 w 99352"/>
                <a:gd name="connsiteY3" fmla="*/ 21146 h 57861"/>
                <a:gd name="connsiteX4" fmla="*/ 99352 w 99352"/>
                <a:gd name="connsiteY4" fmla="*/ 57817 h 57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2" h="57861">
                  <a:moveTo>
                    <a:pt x="99352" y="57817"/>
                  </a:moveTo>
                  <a:cubicBezTo>
                    <a:pt x="98305" y="58864"/>
                    <a:pt x="79159" y="41243"/>
                    <a:pt x="51727" y="25432"/>
                  </a:cubicBezTo>
                  <a:cubicBezTo>
                    <a:pt x="24295" y="9620"/>
                    <a:pt x="-469" y="1429"/>
                    <a:pt x="7" y="0"/>
                  </a:cubicBezTo>
                  <a:cubicBezTo>
                    <a:pt x="19324" y="3381"/>
                    <a:pt x="37783" y="10573"/>
                    <a:pt x="54299" y="21146"/>
                  </a:cubicBezTo>
                  <a:cubicBezTo>
                    <a:pt x="71568" y="30318"/>
                    <a:pt x="86865" y="42777"/>
                    <a:pt x="99352" y="57817"/>
                  </a:cubicBezTo>
                  <a:close/>
                </a:path>
              </a:pathLst>
            </a:custGeom>
            <a:solidFill>
              <a:srgbClr val="455A6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0603FE7-53E9-EAEB-DBF8-12D7197F1EB5}"/>
                </a:ext>
              </a:extLst>
            </p:cNvPr>
            <p:cNvSpPr/>
            <p:nvPr/>
          </p:nvSpPr>
          <p:spPr>
            <a:xfrm>
              <a:off x="4055268" y="1217078"/>
              <a:ext cx="1412081" cy="1099756"/>
            </a:xfrm>
            <a:custGeom>
              <a:avLst/>
              <a:gdLst>
                <a:gd name="connsiteX0" fmla="*/ 195263 w 1412081"/>
                <a:gd name="connsiteY0" fmla="*/ 63913 h 1099756"/>
                <a:gd name="connsiteX1" fmla="*/ 0 w 1412081"/>
                <a:gd name="connsiteY1" fmla="*/ 158210 h 1099756"/>
                <a:gd name="connsiteX2" fmla="*/ 84201 w 1412081"/>
                <a:gd name="connsiteY2" fmla="*/ 745712 h 1099756"/>
                <a:gd name="connsiteX3" fmla="*/ 51149 w 1412081"/>
                <a:gd name="connsiteY3" fmla="*/ 1009364 h 1099756"/>
                <a:gd name="connsiteX4" fmla="*/ 85534 w 1412081"/>
                <a:gd name="connsiteY4" fmla="*/ 1099757 h 1099756"/>
                <a:gd name="connsiteX5" fmla="*/ 85534 w 1412081"/>
                <a:gd name="connsiteY5" fmla="*/ 1099757 h 1099756"/>
                <a:gd name="connsiteX6" fmla="*/ 400907 w 1412081"/>
                <a:gd name="connsiteY6" fmla="*/ 1093565 h 1099756"/>
                <a:gd name="connsiteX7" fmla="*/ 621506 w 1412081"/>
                <a:gd name="connsiteY7" fmla="*/ 972503 h 1099756"/>
                <a:gd name="connsiteX8" fmla="*/ 722947 w 1412081"/>
                <a:gd name="connsiteY8" fmla="*/ 955357 h 1099756"/>
                <a:gd name="connsiteX9" fmla="*/ 681419 w 1412081"/>
                <a:gd name="connsiteY9" fmla="*/ 754666 h 1099756"/>
                <a:gd name="connsiteX10" fmla="*/ 700469 w 1412081"/>
                <a:gd name="connsiteY10" fmla="*/ 469964 h 1099756"/>
                <a:gd name="connsiteX11" fmla="*/ 931259 w 1412081"/>
                <a:gd name="connsiteY11" fmla="*/ 593122 h 1099756"/>
                <a:gd name="connsiteX12" fmla="*/ 989266 w 1412081"/>
                <a:gd name="connsiteY12" fmla="*/ 600075 h 1099756"/>
                <a:gd name="connsiteX13" fmla="*/ 1412081 w 1412081"/>
                <a:gd name="connsiteY13" fmla="*/ 490252 h 1099756"/>
                <a:gd name="connsiteX14" fmla="*/ 1390079 w 1412081"/>
                <a:gd name="connsiteY14" fmla="*/ 327184 h 1099756"/>
                <a:gd name="connsiteX15" fmla="*/ 1006983 w 1412081"/>
                <a:gd name="connsiteY15" fmla="*/ 370523 h 1099756"/>
                <a:gd name="connsiteX16" fmla="*/ 715232 w 1412081"/>
                <a:gd name="connsiteY16" fmla="*/ 112776 h 1099756"/>
                <a:gd name="connsiteX17" fmla="*/ 498062 w 1412081"/>
                <a:gd name="connsiteY17" fmla="*/ 63913 h 1099756"/>
                <a:gd name="connsiteX18" fmla="*/ 459581 w 1412081"/>
                <a:gd name="connsiteY18" fmla="*/ 0 h 1099756"/>
                <a:gd name="connsiteX19" fmla="*/ 237363 w 1412081"/>
                <a:gd name="connsiteY19" fmla="*/ 0 h 1099756"/>
                <a:gd name="connsiteX20" fmla="*/ 221456 w 1412081"/>
                <a:gd name="connsiteY20" fmla="*/ 11621 h 1099756"/>
                <a:gd name="connsiteX21" fmla="*/ 205359 w 1412081"/>
                <a:gd name="connsiteY21" fmla="*/ 33623 h 109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081" h="1099756">
                  <a:moveTo>
                    <a:pt x="195263" y="63913"/>
                  </a:moveTo>
                  <a:lnTo>
                    <a:pt x="0" y="158210"/>
                  </a:lnTo>
                  <a:lnTo>
                    <a:pt x="84201" y="745712"/>
                  </a:lnTo>
                  <a:lnTo>
                    <a:pt x="51149" y="1009364"/>
                  </a:lnTo>
                  <a:cubicBezTo>
                    <a:pt x="46854" y="1043340"/>
                    <a:pt x="59741" y="1077230"/>
                    <a:pt x="85534" y="1099757"/>
                  </a:cubicBezTo>
                  <a:lnTo>
                    <a:pt x="85534" y="1099757"/>
                  </a:lnTo>
                  <a:lnTo>
                    <a:pt x="400907" y="1093565"/>
                  </a:lnTo>
                  <a:lnTo>
                    <a:pt x="621506" y="972503"/>
                  </a:lnTo>
                  <a:lnTo>
                    <a:pt x="722947" y="955357"/>
                  </a:lnTo>
                  <a:lnTo>
                    <a:pt x="681419" y="754666"/>
                  </a:lnTo>
                  <a:lnTo>
                    <a:pt x="700469" y="469964"/>
                  </a:lnTo>
                  <a:lnTo>
                    <a:pt x="931259" y="593122"/>
                  </a:lnTo>
                  <a:cubicBezTo>
                    <a:pt x="949033" y="602637"/>
                    <a:pt x="969740" y="605123"/>
                    <a:pt x="989266" y="600075"/>
                  </a:cubicBezTo>
                  <a:lnTo>
                    <a:pt x="1412081" y="490252"/>
                  </a:lnTo>
                  <a:lnTo>
                    <a:pt x="1390079" y="327184"/>
                  </a:lnTo>
                  <a:lnTo>
                    <a:pt x="1006983" y="370523"/>
                  </a:lnTo>
                  <a:lnTo>
                    <a:pt x="715232" y="112776"/>
                  </a:lnTo>
                  <a:lnTo>
                    <a:pt x="498062" y="63913"/>
                  </a:lnTo>
                  <a:lnTo>
                    <a:pt x="459581" y="0"/>
                  </a:lnTo>
                  <a:lnTo>
                    <a:pt x="237363" y="0"/>
                  </a:lnTo>
                  <a:lnTo>
                    <a:pt x="221456" y="11621"/>
                  </a:lnTo>
                  <a:cubicBezTo>
                    <a:pt x="214036" y="17202"/>
                    <a:pt x="208436" y="24860"/>
                    <a:pt x="205359" y="33623"/>
                  </a:cubicBezTo>
                  <a:close/>
                </a:path>
              </a:pathLst>
            </a:custGeom>
            <a:solidFill>
              <a:srgbClr val="FFD45E"/>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D5C93244-563B-22D4-919F-750BAEFC41D3}"/>
                </a:ext>
              </a:extLst>
            </p:cNvPr>
            <p:cNvSpPr/>
            <p:nvPr/>
          </p:nvSpPr>
          <p:spPr>
            <a:xfrm>
              <a:off x="3545014" y="1375288"/>
              <a:ext cx="579977" cy="759430"/>
            </a:xfrm>
            <a:custGeom>
              <a:avLst/>
              <a:gdLst>
                <a:gd name="connsiteX0" fmla="*/ 510254 w 579977"/>
                <a:gd name="connsiteY0" fmla="*/ 0 h 759430"/>
                <a:gd name="connsiteX1" fmla="*/ 422339 w 579977"/>
                <a:gd name="connsiteY1" fmla="*/ 114300 h 759430"/>
                <a:gd name="connsiteX2" fmla="*/ 349663 w 579977"/>
                <a:gd name="connsiteY2" fmla="*/ 463963 h 759430"/>
                <a:gd name="connsiteX3" fmla="*/ 127826 w 579977"/>
                <a:gd name="connsiteY3" fmla="*/ 326612 h 759430"/>
                <a:gd name="connsiteX4" fmla="*/ 0 w 579977"/>
                <a:gd name="connsiteY4" fmla="*/ 461010 h 759430"/>
                <a:gd name="connsiteX5" fmla="*/ 295275 w 579977"/>
                <a:gd name="connsiteY5" fmla="*/ 721804 h 759430"/>
                <a:gd name="connsiteX6" fmla="*/ 459962 w 579977"/>
                <a:gd name="connsiteY6" fmla="*/ 744569 h 759430"/>
                <a:gd name="connsiteX7" fmla="*/ 459962 w 579977"/>
                <a:gd name="connsiteY7" fmla="*/ 744569 h 759430"/>
                <a:gd name="connsiteX8" fmla="*/ 543687 w 579977"/>
                <a:gd name="connsiteY8" fmla="*/ 629412 h 759430"/>
                <a:gd name="connsiteX9" fmla="*/ 579977 w 579977"/>
                <a:gd name="connsiteY9" fmla="*/ 363569 h 7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977" h="759430">
                  <a:moveTo>
                    <a:pt x="510254" y="0"/>
                  </a:moveTo>
                  <a:cubicBezTo>
                    <a:pt x="469668" y="27918"/>
                    <a:pt x="438903" y="67913"/>
                    <a:pt x="422339" y="114300"/>
                  </a:cubicBezTo>
                  <a:cubicBezTo>
                    <a:pt x="400050" y="183642"/>
                    <a:pt x="349663" y="463963"/>
                    <a:pt x="349663" y="463963"/>
                  </a:cubicBezTo>
                  <a:lnTo>
                    <a:pt x="127826" y="326612"/>
                  </a:lnTo>
                  <a:lnTo>
                    <a:pt x="0" y="461010"/>
                  </a:lnTo>
                  <a:lnTo>
                    <a:pt x="295275" y="721804"/>
                  </a:lnTo>
                  <a:cubicBezTo>
                    <a:pt x="340605" y="761800"/>
                    <a:pt x="405479" y="770773"/>
                    <a:pt x="459962" y="744569"/>
                  </a:cubicBezTo>
                  <a:lnTo>
                    <a:pt x="459962" y="744569"/>
                  </a:lnTo>
                  <a:cubicBezTo>
                    <a:pt x="505416" y="722643"/>
                    <a:pt x="536848" y="679409"/>
                    <a:pt x="543687" y="629412"/>
                  </a:cubicBezTo>
                  <a:lnTo>
                    <a:pt x="579977" y="363569"/>
                  </a:lnTo>
                  <a:close/>
                </a:path>
              </a:pathLst>
            </a:custGeom>
            <a:solidFill>
              <a:srgbClr val="FFD45E"/>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EE4E6BF4-C05D-AA1B-A933-94F3398D46B5}"/>
                </a:ext>
              </a:extLst>
            </p:cNvPr>
            <p:cNvSpPr/>
            <p:nvPr/>
          </p:nvSpPr>
          <p:spPr>
            <a:xfrm>
              <a:off x="4534852" y="2195010"/>
              <a:ext cx="186594" cy="89153"/>
            </a:xfrm>
            <a:custGeom>
              <a:avLst/>
              <a:gdLst>
                <a:gd name="connsiteX0" fmla="*/ 186595 w 186594"/>
                <a:gd name="connsiteY0" fmla="*/ 20193 h 89153"/>
                <a:gd name="connsiteX1" fmla="*/ 172879 w 186594"/>
                <a:gd name="connsiteY1" fmla="*/ 0 h 89153"/>
                <a:gd name="connsiteX2" fmla="*/ 26860 w 186594"/>
                <a:gd name="connsiteY2" fmla="*/ 26956 h 89153"/>
                <a:gd name="connsiteX3" fmla="*/ 0 w 186594"/>
                <a:gd name="connsiteY3" fmla="*/ 89154 h 89153"/>
                <a:gd name="connsiteX4" fmla="*/ 186595 w 186594"/>
                <a:gd name="connsiteY4" fmla="*/ 20193 h 89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94" h="89153">
                  <a:moveTo>
                    <a:pt x="186595" y="20193"/>
                  </a:moveTo>
                  <a:lnTo>
                    <a:pt x="172879" y="0"/>
                  </a:lnTo>
                  <a:lnTo>
                    <a:pt x="26860" y="26956"/>
                  </a:lnTo>
                  <a:lnTo>
                    <a:pt x="0" y="89154"/>
                  </a:lnTo>
                  <a:lnTo>
                    <a:pt x="186595" y="20193"/>
                  </a:lnTo>
                  <a:close/>
                </a:path>
              </a:pathLst>
            </a:custGeom>
            <a:solidFill>
              <a:srgbClr val="FFBE9D"/>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7A89B28D-7EA1-46B3-224F-889919F59602}"/>
                </a:ext>
              </a:extLst>
            </p:cNvPr>
            <p:cNvSpPr/>
            <p:nvPr/>
          </p:nvSpPr>
          <p:spPr>
            <a:xfrm>
              <a:off x="4140803" y="1864873"/>
              <a:ext cx="771222" cy="508349"/>
            </a:xfrm>
            <a:custGeom>
              <a:avLst/>
              <a:gdLst>
                <a:gd name="connsiteX0" fmla="*/ 0 w 771222"/>
                <a:gd name="connsiteY0" fmla="*/ 451961 h 508349"/>
                <a:gd name="connsiteX1" fmla="*/ 394049 w 771222"/>
                <a:gd name="connsiteY1" fmla="*/ 419290 h 508349"/>
                <a:gd name="connsiteX2" fmla="*/ 504063 w 771222"/>
                <a:gd name="connsiteY2" fmla="*/ 355092 h 508349"/>
                <a:gd name="connsiteX3" fmla="*/ 625888 w 771222"/>
                <a:gd name="connsiteY3" fmla="*/ 324040 h 508349"/>
                <a:gd name="connsiteX4" fmla="*/ 727901 w 771222"/>
                <a:gd name="connsiteY4" fmla="*/ 389287 h 508349"/>
                <a:gd name="connsiteX5" fmla="*/ 687991 w 771222"/>
                <a:gd name="connsiteY5" fmla="*/ 495776 h 508349"/>
                <a:gd name="connsiteX6" fmla="*/ 702088 w 771222"/>
                <a:gd name="connsiteY6" fmla="*/ 508349 h 508349"/>
                <a:gd name="connsiteX7" fmla="*/ 759905 w 771222"/>
                <a:gd name="connsiteY7" fmla="*/ 344234 h 508349"/>
                <a:gd name="connsiteX8" fmla="*/ 658177 w 771222"/>
                <a:gd name="connsiteY8" fmla="*/ 236982 h 508349"/>
                <a:gd name="connsiteX9" fmla="*/ 603028 w 771222"/>
                <a:gd name="connsiteY9" fmla="*/ 0 h 5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222" h="508349">
                  <a:moveTo>
                    <a:pt x="0" y="451961"/>
                  </a:moveTo>
                  <a:cubicBezTo>
                    <a:pt x="130492" y="504444"/>
                    <a:pt x="269843" y="485108"/>
                    <a:pt x="394049" y="419290"/>
                  </a:cubicBezTo>
                  <a:cubicBezTo>
                    <a:pt x="431578" y="399383"/>
                    <a:pt x="466344" y="374713"/>
                    <a:pt x="504063" y="355092"/>
                  </a:cubicBezTo>
                  <a:cubicBezTo>
                    <a:pt x="541782" y="335471"/>
                    <a:pt x="583501" y="321088"/>
                    <a:pt x="625888" y="324040"/>
                  </a:cubicBezTo>
                  <a:cubicBezTo>
                    <a:pt x="668274" y="326993"/>
                    <a:pt x="710946" y="350330"/>
                    <a:pt x="727901" y="389287"/>
                  </a:cubicBezTo>
                  <a:cubicBezTo>
                    <a:pt x="744855" y="428244"/>
                    <a:pt x="727901" y="481203"/>
                    <a:pt x="687991" y="495776"/>
                  </a:cubicBezTo>
                  <a:lnTo>
                    <a:pt x="702088" y="508349"/>
                  </a:lnTo>
                  <a:cubicBezTo>
                    <a:pt x="760667" y="481108"/>
                    <a:pt x="788480" y="402241"/>
                    <a:pt x="759905" y="344234"/>
                  </a:cubicBezTo>
                  <a:cubicBezTo>
                    <a:pt x="737997" y="299847"/>
                    <a:pt x="691896" y="273272"/>
                    <a:pt x="658177" y="236982"/>
                  </a:cubicBezTo>
                  <a:cubicBezTo>
                    <a:pt x="608552" y="183642"/>
                    <a:pt x="603409" y="80391"/>
                    <a:pt x="603028" y="0"/>
                  </a:cubicBezTo>
                </a:path>
              </a:pathLst>
            </a:custGeom>
            <a:solidFill>
              <a:srgbClr val="FFD45E"/>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AD37A71D-79D1-441D-4A2F-48850CE1D389}"/>
                </a:ext>
              </a:extLst>
            </p:cNvPr>
            <p:cNvSpPr/>
            <p:nvPr/>
          </p:nvSpPr>
          <p:spPr>
            <a:xfrm>
              <a:off x="4250626" y="1280514"/>
              <a:ext cx="176403" cy="220217"/>
            </a:xfrm>
            <a:custGeom>
              <a:avLst/>
              <a:gdLst>
                <a:gd name="connsiteX0" fmla="*/ 176403 w 176403"/>
                <a:gd name="connsiteY0" fmla="*/ 114110 h 220217"/>
                <a:gd name="connsiteX1" fmla="*/ 166878 w 176403"/>
                <a:gd name="connsiteY1" fmla="*/ 114110 h 220217"/>
                <a:gd name="connsiteX2" fmla="*/ 143732 w 176403"/>
                <a:gd name="connsiteY2" fmla="*/ 124778 h 220217"/>
                <a:gd name="connsiteX3" fmla="*/ 132207 w 176403"/>
                <a:gd name="connsiteY3" fmla="*/ 162020 h 220217"/>
                <a:gd name="connsiteX4" fmla="*/ 142780 w 176403"/>
                <a:gd name="connsiteY4" fmla="*/ 212027 h 220217"/>
                <a:gd name="connsiteX5" fmla="*/ 146495 w 176403"/>
                <a:gd name="connsiteY5" fmla="*/ 220218 h 220217"/>
                <a:gd name="connsiteX6" fmla="*/ 139351 w 176403"/>
                <a:gd name="connsiteY6" fmla="*/ 214884 h 220217"/>
                <a:gd name="connsiteX7" fmla="*/ 90107 w 176403"/>
                <a:gd name="connsiteY7" fmla="*/ 171355 h 220217"/>
                <a:gd name="connsiteX8" fmla="*/ 14478 w 176403"/>
                <a:gd name="connsiteY8" fmla="*/ 55531 h 220217"/>
                <a:gd name="connsiteX9" fmla="*/ 2191 w 176403"/>
                <a:gd name="connsiteY9" fmla="*/ 15335 h 220217"/>
                <a:gd name="connsiteX10" fmla="*/ 0 w 176403"/>
                <a:gd name="connsiteY10" fmla="*/ 0 h 220217"/>
                <a:gd name="connsiteX11" fmla="*/ 17717 w 176403"/>
                <a:gd name="connsiteY11" fmla="*/ 54197 h 220217"/>
                <a:gd name="connsiteX12" fmla="*/ 93917 w 176403"/>
                <a:gd name="connsiteY12" fmla="*/ 167926 h 220217"/>
                <a:gd name="connsiteX13" fmla="*/ 142304 w 176403"/>
                <a:gd name="connsiteY13" fmla="*/ 211074 h 220217"/>
                <a:gd name="connsiteX14" fmla="*/ 138779 w 176403"/>
                <a:gd name="connsiteY14" fmla="*/ 214027 h 220217"/>
                <a:gd name="connsiteX15" fmla="*/ 130683 w 176403"/>
                <a:gd name="connsiteY15" fmla="*/ 187262 h 220217"/>
                <a:gd name="connsiteX16" fmla="*/ 128492 w 176403"/>
                <a:gd name="connsiteY16" fmla="*/ 162020 h 220217"/>
                <a:gd name="connsiteX17" fmla="*/ 141923 w 176403"/>
                <a:gd name="connsiteY17" fmla="*/ 122777 h 220217"/>
                <a:gd name="connsiteX18" fmla="*/ 166973 w 176403"/>
                <a:gd name="connsiteY18" fmla="*/ 112586 h 220217"/>
                <a:gd name="connsiteX19" fmla="*/ 176403 w 176403"/>
                <a:gd name="connsiteY19" fmla="*/ 114110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03" h="220217">
                  <a:moveTo>
                    <a:pt x="176403" y="114110"/>
                  </a:moveTo>
                  <a:cubicBezTo>
                    <a:pt x="173231" y="114367"/>
                    <a:pt x="170050" y="114367"/>
                    <a:pt x="166878" y="114110"/>
                  </a:cubicBezTo>
                  <a:cubicBezTo>
                    <a:pt x="158144" y="114805"/>
                    <a:pt x="149943" y="118586"/>
                    <a:pt x="143732" y="124778"/>
                  </a:cubicBezTo>
                  <a:cubicBezTo>
                    <a:pt x="135426" y="135341"/>
                    <a:pt x="131321" y="148609"/>
                    <a:pt x="132207" y="162020"/>
                  </a:cubicBezTo>
                  <a:cubicBezTo>
                    <a:pt x="132283" y="179232"/>
                    <a:pt x="135884" y="196253"/>
                    <a:pt x="142780" y="212027"/>
                  </a:cubicBezTo>
                  <a:lnTo>
                    <a:pt x="146495" y="220218"/>
                  </a:lnTo>
                  <a:lnTo>
                    <a:pt x="139351" y="214884"/>
                  </a:lnTo>
                  <a:cubicBezTo>
                    <a:pt x="121720" y="201806"/>
                    <a:pt x="105251" y="187243"/>
                    <a:pt x="90107" y="171355"/>
                  </a:cubicBezTo>
                  <a:cubicBezTo>
                    <a:pt x="57702" y="137951"/>
                    <a:pt x="32023" y="98631"/>
                    <a:pt x="14478" y="55531"/>
                  </a:cubicBezTo>
                  <a:cubicBezTo>
                    <a:pt x="9325" y="42481"/>
                    <a:pt x="5210" y="29042"/>
                    <a:pt x="2191" y="15335"/>
                  </a:cubicBezTo>
                  <a:cubicBezTo>
                    <a:pt x="1076" y="10287"/>
                    <a:pt x="343" y="5163"/>
                    <a:pt x="0" y="0"/>
                  </a:cubicBezTo>
                  <a:cubicBezTo>
                    <a:pt x="4763" y="18421"/>
                    <a:pt x="10678" y="36519"/>
                    <a:pt x="17717" y="54197"/>
                  </a:cubicBezTo>
                  <a:cubicBezTo>
                    <a:pt x="36052" y="96393"/>
                    <a:pt x="61874" y="134922"/>
                    <a:pt x="93917" y="167926"/>
                  </a:cubicBezTo>
                  <a:cubicBezTo>
                    <a:pt x="108861" y="183585"/>
                    <a:pt x="125044" y="198006"/>
                    <a:pt x="142304" y="211074"/>
                  </a:cubicBezTo>
                  <a:lnTo>
                    <a:pt x="138779" y="214027"/>
                  </a:lnTo>
                  <a:cubicBezTo>
                    <a:pt x="134979" y="205473"/>
                    <a:pt x="132264" y="196482"/>
                    <a:pt x="130683" y="187262"/>
                  </a:cubicBezTo>
                  <a:cubicBezTo>
                    <a:pt x="129045" y="178956"/>
                    <a:pt x="128311" y="170488"/>
                    <a:pt x="128492" y="162020"/>
                  </a:cubicBezTo>
                  <a:cubicBezTo>
                    <a:pt x="127797" y="147704"/>
                    <a:pt x="132607" y="133664"/>
                    <a:pt x="141923" y="122777"/>
                  </a:cubicBezTo>
                  <a:cubicBezTo>
                    <a:pt x="148666" y="116310"/>
                    <a:pt x="157629" y="112671"/>
                    <a:pt x="166973" y="112586"/>
                  </a:cubicBezTo>
                  <a:cubicBezTo>
                    <a:pt x="170164" y="112728"/>
                    <a:pt x="173326" y="113243"/>
                    <a:pt x="176403" y="114110"/>
                  </a:cubicBezTo>
                  <a:close/>
                </a:path>
              </a:pathLst>
            </a:custGeom>
            <a:solidFill>
              <a:srgbClr val="263238"/>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8820C27-BE3D-3C2E-4D31-04BD5DDBE1AE}"/>
                </a:ext>
              </a:extLst>
            </p:cNvPr>
            <p:cNvSpPr/>
            <p:nvPr/>
          </p:nvSpPr>
          <p:spPr>
            <a:xfrm>
              <a:off x="4438650" y="1240981"/>
              <a:ext cx="154686" cy="203260"/>
            </a:xfrm>
            <a:custGeom>
              <a:avLst/>
              <a:gdLst>
                <a:gd name="connsiteX0" fmla="*/ 0 w 154686"/>
                <a:gd name="connsiteY0" fmla="*/ 153643 h 203260"/>
                <a:gd name="connsiteX1" fmla="*/ 51435 w 154686"/>
                <a:gd name="connsiteY1" fmla="*/ 170026 h 203260"/>
                <a:gd name="connsiteX2" fmla="*/ 73342 w 154686"/>
                <a:gd name="connsiteY2" fmla="*/ 196505 h 203260"/>
                <a:gd name="connsiteX3" fmla="*/ 124396 w 154686"/>
                <a:gd name="connsiteY3" fmla="*/ 199649 h 203260"/>
                <a:gd name="connsiteX4" fmla="*/ 133064 w 154686"/>
                <a:gd name="connsiteY4" fmla="*/ 161549 h 203260"/>
                <a:gd name="connsiteX5" fmla="*/ 154686 w 154686"/>
                <a:gd name="connsiteY5" fmla="*/ 31247 h 203260"/>
                <a:gd name="connsiteX6" fmla="*/ 77153 w 154686"/>
                <a:gd name="connsiteY6" fmla="*/ 481 h 203260"/>
                <a:gd name="connsiteX7" fmla="*/ 79153 w 154686"/>
                <a:gd name="connsiteY7" fmla="*/ 78395 h 20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686" h="203260">
                  <a:moveTo>
                    <a:pt x="0" y="153643"/>
                  </a:moveTo>
                  <a:cubicBezTo>
                    <a:pt x="16097" y="146690"/>
                    <a:pt x="39910" y="156881"/>
                    <a:pt x="51435" y="170026"/>
                  </a:cubicBezTo>
                  <a:cubicBezTo>
                    <a:pt x="59055" y="178789"/>
                    <a:pt x="63341" y="190791"/>
                    <a:pt x="73342" y="196505"/>
                  </a:cubicBezTo>
                  <a:cubicBezTo>
                    <a:pt x="83344" y="202220"/>
                    <a:pt x="115157" y="206697"/>
                    <a:pt x="124396" y="199649"/>
                  </a:cubicBezTo>
                  <a:cubicBezTo>
                    <a:pt x="124396" y="199649"/>
                    <a:pt x="130016" y="172502"/>
                    <a:pt x="133064" y="161549"/>
                  </a:cubicBezTo>
                  <a:cubicBezTo>
                    <a:pt x="143666" y="118743"/>
                    <a:pt x="150895" y="75176"/>
                    <a:pt x="154686" y="31247"/>
                  </a:cubicBezTo>
                  <a:cubicBezTo>
                    <a:pt x="124016" y="16292"/>
                    <a:pt x="132493" y="-3329"/>
                    <a:pt x="77153" y="481"/>
                  </a:cubicBezTo>
                  <a:cubicBezTo>
                    <a:pt x="85134" y="25751"/>
                    <a:pt x="85830" y="52754"/>
                    <a:pt x="79153" y="78395"/>
                  </a:cubicBezTo>
                </a:path>
              </a:pathLst>
            </a:custGeom>
            <a:solidFill>
              <a:srgbClr val="FFD45E"/>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5E8EDA2-F8A2-B17A-2D03-793B64AADAA9}"/>
                </a:ext>
              </a:extLst>
            </p:cNvPr>
            <p:cNvSpPr/>
            <p:nvPr/>
          </p:nvSpPr>
          <p:spPr>
            <a:xfrm>
              <a:off x="4439507" y="1238665"/>
              <a:ext cx="156686" cy="207809"/>
            </a:xfrm>
            <a:custGeom>
              <a:avLst/>
              <a:gdLst>
                <a:gd name="connsiteX0" fmla="*/ 78391 w 156686"/>
                <a:gd name="connsiteY0" fmla="*/ 80425 h 207809"/>
                <a:gd name="connsiteX1" fmla="*/ 81534 w 156686"/>
                <a:gd name="connsiteY1" fmla="*/ 59566 h 207809"/>
                <a:gd name="connsiteX2" fmla="*/ 74676 w 156686"/>
                <a:gd name="connsiteY2" fmla="*/ 3082 h 207809"/>
                <a:gd name="connsiteX3" fmla="*/ 74009 w 156686"/>
                <a:gd name="connsiteY3" fmla="*/ 796 h 207809"/>
                <a:gd name="connsiteX4" fmla="*/ 76295 w 156686"/>
                <a:gd name="connsiteY4" fmla="*/ 796 h 207809"/>
                <a:gd name="connsiteX5" fmla="*/ 117062 w 156686"/>
                <a:gd name="connsiteY5" fmla="*/ 4416 h 207809"/>
                <a:gd name="connsiteX6" fmla="*/ 136112 w 156686"/>
                <a:gd name="connsiteY6" fmla="*/ 18037 h 207809"/>
                <a:gd name="connsiteX7" fmla="*/ 155162 w 156686"/>
                <a:gd name="connsiteY7" fmla="*/ 31181 h 207809"/>
                <a:gd name="connsiteX8" fmla="*/ 156686 w 156686"/>
                <a:gd name="connsiteY8" fmla="*/ 31943 h 207809"/>
                <a:gd name="connsiteX9" fmla="*/ 156686 w 156686"/>
                <a:gd name="connsiteY9" fmla="*/ 33563 h 207809"/>
                <a:gd name="connsiteX10" fmla="*/ 147161 w 156686"/>
                <a:gd name="connsiteY10" fmla="*/ 108048 h 207809"/>
                <a:gd name="connsiteX11" fmla="*/ 136874 w 156686"/>
                <a:gd name="connsiteY11" fmla="*/ 157292 h 207809"/>
                <a:gd name="connsiteX12" fmla="*/ 126397 w 156686"/>
                <a:gd name="connsiteY12" fmla="*/ 202441 h 207809"/>
                <a:gd name="connsiteX13" fmla="*/ 126397 w 156686"/>
                <a:gd name="connsiteY13" fmla="*/ 203393 h 207809"/>
                <a:gd name="connsiteX14" fmla="*/ 125825 w 156686"/>
                <a:gd name="connsiteY14" fmla="*/ 203870 h 207809"/>
                <a:gd name="connsiteX15" fmla="*/ 109442 w 156686"/>
                <a:gd name="connsiteY15" fmla="*/ 207775 h 207809"/>
                <a:gd name="connsiteX16" fmla="*/ 94202 w 156686"/>
                <a:gd name="connsiteY16" fmla="*/ 206822 h 207809"/>
                <a:gd name="connsiteX17" fmla="*/ 79915 w 156686"/>
                <a:gd name="connsiteY17" fmla="*/ 203679 h 207809"/>
                <a:gd name="connsiteX18" fmla="*/ 67437 w 156686"/>
                <a:gd name="connsiteY18" fmla="*/ 196916 h 207809"/>
                <a:gd name="connsiteX19" fmla="*/ 52769 w 156686"/>
                <a:gd name="connsiteY19" fmla="*/ 176723 h 207809"/>
                <a:gd name="connsiteX20" fmla="*/ 37719 w 156686"/>
                <a:gd name="connsiteY20" fmla="*/ 163102 h 207809"/>
                <a:gd name="connsiteX21" fmla="*/ 10287 w 156686"/>
                <a:gd name="connsiteY21" fmla="*/ 154530 h 207809"/>
                <a:gd name="connsiteX22" fmla="*/ 0 w 156686"/>
                <a:gd name="connsiteY22" fmla="*/ 156054 h 207809"/>
                <a:gd name="connsiteX23" fmla="*/ 10287 w 156686"/>
                <a:gd name="connsiteY23" fmla="*/ 153101 h 207809"/>
                <a:gd name="connsiteX24" fmla="*/ 38862 w 156686"/>
                <a:gd name="connsiteY24" fmla="*/ 160721 h 207809"/>
                <a:gd name="connsiteX25" fmla="*/ 55150 w 156686"/>
                <a:gd name="connsiteY25" fmla="*/ 174818 h 207809"/>
                <a:gd name="connsiteX26" fmla="*/ 69723 w 156686"/>
                <a:gd name="connsiteY26" fmla="*/ 193868 h 207809"/>
                <a:gd name="connsiteX27" fmla="*/ 94488 w 156686"/>
                <a:gd name="connsiteY27" fmla="*/ 202441 h 207809"/>
                <a:gd name="connsiteX28" fmla="*/ 109061 w 156686"/>
                <a:gd name="connsiteY28" fmla="*/ 203203 h 207809"/>
                <a:gd name="connsiteX29" fmla="*/ 122777 w 156686"/>
                <a:gd name="connsiteY29" fmla="*/ 200059 h 207809"/>
                <a:gd name="connsiteX30" fmla="*/ 121920 w 156686"/>
                <a:gd name="connsiteY30" fmla="*/ 201393 h 207809"/>
                <a:gd name="connsiteX31" fmla="*/ 132112 w 156686"/>
                <a:gd name="connsiteY31" fmla="*/ 155959 h 207809"/>
                <a:gd name="connsiteX32" fmla="*/ 142208 w 156686"/>
                <a:gd name="connsiteY32" fmla="*/ 107000 h 207809"/>
                <a:gd name="connsiteX33" fmla="*/ 151733 w 156686"/>
                <a:gd name="connsiteY33" fmla="*/ 32896 h 207809"/>
                <a:gd name="connsiteX34" fmla="*/ 153067 w 156686"/>
                <a:gd name="connsiteY34" fmla="*/ 35277 h 207809"/>
                <a:gd name="connsiteX35" fmla="*/ 132493 w 156686"/>
                <a:gd name="connsiteY35" fmla="*/ 21275 h 207809"/>
                <a:gd name="connsiteX36" fmla="*/ 115062 w 156686"/>
                <a:gd name="connsiteY36" fmla="*/ 8321 h 207809"/>
                <a:gd name="connsiteX37" fmla="*/ 76200 w 156686"/>
                <a:gd name="connsiteY37" fmla="*/ 4321 h 207809"/>
                <a:gd name="connsiteX38" fmla="*/ 77819 w 156686"/>
                <a:gd name="connsiteY38" fmla="*/ 1940 h 207809"/>
                <a:gd name="connsiteX39" fmla="*/ 83249 w 156686"/>
                <a:gd name="connsiteY39" fmla="*/ 59756 h 207809"/>
                <a:gd name="connsiteX40" fmla="*/ 80010 w 156686"/>
                <a:gd name="connsiteY40" fmla="*/ 75282 h 207809"/>
                <a:gd name="connsiteX41" fmla="*/ 78391 w 156686"/>
                <a:gd name="connsiteY41" fmla="*/ 80425 h 2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6686" h="207809">
                  <a:moveTo>
                    <a:pt x="78391" y="80425"/>
                  </a:moveTo>
                  <a:cubicBezTo>
                    <a:pt x="77819" y="80425"/>
                    <a:pt x="80391" y="73091"/>
                    <a:pt x="81534" y="59566"/>
                  </a:cubicBezTo>
                  <a:cubicBezTo>
                    <a:pt x="82801" y="40478"/>
                    <a:pt x="80477" y="21313"/>
                    <a:pt x="74676" y="3082"/>
                  </a:cubicBezTo>
                  <a:lnTo>
                    <a:pt x="74009" y="796"/>
                  </a:lnTo>
                  <a:lnTo>
                    <a:pt x="76295" y="796"/>
                  </a:lnTo>
                  <a:cubicBezTo>
                    <a:pt x="89983" y="-994"/>
                    <a:pt x="103899" y="244"/>
                    <a:pt x="117062" y="4416"/>
                  </a:cubicBezTo>
                  <a:cubicBezTo>
                    <a:pt x="124216" y="7702"/>
                    <a:pt x="130683" y="12331"/>
                    <a:pt x="136112" y="18037"/>
                  </a:cubicBezTo>
                  <a:cubicBezTo>
                    <a:pt x="141742" y="23380"/>
                    <a:pt x="148171" y="27819"/>
                    <a:pt x="155162" y="31181"/>
                  </a:cubicBezTo>
                  <a:lnTo>
                    <a:pt x="156686" y="31943"/>
                  </a:lnTo>
                  <a:lnTo>
                    <a:pt x="156686" y="33563"/>
                  </a:lnTo>
                  <a:cubicBezTo>
                    <a:pt x="154210" y="56708"/>
                    <a:pt x="151448" y="81949"/>
                    <a:pt x="147161" y="108048"/>
                  </a:cubicBezTo>
                  <a:cubicBezTo>
                    <a:pt x="144304" y="125098"/>
                    <a:pt x="140875" y="141576"/>
                    <a:pt x="136874" y="157292"/>
                  </a:cubicBezTo>
                  <a:cubicBezTo>
                    <a:pt x="132874" y="173009"/>
                    <a:pt x="129731" y="188153"/>
                    <a:pt x="126397" y="202441"/>
                  </a:cubicBezTo>
                  <a:lnTo>
                    <a:pt x="126397" y="203393"/>
                  </a:lnTo>
                  <a:lnTo>
                    <a:pt x="125825" y="203870"/>
                  </a:lnTo>
                  <a:cubicBezTo>
                    <a:pt x="120844" y="206698"/>
                    <a:pt x="115167" y="208051"/>
                    <a:pt x="109442" y="207775"/>
                  </a:cubicBezTo>
                  <a:cubicBezTo>
                    <a:pt x="104346" y="207851"/>
                    <a:pt x="99250" y="207527"/>
                    <a:pt x="94202" y="206822"/>
                  </a:cubicBezTo>
                  <a:cubicBezTo>
                    <a:pt x="89364" y="206136"/>
                    <a:pt x="84591" y="205079"/>
                    <a:pt x="79915" y="203679"/>
                  </a:cubicBezTo>
                  <a:cubicBezTo>
                    <a:pt x="75286" y="202431"/>
                    <a:pt x="71009" y="200117"/>
                    <a:pt x="67437" y="196916"/>
                  </a:cubicBezTo>
                  <a:cubicBezTo>
                    <a:pt x="61893" y="190687"/>
                    <a:pt x="56979" y="183924"/>
                    <a:pt x="52769" y="176723"/>
                  </a:cubicBezTo>
                  <a:cubicBezTo>
                    <a:pt x="48701" y="171227"/>
                    <a:pt x="43586" y="166598"/>
                    <a:pt x="37719" y="163102"/>
                  </a:cubicBezTo>
                  <a:cubicBezTo>
                    <a:pt x="29528" y="157807"/>
                    <a:pt x="20041" y="154844"/>
                    <a:pt x="10287" y="154530"/>
                  </a:cubicBezTo>
                  <a:cubicBezTo>
                    <a:pt x="6820" y="154711"/>
                    <a:pt x="3372" y="155225"/>
                    <a:pt x="0" y="156054"/>
                  </a:cubicBezTo>
                  <a:cubicBezTo>
                    <a:pt x="3124" y="154216"/>
                    <a:pt x="6667" y="153196"/>
                    <a:pt x="10287" y="153101"/>
                  </a:cubicBezTo>
                  <a:cubicBezTo>
                    <a:pt x="20345" y="152825"/>
                    <a:pt x="30271" y="155473"/>
                    <a:pt x="38862" y="160721"/>
                  </a:cubicBezTo>
                  <a:cubicBezTo>
                    <a:pt x="45196" y="164255"/>
                    <a:pt x="50740" y="169056"/>
                    <a:pt x="55150" y="174818"/>
                  </a:cubicBezTo>
                  <a:cubicBezTo>
                    <a:pt x="59388" y="181619"/>
                    <a:pt x="64265" y="188001"/>
                    <a:pt x="69723" y="193868"/>
                  </a:cubicBezTo>
                  <a:cubicBezTo>
                    <a:pt x="76991" y="199031"/>
                    <a:pt x="85582" y="202003"/>
                    <a:pt x="94488" y="202441"/>
                  </a:cubicBezTo>
                  <a:cubicBezTo>
                    <a:pt x="99317" y="203079"/>
                    <a:pt x="104194" y="203336"/>
                    <a:pt x="109061" y="203203"/>
                  </a:cubicBezTo>
                  <a:cubicBezTo>
                    <a:pt x="113824" y="203365"/>
                    <a:pt x="118558" y="202279"/>
                    <a:pt x="122777" y="200059"/>
                  </a:cubicBezTo>
                  <a:lnTo>
                    <a:pt x="121920" y="201393"/>
                  </a:lnTo>
                  <a:cubicBezTo>
                    <a:pt x="125158" y="187010"/>
                    <a:pt x="128207" y="171580"/>
                    <a:pt x="132112" y="155959"/>
                  </a:cubicBezTo>
                  <a:cubicBezTo>
                    <a:pt x="136017" y="140338"/>
                    <a:pt x="139446" y="123955"/>
                    <a:pt x="142208" y="107000"/>
                  </a:cubicBezTo>
                  <a:cubicBezTo>
                    <a:pt x="146590" y="81092"/>
                    <a:pt x="149447" y="55946"/>
                    <a:pt x="151733" y="32896"/>
                  </a:cubicBezTo>
                  <a:lnTo>
                    <a:pt x="153067" y="35277"/>
                  </a:lnTo>
                  <a:cubicBezTo>
                    <a:pt x="145523" y="31696"/>
                    <a:pt x="138589" y="26981"/>
                    <a:pt x="132493" y="21275"/>
                  </a:cubicBezTo>
                  <a:cubicBezTo>
                    <a:pt x="127578" y="15865"/>
                    <a:pt x="121663" y="11465"/>
                    <a:pt x="115062" y="8321"/>
                  </a:cubicBezTo>
                  <a:cubicBezTo>
                    <a:pt x="102537" y="4264"/>
                    <a:pt x="89287" y="2902"/>
                    <a:pt x="76200" y="4321"/>
                  </a:cubicBezTo>
                  <a:lnTo>
                    <a:pt x="77819" y="1940"/>
                  </a:lnTo>
                  <a:cubicBezTo>
                    <a:pt x="83420" y="20666"/>
                    <a:pt x="85258" y="40316"/>
                    <a:pt x="83249" y="59756"/>
                  </a:cubicBezTo>
                  <a:cubicBezTo>
                    <a:pt x="82563" y="65004"/>
                    <a:pt x="81477" y="70196"/>
                    <a:pt x="80010" y="75282"/>
                  </a:cubicBezTo>
                  <a:cubicBezTo>
                    <a:pt x="79686" y="77054"/>
                    <a:pt x="79134" y="78787"/>
                    <a:pt x="78391" y="80425"/>
                  </a:cubicBezTo>
                  <a:close/>
                </a:path>
              </a:pathLst>
            </a:custGeom>
            <a:solidFill>
              <a:srgbClr val="263238"/>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FC413BC4-56FD-5A56-BA03-87FA644ABD03}"/>
                </a:ext>
              </a:extLst>
            </p:cNvPr>
            <p:cNvSpPr/>
            <p:nvPr/>
          </p:nvSpPr>
          <p:spPr>
            <a:xfrm>
              <a:off x="4426934" y="1408245"/>
              <a:ext cx="417716" cy="809910"/>
            </a:xfrm>
            <a:custGeom>
              <a:avLst/>
              <a:gdLst>
                <a:gd name="connsiteX0" fmla="*/ 416338 w 417716"/>
                <a:gd name="connsiteY0" fmla="*/ 809911 h 809910"/>
                <a:gd name="connsiteX1" fmla="*/ 416338 w 417716"/>
                <a:gd name="connsiteY1" fmla="*/ 799052 h 809910"/>
                <a:gd name="connsiteX2" fmla="*/ 406813 w 417716"/>
                <a:gd name="connsiteY2" fmla="*/ 769620 h 809910"/>
                <a:gd name="connsiteX3" fmla="*/ 371761 w 417716"/>
                <a:gd name="connsiteY3" fmla="*/ 735806 h 809910"/>
                <a:gd name="connsiteX4" fmla="*/ 309277 w 417716"/>
                <a:gd name="connsiteY4" fmla="*/ 718661 h 809910"/>
                <a:gd name="connsiteX5" fmla="*/ 229362 w 417716"/>
                <a:gd name="connsiteY5" fmla="*/ 715804 h 809910"/>
                <a:gd name="connsiteX6" fmla="*/ 139255 w 417716"/>
                <a:gd name="connsiteY6" fmla="*/ 696754 h 809910"/>
                <a:gd name="connsiteX7" fmla="*/ 58007 w 417716"/>
                <a:gd name="connsiteY7" fmla="*/ 635984 h 809910"/>
                <a:gd name="connsiteX8" fmla="*/ 34671 w 417716"/>
                <a:gd name="connsiteY8" fmla="*/ 587121 h 809910"/>
                <a:gd name="connsiteX9" fmla="*/ 29337 w 417716"/>
                <a:gd name="connsiteY9" fmla="*/ 531590 h 809910"/>
                <a:gd name="connsiteX10" fmla="*/ 44672 w 417716"/>
                <a:gd name="connsiteY10" fmla="*/ 423481 h 809910"/>
                <a:gd name="connsiteX11" fmla="*/ 54197 w 417716"/>
                <a:gd name="connsiteY11" fmla="*/ 322897 h 809910"/>
                <a:gd name="connsiteX12" fmla="*/ 13525 w 417716"/>
                <a:gd name="connsiteY12" fmla="*/ 40196 h 809910"/>
                <a:gd name="connsiteX13" fmla="*/ 3429 w 417716"/>
                <a:gd name="connsiteY13" fmla="*/ 10477 h 809910"/>
                <a:gd name="connsiteX14" fmla="*/ 762 w 417716"/>
                <a:gd name="connsiteY14" fmla="*/ 2667 h 809910"/>
                <a:gd name="connsiteX15" fmla="*/ 0 w 417716"/>
                <a:gd name="connsiteY15" fmla="*/ 0 h 809910"/>
                <a:gd name="connsiteX16" fmla="*/ 1238 w 417716"/>
                <a:gd name="connsiteY16" fmla="*/ 2477 h 809910"/>
                <a:gd name="connsiteX17" fmla="*/ 4381 w 417716"/>
                <a:gd name="connsiteY17" fmla="*/ 10096 h 809910"/>
                <a:gd name="connsiteX18" fmla="*/ 15430 w 417716"/>
                <a:gd name="connsiteY18" fmla="*/ 39624 h 809910"/>
                <a:gd name="connsiteX19" fmla="*/ 45148 w 417716"/>
                <a:gd name="connsiteY19" fmla="*/ 151638 h 809910"/>
                <a:gd name="connsiteX20" fmla="*/ 58769 w 417716"/>
                <a:gd name="connsiteY20" fmla="*/ 323088 h 809910"/>
                <a:gd name="connsiteX21" fmla="*/ 49244 w 417716"/>
                <a:gd name="connsiteY21" fmla="*/ 424339 h 809910"/>
                <a:gd name="connsiteX22" fmla="*/ 34100 w 417716"/>
                <a:gd name="connsiteY22" fmla="*/ 531876 h 809910"/>
                <a:gd name="connsiteX23" fmla="*/ 61722 w 417716"/>
                <a:gd name="connsiteY23" fmla="*/ 633222 h 809910"/>
                <a:gd name="connsiteX24" fmla="*/ 140779 w 417716"/>
                <a:gd name="connsiteY24" fmla="*/ 692563 h 809910"/>
                <a:gd name="connsiteX25" fmla="*/ 229457 w 417716"/>
                <a:gd name="connsiteY25" fmla="*/ 711613 h 809910"/>
                <a:gd name="connsiteX26" fmla="*/ 309467 w 417716"/>
                <a:gd name="connsiteY26" fmla="*/ 715137 h 809910"/>
                <a:gd name="connsiteX27" fmla="*/ 373666 w 417716"/>
                <a:gd name="connsiteY27" fmla="*/ 733711 h 809910"/>
                <a:gd name="connsiteX28" fmla="*/ 408908 w 417716"/>
                <a:gd name="connsiteY28" fmla="*/ 768953 h 809910"/>
                <a:gd name="connsiteX29" fmla="*/ 417671 w 417716"/>
                <a:gd name="connsiteY29" fmla="*/ 799243 h 809910"/>
                <a:gd name="connsiteX30" fmla="*/ 417195 w 417716"/>
                <a:gd name="connsiteY30" fmla="*/ 807530 h 809910"/>
                <a:gd name="connsiteX31" fmla="*/ 416338 w 417716"/>
                <a:gd name="connsiteY31" fmla="*/ 809911 h 80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7716" h="809910">
                  <a:moveTo>
                    <a:pt x="416338" y="809911"/>
                  </a:moveTo>
                  <a:cubicBezTo>
                    <a:pt x="416338" y="809911"/>
                    <a:pt x="416338" y="806196"/>
                    <a:pt x="416338" y="799052"/>
                  </a:cubicBezTo>
                  <a:cubicBezTo>
                    <a:pt x="415490" y="788632"/>
                    <a:pt x="412233" y="778554"/>
                    <a:pt x="406813" y="769620"/>
                  </a:cubicBezTo>
                  <a:cubicBezTo>
                    <a:pt x="398126" y="755609"/>
                    <a:pt x="386077" y="743988"/>
                    <a:pt x="371761" y="735806"/>
                  </a:cubicBezTo>
                  <a:cubicBezTo>
                    <a:pt x="352454" y="725538"/>
                    <a:pt x="331117" y="719690"/>
                    <a:pt x="309277" y="718661"/>
                  </a:cubicBezTo>
                  <a:cubicBezTo>
                    <a:pt x="285083" y="716471"/>
                    <a:pt x="258223" y="717804"/>
                    <a:pt x="229362" y="715804"/>
                  </a:cubicBezTo>
                  <a:cubicBezTo>
                    <a:pt x="198530" y="714108"/>
                    <a:pt x="168135" y="707689"/>
                    <a:pt x="139255" y="696754"/>
                  </a:cubicBezTo>
                  <a:cubicBezTo>
                    <a:pt x="107061" y="684419"/>
                    <a:pt x="78934" y="663378"/>
                    <a:pt x="58007" y="635984"/>
                  </a:cubicBezTo>
                  <a:cubicBezTo>
                    <a:pt x="47158" y="621354"/>
                    <a:pt x="39234" y="604761"/>
                    <a:pt x="34671" y="587121"/>
                  </a:cubicBezTo>
                  <a:cubicBezTo>
                    <a:pt x="30128" y="568985"/>
                    <a:pt x="28327" y="550259"/>
                    <a:pt x="29337" y="531590"/>
                  </a:cubicBezTo>
                  <a:cubicBezTo>
                    <a:pt x="30766" y="493490"/>
                    <a:pt x="39433" y="458153"/>
                    <a:pt x="44672" y="423481"/>
                  </a:cubicBezTo>
                  <a:cubicBezTo>
                    <a:pt x="49901" y="390182"/>
                    <a:pt x="53083" y="356587"/>
                    <a:pt x="54197" y="322897"/>
                  </a:cubicBezTo>
                  <a:cubicBezTo>
                    <a:pt x="56988" y="227028"/>
                    <a:pt x="43234" y="131388"/>
                    <a:pt x="13525" y="40196"/>
                  </a:cubicBezTo>
                  <a:cubicBezTo>
                    <a:pt x="9525" y="27146"/>
                    <a:pt x="5810" y="17240"/>
                    <a:pt x="3429" y="10477"/>
                  </a:cubicBezTo>
                  <a:cubicBezTo>
                    <a:pt x="2286" y="7239"/>
                    <a:pt x="1429" y="4667"/>
                    <a:pt x="762" y="2667"/>
                  </a:cubicBezTo>
                  <a:cubicBezTo>
                    <a:pt x="400" y="1810"/>
                    <a:pt x="143" y="914"/>
                    <a:pt x="0" y="0"/>
                  </a:cubicBezTo>
                  <a:cubicBezTo>
                    <a:pt x="0" y="0"/>
                    <a:pt x="476" y="762"/>
                    <a:pt x="1238" y="2477"/>
                  </a:cubicBezTo>
                  <a:cubicBezTo>
                    <a:pt x="2000" y="4191"/>
                    <a:pt x="3048" y="6953"/>
                    <a:pt x="4381" y="10096"/>
                  </a:cubicBezTo>
                  <a:cubicBezTo>
                    <a:pt x="7048" y="16764"/>
                    <a:pt x="11049" y="26575"/>
                    <a:pt x="15430" y="39624"/>
                  </a:cubicBezTo>
                  <a:cubicBezTo>
                    <a:pt x="28061" y="76181"/>
                    <a:pt x="37995" y="113624"/>
                    <a:pt x="45148" y="151638"/>
                  </a:cubicBezTo>
                  <a:cubicBezTo>
                    <a:pt x="55626" y="208159"/>
                    <a:pt x="60188" y="265624"/>
                    <a:pt x="58769" y="323088"/>
                  </a:cubicBezTo>
                  <a:cubicBezTo>
                    <a:pt x="57702" y="357007"/>
                    <a:pt x="54521" y="390820"/>
                    <a:pt x="49244" y="424339"/>
                  </a:cubicBezTo>
                  <a:cubicBezTo>
                    <a:pt x="44101" y="459200"/>
                    <a:pt x="35528" y="494824"/>
                    <a:pt x="34100" y="531876"/>
                  </a:cubicBezTo>
                  <a:cubicBezTo>
                    <a:pt x="31204" y="567842"/>
                    <a:pt x="40977" y="603695"/>
                    <a:pt x="61722" y="633222"/>
                  </a:cubicBezTo>
                  <a:cubicBezTo>
                    <a:pt x="82058" y="659959"/>
                    <a:pt x="109433" y="680504"/>
                    <a:pt x="140779" y="692563"/>
                  </a:cubicBezTo>
                  <a:cubicBezTo>
                    <a:pt x="169193" y="703412"/>
                    <a:pt x="199101" y="709841"/>
                    <a:pt x="229457" y="711613"/>
                  </a:cubicBezTo>
                  <a:cubicBezTo>
                    <a:pt x="258032" y="713708"/>
                    <a:pt x="284893" y="712660"/>
                    <a:pt x="309467" y="715137"/>
                  </a:cubicBezTo>
                  <a:cubicBezTo>
                    <a:pt x="331994" y="716404"/>
                    <a:pt x="353939" y="722757"/>
                    <a:pt x="373666" y="733711"/>
                  </a:cubicBezTo>
                  <a:cubicBezTo>
                    <a:pt x="388220" y="742264"/>
                    <a:pt x="400355" y="754399"/>
                    <a:pt x="408908" y="768953"/>
                  </a:cubicBezTo>
                  <a:cubicBezTo>
                    <a:pt x="414261" y="778183"/>
                    <a:pt x="417271" y="788584"/>
                    <a:pt x="417671" y="799243"/>
                  </a:cubicBezTo>
                  <a:cubicBezTo>
                    <a:pt x="417805" y="802015"/>
                    <a:pt x="417643" y="804796"/>
                    <a:pt x="417195" y="807530"/>
                  </a:cubicBezTo>
                  <a:cubicBezTo>
                    <a:pt x="416624" y="809339"/>
                    <a:pt x="416433" y="809911"/>
                    <a:pt x="416338" y="809911"/>
                  </a:cubicBezTo>
                  <a:close/>
                </a:path>
              </a:pathLst>
            </a:custGeom>
            <a:solidFill>
              <a:srgbClr val="263238"/>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ECA173DF-4E39-4B5E-B3C5-2E218F7A0C2A}"/>
                </a:ext>
              </a:extLst>
            </p:cNvPr>
            <p:cNvSpPr/>
            <p:nvPr/>
          </p:nvSpPr>
          <p:spPr>
            <a:xfrm>
              <a:off x="4338161" y="2044705"/>
              <a:ext cx="362616" cy="152354"/>
            </a:xfrm>
            <a:custGeom>
              <a:avLst/>
              <a:gdLst>
                <a:gd name="connsiteX0" fmla="*/ 362617 w 362616"/>
                <a:gd name="connsiteY0" fmla="*/ 0 h 152354"/>
                <a:gd name="connsiteX1" fmla="*/ 351663 w 362616"/>
                <a:gd name="connsiteY1" fmla="*/ 11430 h 152354"/>
                <a:gd name="connsiteX2" fmla="*/ 337947 w 362616"/>
                <a:gd name="connsiteY2" fmla="*/ 23908 h 152354"/>
                <a:gd name="connsiteX3" fmla="*/ 318897 w 362616"/>
                <a:gd name="connsiteY3" fmla="*/ 39624 h 152354"/>
                <a:gd name="connsiteX4" fmla="*/ 266224 w 362616"/>
                <a:gd name="connsiteY4" fmla="*/ 76105 h 152354"/>
                <a:gd name="connsiteX5" fmla="*/ 121825 w 362616"/>
                <a:gd name="connsiteY5" fmla="*/ 136589 h 152354"/>
                <a:gd name="connsiteX6" fmla="*/ 58865 w 362616"/>
                <a:gd name="connsiteY6" fmla="*/ 148495 h 152354"/>
                <a:gd name="connsiteX7" fmla="*/ 34385 w 362616"/>
                <a:gd name="connsiteY7" fmla="*/ 150971 h 152354"/>
                <a:gd name="connsiteX8" fmla="*/ 15812 w 362616"/>
                <a:gd name="connsiteY8" fmla="*/ 152019 h 152354"/>
                <a:gd name="connsiteX9" fmla="*/ 0 w 362616"/>
                <a:gd name="connsiteY9" fmla="*/ 152019 h 152354"/>
                <a:gd name="connsiteX10" fmla="*/ 15716 w 362616"/>
                <a:gd name="connsiteY10" fmla="*/ 150209 h 152354"/>
                <a:gd name="connsiteX11" fmla="*/ 34100 w 362616"/>
                <a:gd name="connsiteY11" fmla="*/ 148400 h 152354"/>
                <a:gd name="connsiteX12" fmla="*/ 58388 w 362616"/>
                <a:gd name="connsiteY12" fmla="*/ 145256 h 152354"/>
                <a:gd name="connsiteX13" fmla="*/ 120682 w 362616"/>
                <a:gd name="connsiteY13" fmla="*/ 132302 h 152354"/>
                <a:gd name="connsiteX14" fmla="*/ 194310 w 362616"/>
                <a:gd name="connsiteY14" fmla="*/ 107252 h 152354"/>
                <a:gd name="connsiteX15" fmla="*/ 263842 w 362616"/>
                <a:gd name="connsiteY15" fmla="*/ 72295 h 152354"/>
                <a:gd name="connsiteX16" fmla="*/ 316801 w 362616"/>
                <a:gd name="connsiteY16" fmla="*/ 37052 h 152354"/>
                <a:gd name="connsiteX17" fmla="*/ 335851 w 362616"/>
                <a:gd name="connsiteY17" fmla="*/ 22003 h 152354"/>
                <a:gd name="connsiteX18" fmla="*/ 350044 w 362616"/>
                <a:gd name="connsiteY18" fmla="*/ 10192 h 152354"/>
                <a:gd name="connsiteX19" fmla="*/ 362617 w 362616"/>
                <a:gd name="connsiteY19" fmla="*/ 0 h 15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616" h="152354">
                  <a:moveTo>
                    <a:pt x="362617" y="0"/>
                  </a:moveTo>
                  <a:cubicBezTo>
                    <a:pt x="359331" y="4143"/>
                    <a:pt x="355664" y="7972"/>
                    <a:pt x="351663" y="11430"/>
                  </a:cubicBezTo>
                  <a:cubicBezTo>
                    <a:pt x="348043" y="14954"/>
                    <a:pt x="343472" y="19241"/>
                    <a:pt x="337947" y="23908"/>
                  </a:cubicBezTo>
                  <a:cubicBezTo>
                    <a:pt x="332423" y="28575"/>
                    <a:pt x="326326" y="34195"/>
                    <a:pt x="318897" y="39624"/>
                  </a:cubicBezTo>
                  <a:cubicBezTo>
                    <a:pt x="302104" y="52854"/>
                    <a:pt x="284512" y="65037"/>
                    <a:pt x="266224" y="76105"/>
                  </a:cubicBezTo>
                  <a:cubicBezTo>
                    <a:pt x="221294" y="103194"/>
                    <a:pt x="172650" y="123568"/>
                    <a:pt x="121825" y="136589"/>
                  </a:cubicBezTo>
                  <a:cubicBezTo>
                    <a:pt x="101108" y="141865"/>
                    <a:pt x="80077" y="145847"/>
                    <a:pt x="58865" y="148495"/>
                  </a:cubicBezTo>
                  <a:cubicBezTo>
                    <a:pt x="49816" y="149924"/>
                    <a:pt x="41624" y="150400"/>
                    <a:pt x="34385" y="150971"/>
                  </a:cubicBezTo>
                  <a:cubicBezTo>
                    <a:pt x="27146" y="151543"/>
                    <a:pt x="20955" y="151924"/>
                    <a:pt x="15812" y="152019"/>
                  </a:cubicBezTo>
                  <a:cubicBezTo>
                    <a:pt x="10554" y="152467"/>
                    <a:pt x="5258" y="152467"/>
                    <a:pt x="0" y="152019"/>
                  </a:cubicBezTo>
                  <a:cubicBezTo>
                    <a:pt x="5191" y="151038"/>
                    <a:pt x="10439" y="150438"/>
                    <a:pt x="15716" y="150209"/>
                  </a:cubicBezTo>
                  <a:cubicBezTo>
                    <a:pt x="20765" y="150209"/>
                    <a:pt x="26956" y="149352"/>
                    <a:pt x="34100" y="148400"/>
                  </a:cubicBezTo>
                  <a:cubicBezTo>
                    <a:pt x="41243" y="147447"/>
                    <a:pt x="49435" y="146876"/>
                    <a:pt x="58388" y="145256"/>
                  </a:cubicBezTo>
                  <a:cubicBezTo>
                    <a:pt x="79372" y="142056"/>
                    <a:pt x="100165" y="137732"/>
                    <a:pt x="120682" y="132302"/>
                  </a:cubicBezTo>
                  <a:cubicBezTo>
                    <a:pt x="145723" y="125502"/>
                    <a:pt x="170317" y="117138"/>
                    <a:pt x="194310" y="107252"/>
                  </a:cubicBezTo>
                  <a:cubicBezTo>
                    <a:pt x="218208" y="97098"/>
                    <a:pt x="241440" y="85420"/>
                    <a:pt x="263842" y="72295"/>
                  </a:cubicBezTo>
                  <a:cubicBezTo>
                    <a:pt x="282111" y="61503"/>
                    <a:pt x="299790" y="49740"/>
                    <a:pt x="316801" y="37052"/>
                  </a:cubicBezTo>
                  <a:cubicBezTo>
                    <a:pt x="324136" y="31814"/>
                    <a:pt x="330422" y="26480"/>
                    <a:pt x="335851" y="22003"/>
                  </a:cubicBezTo>
                  <a:cubicBezTo>
                    <a:pt x="341281" y="17526"/>
                    <a:pt x="346234" y="13526"/>
                    <a:pt x="350044" y="10192"/>
                  </a:cubicBezTo>
                  <a:cubicBezTo>
                    <a:pt x="353987" y="6496"/>
                    <a:pt x="358188" y="3096"/>
                    <a:pt x="362617" y="0"/>
                  </a:cubicBezTo>
                  <a:close/>
                </a:path>
              </a:pathLst>
            </a:custGeom>
            <a:solidFill>
              <a:srgbClr val="263238"/>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E4E54B4C-E493-1FAB-9C1C-6C5A8E021FCB}"/>
                </a:ext>
              </a:extLst>
            </p:cNvPr>
            <p:cNvSpPr/>
            <p:nvPr/>
          </p:nvSpPr>
          <p:spPr>
            <a:xfrm>
              <a:off x="4316444" y="1732381"/>
              <a:ext cx="322992" cy="385000"/>
            </a:xfrm>
            <a:custGeom>
              <a:avLst/>
              <a:gdLst>
                <a:gd name="connsiteX0" fmla="*/ 322993 w 322992"/>
                <a:gd name="connsiteY0" fmla="*/ 0 h 385000"/>
                <a:gd name="connsiteX1" fmla="*/ 322135 w 322992"/>
                <a:gd name="connsiteY1" fmla="*/ 5239 h 385000"/>
                <a:gd name="connsiteX2" fmla="*/ 318802 w 322992"/>
                <a:gd name="connsiteY2" fmla="*/ 20098 h 385000"/>
                <a:gd name="connsiteX3" fmla="*/ 312515 w 322992"/>
                <a:gd name="connsiteY3" fmla="*/ 43339 h 385000"/>
                <a:gd name="connsiteX4" fmla="*/ 302419 w 322992"/>
                <a:gd name="connsiteY4" fmla="*/ 73628 h 385000"/>
                <a:gd name="connsiteX5" fmla="*/ 295751 w 322992"/>
                <a:gd name="connsiteY5" fmla="*/ 90964 h 385000"/>
                <a:gd name="connsiteX6" fmla="*/ 287560 w 322992"/>
                <a:gd name="connsiteY6" fmla="*/ 109347 h 385000"/>
                <a:gd name="connsiteX7" fmla="*/ 267462 w 322992"/>
                <a:gd name="connsiteY7" fmla="*/ 148971 h 385000"/>
                <a:gd name="connsiteX8" fmla="*/ 137160 w 322992"/>
                <a:gd name="connsiteY8" fmla="*/ 304324 h 385000"/>
                <a:gd name="connsiteX9" fmla="*/ 101537 w 322992"/>
                <a:gd name="connsiteY9" fmla="*/ 330994 h 385000"/>
                <a:gd name="connsiteX10" fmla="*/ 84868 w 322992"/>
                <a:gd name="connsiteY10" fmla="*/ 342329 h 385000"/>
                <a:gd name="connsiteX11" fmla="*/ 68961 w 322992"/>
                <a:gd name="connsiteY11" fmla="*/ 351854 h 385000"/>
                <a:gd name="connsiteX12" fmla="*/ 40862 w 322992"/>
                <a:gd name="connsiteY12" fmla="*/ 367189 h 385000"/>
                <a:gd name="connsiteX13" fmla="*/ 19145 w 322992"/>
                <a:gd name="connsiteY13" fmla="*/ 377380 h 385000"/>
                <a:gd name="connsiteX14" fmla="*/ 5048 w 322992"/>
                <a:gd name="connsiteY14" fmla="*/ 383286 h 385000"/>
                <a:gd name="connsiteX15" fmla="*/ 0 w 322992"/>
                <a:gd name="connsiteY15" fmla="*/ 385000 h 385000"/>
                <a:gd name="connsiteX16" fmla="*/ 4667 w 322992"/>
                <a:gd name="connsiteY16" fmla="*/ 382334 h 385000"/>
                <a:gd name="connsiteX17" fmla="*/ 18288 w 322992"/>
                <a:gd name="connsiteY17" fmla="*/ 375666 h 385000"/>
                <a:gd name="connsiteX18" fmla="*/ 39624 w 322992"/>
                <a:gd name="connsiteY18" fmla="*/ 364712 h 385000"/>
                <a:gd name="connsiteX19" fmla="*/ 67151 w 322992"/>
                <a:gd name="connsiteY19" fmla="*/ 348901 h 385000"/>
                <a:gd name="connsiteX20" fmla="*/ 82772 w 322992"/>
                <a:gd name="connsiteY20" fmla="*/ 339376 h 385000"/>
                <a:gd name="connsiteX21" fmla="*/ 99250 w 322992"/>
                <a:gd name="connsiteY21" fmla="*/ 327946 h 385000"/>
                <a:gd name="connsiteX22" fmla="*/ 134207 w 322992"/>
                <a:gd name="connsiteY22" fmla="*/ 301085 h 385000"/>
                <a:gd name="connsiteX23" fmla="*/ 205740 w 322992"/>
                <a:gd name="connsiteY23" fmla="*/ 229838 h 385000"/>
                <a:gd name="connsiteX24" fmla="*/ 263462 w 322992"/>
                <a:gd name="connsiteY24" fmla="*/ 147066 h 385000"/>
                <a:gd name="connsiteX25" fmla="*/ 283750 w 322992"/>
                <a:gd name="connsiteY25" fmla="*/ 107918 h 385000"/>
                <a:gd name="connsiteX26" fmla="*/ 292227 w 322992"/>
                <a:gd name="connsiteY26" fmla="*/ 89725 h 385000"/>
                <a:gd name="connsiteX27" fmla="*/ 299085 w 322992"/>
                <a:gd name="connsiteY27" fmla="*/ 72580 h 385000"/>
                <a:gd name="connsiteX28" fmla="*/ 309848 w 322992"/>
                <a:gd name="connsiteY28" fmla="*/ 42767 h 385000"/>
                <a:gd name="connsiteX29" fmla="*/ 316992 w 322992"/>
                <a:gd name="connsiteY29" fmla="*/ 19812 h 385000"/>
                <a:gd name="connsiteX30" fmla="*/ 321183 w 322992"/>
                <a:gd name="connsiteY30" fmla="*/ 5239 h 385000"/>
                <a:gd name="connsiteX31" fmla="*/ 322993 w 322992"/>
                <a:gd name="connsiteY31" fmla="*/ 0 h 3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2992" h="385000">
                  <a:moveTo>
                    <a:pt x="322993" y="0"/>
                  </a:moveTo>
                  <a:cubicBezTo>
                    <a:pt x="322964" y="1781"/>
                    <a:pt x="322669" y="3543"/>
                    <a:pt x="322135" y="5239"/>
                  </a:cubicBezTo>
                  <a:lnTo>
                    <a:pt x="318802" y="20098"/>
                  </a:lnTo>
                  <a:cubicBezTo>
                    <a:pt x="317154" y="27956"/>
                    <a:pt x="315059" y="35719"/>
                    <a:pt x="312515" y="43339"/>
                  </a:cubicBezTo>
                  <a:cubicBezTo>
                    <a:pt x="309658" y="52292"/>
                    <a:pt x="306896" y="62389"/>
                    <a:pt x="302419" y="73628"/>
                  </a:cubicBezTo>
                  <a:cubicBezTo>
                    <a:pt x="300228" y="79153"/>
                    <a:pt x="298037" y="84963"/>
                    <a:pt x="295751" y="90964"/>
                  </a:cubicBezTo>
                  <a:cubicBezTo>
                    <a:pt x="293465" y="96964"/>
                    <a:pt x="290322" y="102965"/>
                    <a:pt x="287560" y="109347"/>
                  </a:cubicBezTo>
                  <a:cubicBezTo>
                    <a:pt x="282035" y="122206"/>
                    <a:pt x="274796" y="135160"/>
                    <a:pt x="267462" y="148971"/>
                  </a:cubicBezTo>
                  <a:cubicBezTo>
                    <a:pt x="234039" y="208388"/>
                    <a:pt x="189852" y="261071"/>
                    <a:pt x="137160" y="304324"/>
                  </a:cubicBezTo>
                  <a:cubicBezTo>
                    <a:pt x="124778" y="313849"/>
                    <a:pt x="113252" y="323374"/>
                    <a:pt x="101537" y="330994"/>
                  </a:cubicBezTo>
                  <a:cubicBezTo>
                    <a:pt x="95821" y="334899"/>
                    <a:pt x="90392" y="338900"/>
                    <a:pt x="84868" y="342329"/>
                  </a:cubicBezTo>
                  <a:lnTo>
                    <a:pt x="68961" y="351854"/>
                  </a:lnTo>
                  <a:cubicBezTo>
                    <a:pt x="59436" y="358235"/>
                    <a:pt x="49244" y="362807"/>
                    <a:pt x="40862" y="367189"/>
                  </a:cubicBezTo>
                  <a:cubicBezTo>
                    <a:pt x="33804" y="370961"/>
                    <a:pt x="26556" y="374361"/>
                    <a:pt x="19145" y="377380"/>
                  </a:cubicBezTo>
                  <a:lnTo>
                    <a:pt x="5048" y="383286"/>
                  </a:lnTo>
                  <a:cubicBezTo>
                    <a:pt x="3420" y="384010"/>
                    <a:pt x="1734" y="384581"/>
                    <a:pt x="0" y="385000"/>
                  </a:cubicBezTo>
                  <a:cubicBezTo>
                    <a:pt x="1448" y="383934"/>
                    <a:pt x="3010" y="383038"/>
                    <a:pt x="4667" y="382334"/>
                  </a:cubicBezTo>
                  <a:lnTo>
                    <a:pt x="18288" y="375666"/>
                  </a:lnTo>
                  <a:cubicBezTo>
                    <a:pt x="24289" y="372904"/>
                    <a:pt x="31528" y="369380"/>
                    <a:pt x="39624" y="364712"/>
                  </a:cubicBezTo>
                  <a:cubicBezTo>
                    <a:pt x="47720" y="360045"/>
                    <a:pt x="57341" y="355187"/>
                    <a:pt x="67151" y="348901"/>
                  </a:cubicBezTo>
                  <a:lnTo>
                    <a:pt x="82772" y="339376"/>
                  </a:lnTo>
                  <a:cubicBezTo>
                    <a:pt x="88201" y="335947"/>
                    <a:pt x="93536" y="331851"/>
                    <a:pt x="99250" y="327946"/>
                  </a:cubicBezTo>
                  <a:cubicBezTo>
                    <a:pt x="110680" y="320230"/>
                    <a:pt x="122015" y="310801"/>
                    <a:pt x="134207" y="301085"/>
                  </a:cubicBezTo>
                  <a:cubicBezTo>
                    <a:pt x="159944" y="279311"/>
                    <a:pt x="183861" y="255489"/>
                    <a:pt x="205740" y="229838"/>
                  </a:cubicBezTo>
                  <a:cubicBezTo>
                    <a:pt x="227152" y="203826"/>
                    <a:pt x="246459" y="176146"/>
                    <a:pt x="263462" y="147066"/>
                  </a:cubicBezTo>
                  <a:cubicBezTo>
                    <a:pt x="270891" y="133350"/>
                    <a:pt x="278225" y="120587"/>
                    <a:pt x="283750" y="107918"/>
                  </a:cubicBezTo>
                  <a:cubicBezTo>
                    <a:pt x="286703" y="101632"/>
                    <a:pt x="289750" y="95631"/>
                    <a:pt x="292227" y="89725"/>
                  </a:cubicBezTo>
                  <a:lnTo>
                    <a:pt x="299085" y="72580"/>
                  </a:lnTo>
                  <a:cubicBezTo>
                    <a:pt x="303848" y="61817"/>
                    <a:pt x="306800" y="51625"/>
                    <a:pt x="309848" y="42767"/>
                  </a:cubicBezTo>
                  <a:cubicBezTo>
                    <a:pt x="312896" y="33909"/>
                    <a:pt x="315277" y="26194"/>
                    <a:pt x="316992" y="19812"/>
                  </a:cubicBezTo>
                  <a:lnTo>
                    <a:pt x="321183" y="5239"/>
                  </a:lnTo>
                  <a:cubicBezTo>
                    <a:pt x="321526" y="3410"/>
                    <a:pt x="322135" y="1648"/>
                    <a:pt x="322993" y="0"/>
                  </a:cubicBezTo>
                  <a:close/>
                </a:path>
              </a:pathLst>
            </a:custGeom>
            <a:solidFill>
              <a:srgbClr val="263238"/>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4D77C694-2963-22F7-8908-525976EDC811}"/>
                </a:ext>
              </a:extLst>
            </p:cNvPr>
            <p:cNvSpPr/>
            <p:nvPr/>
          </p:nvSpPr>
          <p:spPr>
            <a:xfrm>
              <a:off x="4180543" y="2235681"/>
              <a:ext cx="57296" cy="128968"/>
            </a:xfrm>
            <a:custGeom>
              <a:avLst/>
              <a:gdLst>
                <a:gd name="connsiteX0" fmla="*/ 57224 w 57296"/>
                <a:gd name="connsiteY0" fmla="*/ 128969 h 128968"/>
                <a:gd name="connsiteX1" fmla="*/ 39793 w 57296"/>
                <a:gd name="connsiteY1" fmla="*/ 116015 h 128968"/>
                <a:gd name="connsiteX2" fmla="*/ 74 w 57296"/>
                <a:gd name="connsiteY2" fmla="*/ 21431 h 128968"/>
                <a:gd name="connsiteX3" fmla="*/ 2931 w 57296"/>
                <a:gd name="connsiteY3" fmla="*/ 0 h 128968"/>
                <a:gd name="connsiteX4" fmla="*/ 3598 w 57296"/>
                <a:gd name="connsiteY4" fmla="*/ 21336 h 128968"/>
                <a:gd name="connsiteX5" fmla="*/ 42365 w 57296"/>
                <a:gd name="connsiteY5" fmla="*/ 113633 h 128968"/>
                <a:gd name="connsiteX6" fmla="*/ 57224 w 57296"/>
                <a:gd name="connsiteY6" fmla="*/ 128969 h 1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96" h="128968">
                  <a:moveTo>
                    <a:pt x="57224" y="128969"/>
                  </a:moveTo>
                  <a:cubicBezTo>
                    <a:pt x="50642" y="125806"/>
                    <a:pt x="44717" y="121406"/>
                    <a:pt x="39793" y="116015"/>
                  </a:cubicBezTo>
                  <a:cubicBezTo>
                    <a:pt x="14314" y="91145"/>
                    <a:pt x="-12" y="57026"/>
                    <a:pt x="74" y="21431"/>
                  </a:cubicBezTo>
                  <a:cubicBezTo>
                    <a:pt x="-288" y="14173"/>
                    <a:pt x="683" y="6906"/>
                    <a:pt x="2931" y="0"/>
                  </a:cubicBezTo>
                  <a:cubicBezTo>
                    <a:pt x="3789" y="0"/>
                    <a:pt x="2931" y="8287"/>
                    <a:pt x="3598" y="21336"/>
                  </a:cubicBezTo>
                  <a:cubicBezTo>
                    <a:pt x="5513" y="55645"/>
                    <a:pt x="19200" y="88249"/>
                    <a:pt x="42365" y="113633"/>
                  </a:cubicBezTo>
                  <a:cubicBezTo>
                    <a:pt x="51223" y="123254"/>
                    <a:pt x="58081" y="128302"/>
                    <a:pt x="57224" y="128969"/>
                  </a:cubicBezTo>
                  <a:close/>
                </a:path>
              </a:pathLst>
            </a:custGeom>
            <a:solidFill>
              <a:srgbClr val="263238"/>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4A200945-4A28-C3EC-3FF5-7FE91ACF89A4}"/>
                </a:ext>
              </a:extLst>
            </p:cNvPr>
            <p:cNvSpPr/>
            <p:nvPr/>
          </p:nvSpPr>
          <p:spPr>
            <a:xfrm>
              <a:off x="4225778" y="2290450"/>
              <a:ext cx="9844" cy="54959"/>
            </a:xfrm>
            <a:custGeom>
              <a:avLst/>
              <a:gdLst>
                <a:gd name="connsiteX0" fmla="*/ 5036 w 9844"/>
                <a:gd name="connsiteY0" fmla="*/ 0 h 54959"/>
                <a:gd name="connsiteX1" fmla="*/ 5036 w 9844"/>
                <a:gd name="connsiteY1" fmla="*/ 27623 h 54959"/>
                <a:gd name="connsiteX2" fmla="*/ 9608 w 9844"/>
                <a:gd name="connsiteY2" fmla="*/ 54959 h 54959"/>
                <a:gd name="connsiteX3" fmla="*/ 4940 w 9844"/>
                <a:gd name="connsiteY3" fmla="*/ 0 h 54959"/>
              </a:gdLst>
              <a:ahLst/>
              <a:cxnLst>
                <a:cxn ang="0">
                  <a:pos x="connsiteX0" y="connsiteY0"/>
                </a:cxn>
                <a:cxn ang="0">
                  <a:pos x="connsiteX1" y="connsiteY1"/>
                </a:cxn>
                <a:cxn ang="0">
                  <a:pos x="connsiteX2" y="connsiteY2"/>
                </a:cxn>
                <a:cxn ang="0">
                  <a:pos x="connsiteX3" y="connsiteY3"/>
                </a:cxn>
              </a:cxnLst>
              <a:rect l="l" t="t" r="r" b="b"/>
              <a:pathLst>
                <a:path w="9844" h="54959">
                  <a:moveTo>
                    <a:pt x="5036" y="0"/>
                  </a:moveTo>
                  <a:cubicBezTo>
                    <a:pt x="6464" y="0"/>
                    <a:pt x="3797" y="12668"/>
                    <a:pt x="5036" y="27623"/>
                  </a:cubicBezTo>
                  <a:cubicBezTo>
                    <a:pt x="6274" y="42577"/>
                    <a:pt x="10941" y="54292"/>
                    <a:pt x="9608" y="54959"/>
                  </a:cubicBezTo>
                  <a:cubicBezTo>
                    <a:pt x="-1270" y="38652"/>
                    <a:pt x="-3032" y="17907"/>
                    <a:pt x="4940" y="0"/>
                  </a:cubicBezTo>
                  <a:close/>
                </a:path>
              </a:pathLst>
            </a:custGeom>
            <a:solidFill>
              <a:srgbClr val="263238"/>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E6F3A263-D0CA-6275-31EA-62D725FF5526}"/>
                </a:ext>
              </a:extLst>
            </p:cNvPr>
            <p:cNvSpPr/>
            <p:nvPr/>
          </p:nvSpPr>
          <p:spPr>
            <a:xfrm>
              <a:off x="4054588" y="1505305"/>
              <a:ext cx="82673" cy="444150"/>
            </a:xfrm>
            <a:custGeom>
              <a:avLst/>
              <a:gdLst>
                <a:gd name="connsiteX0" fmla="*/ 82214 w 82673"/>
                <a:gd name="connsiteY0" fmla="*/ 444151 h 444150"/>
                <a:gd name="connsiteX1" fmla="*/ 81071 w 82673"/>
                <a:gd name="connsiteY1" fmla="*/ 439674 h 444150"/>
                <a:gd name="connsiteX2" fmla="*/ 78690 w 82673"/>
                <a:gd name="connsiteY2" fmla="*/ 426720 h 444150"/>
                <a:gd name="connsiteX3" fmla="*/ 70689 w 82673"/>
                <a:gd name="connsiteY3" fmla="*/ 379095 h 444150"/>
                <a:gd name="connsiteX4" fmla="*/ 43066 w 82673"/>
                <a:gd name="connsiteY4" fmla="*/ 221933 h 444150"/>
                <a:gd name="connsiteX5" fmla="*/ 12586 w 82673"/>
                <a:gd name="connsiteY5" fmla="*/ 65151 h 444150"/>
                <a:gd name="connsiteX6" fmla="*/ 3061 w 82673"/>
                <a:gd name="connsiteY6" fmla="*/ 17526 h 444150"/>
                <a:gd name="connsiteX7" fmla="*/ 585 w 82673"/>
                <a:gd name="connsiteY7" fmla="*/ 4667 h 444150"/>
                <a:gd name="connsiteX8" fmla="*/ 13 w 82673"/>
                <a:gd name="connsiteY8" fmla="*/ 0 h 444150"/>
                <a:gd name="connsiteX9" fmla="*/ 1537 w 82673"/>
                <a:gd name="connsiteY9" fmla="*/ 4381 h 444150"/>
                <a:gd name="connsiteX10" fmla="*/ 4871 w 82673"/>
                <a:gd name="connsiteY10" fmla="*/ 17145 h 444150"/>
                <a:gd name="connsiteX11" fmla="*/ 16206 w 82673"/>
                <a:gd name="connsiteY11" fmla="*/ 64198 h 444150"/>
                <a:gd name="connsiteX12" fmla="*/ 48590 w 82673"/>
                <a:gd name="connsiteY12" fmla="*/ 220599 h 444150"/>
                <a:gd name="connsiteX13" fmla="*/ 74689 w 82673"/>
                <a:gd name="connsiteY13" fmla="*/ 378142 h 444150"/>
                <a:gd name="connsiteX14" fmla="*/ 81166 w 82673"/>
                <a:gd name="connsiteY14" fmla="*/ 425767 h 444150"/>
                <a:gd name="connsiteX15" fmla="*/ 82595 w 82673"/>
                <a:gd name="connsiteY15" fmla="*/ 438912 h 444150"/>
                <a:gd name="connsiteX16" fmla="*/ 82214 w 82673"/>
                <a:gd name="connsiteY16" fmla="*/ 444151 h 44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673" h="444150">
                  <a:moveTo>
                    <a:pt x="82214" y="444151"/>
                  </a:moveTo>
                  <a:cubicBezTo>
                    <a:pt x="81604" y="442722"/>
                    <a:pt x="81223" y="441217"/>
                    <a:pt x="81071" y="439674"/>
                  </a:cubicBezTo>
                  <a:cubicBezTo>
                    <a:pt x="80404" y="436150"/>
                    <a:pt x="79642" y="431863"/>
                    <a:pt x="78690" y="426720"/>
                  </a:cubicBezTo>
                  <a:cubicBezTo>
                    <a:pt x="76689" y="414718"/>
                    <a:pt x="73927" y="398145"/>
                    <a:pt x="70689" y="379095"/>
                  </a:cubicBezTo>
                  <a:cubicBezTo>
                    <a:pt x="64021" y="338804"/>
                    <a:pt x="54496" y="283178"/>
                    <a:pt x="43066" y="221933"/>
                  </a:cubicBezTo>
                  <a:cubicBezTo>
                    <a:pt x="31636" y="160687"/>
                    <a:pt x="20492" y="105251"/>
                    <a:pt x="12586" y="65151"/>
                  </a:cubicBezTo>
                  <a:cubicBezTo>
                    <a:pt x="8586" y="46101"/>
                    <a:pt x="5252" y="29718"/>
                    <a:pt x="3061" y="17526"/>
                  </a:cubicBezTo>
                  <a:cubicBezTo>
                    <a:pt x="2013" y="12383"/>
                    <a:pt x="1251" y="8001"/>
                    <a:pt x="585" y="4667"/>
                  </a:cubicBezTo>
                  <a:cubicBezTo>
                    <a:pt x="137" y="3153"/>
                    <a:pt x="-54" y="1581"/>
                    <a:pt x="13" y="0"/>
                  </a:cubicBezTo>
                  <a:cubicBezTo>
                    <a:pt x="708" y="1391"/>
                    <a:pt x="1223" y="2858"/>
                    <a:pt x="1537" y="4381"/>
                  </a:cubicBezTo>
                  <a:cubicBezTo>
                    <a:pt x="2490" y="7906"/>
                    <a:pt x="3537" y="12097"/>
                    <a:pt x="4871" y="17145"/>
                  </a:cubicBezTo>
                  <a:cubicBezTo>
                    <a:pt x="7728" y="28194"/>
                    <a:pt x="11633" y="44291"/>
                    <a:pt x="16206" y="64198"/>
                  </a:cubicBezTo>
                  <a:cubicBezTo>
                    <a:pt x="25731" y="104013"/>
                    <a:pt x="37065" y="159448"/>
                    <a:pt x="48590" y="220599"/>
                  </a:cubicBezTo>
                  <a:cubicBezTo>
                    <a:pt x="60116" y="281750"/>
                    <a:pt x="68879" y="337756"/>
                    <a:pt x="74689" y="378142"/>
                  </a:cubicBezTo>
                  <a:cubicBezTo>
                    <a:pt x="77642" y="398431"/>
                    <a:pt x="79832" y="414814"/>
                    <a:pt x="81166" y="425767"/>
                  </a:cubicBezTo>
                  <a:cubicBezTo>
                    <a:pt x="81737" y="431006"/>
                    <a:pt x="82214" y="435292"/>
                    <a:pt x="82595" y="438912"/>
                  </a:cubicBezTo>
                  <a:cubicBezTo>
                    <a:pt x="82776" y="440665"/>
                    <a:pt x="82642" y="442436"/>
                    <a:pt x="82214" y="444151"/>
                  </a:cubicBezTo>
                  <a:close/>
                </a:path>
              </a:pathLst>
            </a:custGeom>
            <a:solidFill>
              <a:srgbClr val="263238"/>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7132F195-DA96-7BB0-7A05-E7C849FFCA7A}"/>
                </a:ext>
              </a:extLst>
            </p:cNvPr>
            <p:cNvSpPr/>
            <p:nvPr/>
          </p:nvSpPr>
          <p:spPr>
            <a:xfrm>
              <a:off x="4745926" y="1486826"/>
              <a:ext cx="32761" cy="462629"/>
            </a:xfrm>
            <a:custGeom>
              <a:avLst/>
              <a:gdLst>
                <a:gd name="connsiteX0" fmla="*/ 476 w 32761"/>
                <a:gd name="connsiteY0" fmla="*/ 462629 h 462629"/>
                <a:gd name="connsiteX1" fmla="*/ 0 w 32761"/>
                <a:gd name="connsiteY1" fmla="*/ 457962 h 462629"/>
                <a:gd name="connsiteX2" fmla="*/ 0 w 32761"/>
                <a:gd name="connsiteY2" fmla="*/ 444437 h 462629"/>
                <a:gd name="connsiteX3" fmla="*/ 0 w 32761"/>
                <a:gd name="connsiteY3" fmla="*/ 394621 h 462629"/>
                <a:gd name="connsiteX4" fmla="*/ 7144 w 32761"/>
                <a:gd name="connsiteY4" fmla="*/ 230696 h 462629"/>
                <a:gd name="connsiteX5" fmla="*/ 23336 w 32761"/>
                <a:gd name="connsiteY5" fmla="*/ 67342 h 462629"/>
                <a:gd name="connsiteX6" fmla="*/ 29623 w 32761"/>
                <a:gd name="connsiteY6" fmla="*/ 18002 h 462629"/>
                <a:gd name="connsiteX7" fmla="*/ 31623 w 32761"/>
                <a:gd name="connsiteY7" fmla="*/ 4572 h 462629"/>
                <a:gd name="connsiteX8" fmla="*/ 32575 w 32761"/>
                <a:gd name="connsiteY8" fmla="*/ 0 h 462629"/>
                <a:gd name="connsiteX9" fmla="*/ 32575 w 32761"/>
                <a:gd name="connsiteY9" fmla="*/ 4763 h 462629"/>
                <a:gd name="connsiteX10" fmla="*/ 31528 w 32761"/>
                <a:gd name="connsiteY10" fmla="*/ 18193 h 462629"/>
                <a:gd name="connsiteX11" fmla="*/ 26860 w 32761"/>
                <a:gd name="connsiteY11" fmla="*/ 67723 h 462629"/>
                <a:gd name="connsiteX12" fmla="*/ 12097 w 32761"/>
                <a:gd name="connsiteY12" fmla="*/ 231076 h 462629"/>
                <a:gd name="connsiteX13" fmla="*/ 3524 w 32761"/>
                <a:gd name="connsiteY13" fmla="*/ 394716 h 462629"/>
                <a:gd name="connsiteX14" fmla="*/ 2096 w 32761"/>
                <a:gd name="connsiteY14" fmla="*/ 444437 h 462629"/>
                <a:gd name="connsiteX15" fmla="*/ 1619 w 32761"/>
                <a:gd name="connsiteY15" fmla="*/ 457962 h 462629"/>
                <a:gd name="connsiteX16" fmla="*/ 476 w 32761"/>
                <a:gd name="connsiteY16" fmla="*/ 462629 h 4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61" h="462629">
                  <a:moveTo>
                    <a:pt x="476" y="462629"/>
                  </a:moveTo>
                  <a:cubicBezTo>
                    <a:pt x="181" y="461086"/>
                    <a:pt x="19" y="459524"/>
                    <a:pt x="0" y="457962"/>
                  </a:cubicBezTo>
                  <a:cubicBezTo>
                    <a:pt x="0" y="454247"/>
                    <a:pt x="0" y="449771"/>
                    <a:pt x="0" y="444437"/>
                  </a:cubicBezTo>
                  <a:cubicBezTo>
                    <a:pt x="0" y="432625"/>
                    <a:pt x="0" y="415862"/>
                    <a:pt x="0" y="394621"/>
                  </a:cubicBezTo>
                  <a:cubicBezTo>
                    <a:pt x="0" y="352616"/>
                    <a:pt x="2286" y="294608"/>
                    <a:pt x="7144" y="230696"/>
                  </a:cubicBezTo>
                  <a:cubicBezTo>
                    <a:pt x="12001" y="166783"/>
                    <a:pt x="18383" y="109061"/>
                    <a:pt x="23336" y="67342"/>
                  </a:cubicBezTo>
                  <a:cubicBezTo>
                    <a:pt x="25908" y="47054"/>
                    <a:pt x="28004" y="30385"/>
                    <a:pt x="29623" y="18002"/>
                  </a:cubicBezTo>
                  <a:cubicBezTo>
                    <a:pt x="30385" y="12668"/>
                    <a:pt x="31051" y="8192"/>
                    <a:pt x="31623" y="4572"/>
                  </a:cubicBezTo>
                  <a:cubicBezTo>
                    <a:pt x="31775" y="3019"/>
                    <a:pt x="32099" y="1486"/>
                    <a:pt x="32575" y="0"/>
                  </a:cubicBezTo>
                  <a:cubicBezTo>
                    <a:pt x="32823" y="1581"/>
                    <a:pt x="32823" y="3181"/>
                    <a:pt x="32575" y="4763"/>
                  </a:cubicBezTo>
                  <a:cubicBezTo>
                    <a:pt x="32575" y="8382"/>
                    <a:pt x="31909" y="12859"/>
                    <a:pt x="31528" y="18193"/>
                  </a:cubicBezTo>
                  <a:cubicBezTo>
                    <a:pt x="30385" y="30671"/>
                    <a:pt x="28765" y="47339"/>
                    <a:pt x="26860" y="67723"/>
                  </a:cubicBezTo>
                  <a:cubicBezTo>
                    <a:pt x="22765" y="109442"/>
                    <a:pt x="17335" y="167164"/>
                    <a:pt x="12097" y="231076"/>
                  </a:cubicBezTo>
                  <a:cubicBezTo>
                    <a:pt x="6858" y="294989"/>
                    <a:pt x="4858" y="352806"/>
                    <a:pt x="3524" y="394716"/>
                  </a:cubicBezTo>
                  <a:cubicBezTo>
                    <a:pt x="2953" y="415100"/>
                    <a:pt x="2476" y="431863"/>
                    <a:pt x="2096" y="444437"/>
                  </a:cubicBezTo>
                  <a:lnTo>
                    <a:pt x="1619" y="457962"/>
                  </a:lnTo>
                  <a:cubicBezTo>
                    <a:pt x="1486" y="459572"/>
                    <a:pt x="1095" y="461143"/>
                    <a:pt x="476" y="462629"/>
                  </a:cubicBezTo>
                  <a:close/>
                </a:path>
              </a:pathLst>
            </a:custGeom>
            <a:solidFill>
              <a:srgbClr val="263238"/>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5797821-74C3-FD13-6710-05543311887F}"/>
                </a:ext>
              </a:extLst>
            </p:cNvPr>
            <p:cNvSpPr/>
            <p:nvPr/>
          </p:nvSpPr>
          <p:spPr>
            <a:xfrm>
              <a:off x="3895019" y="1839632"/>
              <a:ext cx="89764" cy="134407"/>
            </a:xfrm>
            <a:custGeom>
              <a:avLst/>
              <a:gdLst>
                <a:gd name="connsiteX0" fmla="*/ 89764 w 89764"/>
                <a:gd name="connsiteY0" fmla="*/ 134398 h 134407"/>
                <a:gd name="connsiteX1" fmla="*/ 51664 w 89764"/>
                <a:gd name="connsiteY1" fmla="*/ 62675 h 134407"/>
                <a:gd name="connsiteX2" fmla="*/ 38 w 89764"/>
                <a:gd name="connsiteY2" fmla="*/ 0 h 134407"/>
                <a:gd name="connsiteX3" fmla="*/ 19088 w 89764"/>
                <a:gd name="connsiteY3" fmla="*/ 15145 h 134407"/>
                <a:gd name="connsiteX4" fmla="*/ 56236 w 89764"/>
                <a:gd name="connsiteY4" fmla="*/ 59912 h 134407"/>
                <a:gd name="connsiteX5" fmla="*/ 82906 w 89764"/>
                <a:gd name="connsiteY5" fmla="*/ 111538 h 134407"/>
                <a:gd name="connsiteX6" fmla="*/ 89764 w 89764"/>
                <a:gd name="connsiteY6" fmla="*/ 134398 h 13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64" h="134407">
                  <a:moveTo>
                    <a:pt x="89764" y="134398"/>
                  </a:moveTo>
                  <a:cubicBezTo>
                    <a:pt x="88145" y="135065"/>
                    <a:pt x="75572" y="100394"/>
                    <a:pt x="51664" y="62675"/>
                  </a:cubicBezTo>
                  <a:cubicBezTo>
                    <a:pt x="27756" y="24956"/>
                    <a:pt x="-1200" y="1238"/>
                    <a:pt x="38" y="0"/>
                  </a:cubicBezTo>
                  <a:cubicBezTo>
                    <a:pt x="7068" y="4134"/>
                    <a:pt x="13478" y="9230"/>
                    <a:pt x="19088" y="15145"/>
                  </a:cubicBezTo>
                  <a:cubicBezTo>
                    <a:pt x="33090" y="28642"/>
                    <a:pt x="45558" y="43653"/>
                    <a:pt x="56236" y="59912"/>
                  </a:cubicBezTo>
                  <a:cubicBezTo>
                    <a:pt x="66723" y="76248"/>
                    <a:pt x="75648" y="93536"/>
                    <a:pt x="82906" y="111538"/>
                  </a:cubicBezTo>
                  <a:cubicBezTo>
                    <a:pt x="86135" y="118843"/>
                    <a:pt x="88440" y="126521"/>
                    <a:pt x="89764" y="134398"/>
                  </a:cubicBezTo>
                  <a:close/>
                </a:path>
              </a:pathLst>
            </a:custGeom>
            <a:solidFill>
              <a:srgbClr val="263238"/>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9F7BAE02-B469-D347-39F0-FEAC4A2EDD98}"/>
                </a:ext>
              </a:extLst>
            </p:cNvPr>
            <p:cNvSpPr/>
            <p:nvPr/>
          </p:nvSpPr>
          <p:spPr>
            <a:xfrm>
              <a:off x="3894962" y="1839156"/>
              <a:ext cx="106203" cy="93249"/>
            </a:xfrm>
            <a:custGeom>
              <a:avLst/>
              <a:gdLst>
                <a:gd name="connsiteX0" fmla="*/ 106204 w 106203"/>
                <a:gd name="connsiteY0" fmla="*/ 93250 h 93249"/>
                <a:gd name="connsiteX1" fmla="*/ 95536 w 106203"/>
                <a:gd name="connsiteY1" fmla="*/ 74200 h 93249"/>
                <a:gd name="connsiteX2" fmla="*/ 62579 w 106203"/>
                <a:gd name="connsiteY2" fmla="*/ 36100 h 93249"/>
                <a:gd name="connsiteX3" fmla="*/ 19050 w 106203"/>
                <a:gd name="connsiteY3" fmla="*/ 9525 h 93249"/>
                <a:gd name="connsiteX4" fmla="*/ 0 w 106203"/>
                <a:gd name="connsiteY4" fmla="*/ 0 h 93249"/>
                <a:gd name="connsiteX5" fmla="*/ 20669 w 106203"/>
                <a:gd name="connsiteY5" fmla="*/ 6096 h 93249"/>
                <a:gd name="connsiteX6" fmla="*/ 66008 w 106203"/>
                <a:gd name="connsiteY6" fmla="*/ 32099 h 93249"/>
                <a:gd name="connsiteX7" fmla="*/ 98870 w 106203"/>
                <a:gd name="connsiteY7" fmla="*/ 72771 h 93249"/>
                <a:gd name="connsiteX8" fmla="*/ 106204 w 106203"/>
                <a:gd name="connsiteY8" fmla="*/ 93250 h 9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3" h="93249">
                  <a:moveTo>
                    <a:pt x="106204" y="93250"/>
                  </a:moveTo>
                  <a:cubicBezTo>
                    <a:pt x="102270" y="87116"/>
                    <a:pt x="98708" y="80753"/>
                    <a:pt x="95536" y="74200"/>
                  </a:cubicBezTo>
                  <a:cubicBezTo>
                    <a:pt x="86820" y="59703"/>
                    <a:pt x="75667" y="46815"/>
                    <a:pt x="62579" y="36100"/>
                  </a:cubicBezTo>
                  <a:cubicBezTo>
                    <a:pt x="49216" y="25498"/>
                    <a:pt x="34595" y="16573"/>
                    <a:pt x="19050" y="9525"/>
                  </a:cubicBezTo>
                  <a:cubicBezTo>
                    <a:pt x="12440" y="6896"/>
                    <a:pt x="6068" y="3705"/>
                    <a:pt x="0" y="0"/>
                  </a:cubicBezTo>
                  <a:cubicBezTo>
                    <a:pt x="7144" y="1019"/>
                    <a:pt x="14107" y="3077"/>
                    <a:pt x="20669" y="6096"/>
                  </a:cubicBezTo>
                  <a:cubicBezTo>
                    <a:pt x="37052" y="12325"/>
                    <a:pt x="52359" y="21107"/>
                    <a:pt x="66008" y="32099"/>
                  </a:cubicBezTo>
                  <a:cubicBezTo>
                    <a:pt x="79648" y="43253"/>
                    <a:pt x="90830" y="57093"/>
                    <a:pt x="98870" y="72771"/>
                  </a:cubicBezTo>
                  <a:cubicBezTo>
                    <a:pt x="102499" y="79115"/>
                    <a:pt x="104985" y="86049"/>
                    <a:pt x="106204" y="93250"/>
                  </a:cubicBezTo>
                  <a:close/>
                </a:path>
              </a:pathLst>
            </a:custGeom>
            <a:solidFill>
              <a:srgbClr val="263238"/>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EDC0C44-7C88-5C6D-F1DA-DF1977561746}"/>
                </a:ext>
              </a:extLst>
            </p:cNvPr>
            <p:cNvSpPr/>
            <p:nvPr/>
          </p:nvSpPr>
          <p:spPr>
            <a:xfrm>
              <a:off x="3934254" y="1578963"/>
              <a:ext cx="165019" cy="152614"/>
            </a:xfrm>
            <a:custGeom>
              <a:avLst/>
              <a:gdLst>
                <a:gd name="connsiteX0" fmla="*/ 165019 w 165019"/>
                <a:gd name="connsiteY0" fmla="*/ 124842 h 152614"/>
                <a:gd name="connsiteX1" fmla="*/ 163019 w 165019"/>
                <a:gd name="connsiteY1" fmla="*/ 129033 h 152614"/>
                <a:gd name="connsiteX2" fmla="*/ 154351 w 165019"/>
                <a:gd name="connsiteY2" fmla="*/ 139225 h 152614"/>
                <a:gd name="connsiteX3" fmla="*/ 107679 w 165019"/>
                <a:gd name="connsiteY3" fmla="*/ 151798 h 152614"/>
                <a:gd name="connsiteX4" fmla="*/ 49005 w 165019"/>
                <a:gd name="connsiteY4" fmla="*/ 110364 h 152614"/>
                <a:gd name="connsiteX5" fmla="*/ 29955 w 165019"/>
                <a:gd name="connsiteY5" fmla="*/ 72264 h 152614"/>
                <a:gd name="connsiteX6" fmla="*/ 22335 w 165019"/>
                <a:gd name="connsiteY6" fmla="*/ 50833 h 152614"/>
                <a:gd name="connsiteX7" fmla="*/ 19668 w 165019"/>
                <a:gd name="connsiteY7" fmla="*/ 26830 h 152614"/>
                <a:gd name="connsiteX8" fmla="*/ 31288 w 165019"/>
                <a:gd name="connsiteY8" fmla="*/ 5208 h 152614"/>
                <a:gd name="connsiteX9" fmla="*/ 54815 w 165019"/>
                <a:gd name="connsiteY9" fmla="*/ 1017 h 152614"/>
                <a:gd name="connsiteX10" fmla="*/ 86152 w 165019"/>
                <a:gd name="connsiteY10" fmla="*/ 30735 h 152614"/>
                <a:gd name="connsiteX11" fmla="*/ 82247 w 165019"/>
                <a:gd name="connsiteY11" fmla="*/ 69693 h 152614"/>
                <a:gd name="connsiteX12" fmla="*/ 55101 w 165019"/>
                <a:gd name="connsiteY12" fmla="*/ 90552 h 152614"/>
                <a:gd name="connsiteX13" fmla="*/ 26526 w 165019"/>
                <a:gd name="connsiteY13" fmla="*/ 89219 h 152614"/>
                <a:gd name="connsiteX14" fmla="*/ 8905 w 165019"/>
                <a:gd name="connsiteY14" fmla="*/ 77217 h 152614"/>
                <a:gd name="connsiteX15" fmla="*/ 1475 w 165019"/>
                <a:gd name="connsiteY15" fmla="*/ 66073 h 152614"/>
                <a:gd name="connsiteX16" fmla="*/ 46 w 165019"/>
                <a:gd name="connsiteY16" fmla="*/ 61596 h 152614"/>
                <a:gd name="connsiteX17" fmla="*/ 10238 w 165019"/>
                <a:gd name="connsiteY17" fmla="*/ 75884 h 152614"/>
                <a:gd name="connsiteX18" fmla="*/ 27478 w 165019"/>
                <a:gd name="connsiteY18" fmla="*/ 86647 h 152614"/>
                <a:gd name="connsiteX19" fmla="*/ 53672 w 165019"/>
                <a:gd name="connsiteY19" fmla="*/ 87219 h 152614"/>
                <a:gd name="connsiteX20" fmla="*/ 78342 w 165019"/>
                <a:gd name="connsiteY20" fmla="*/ 67597 h 152614"/>
                <a:gd name="connsiteX21" fmla="*/ 81485 w 165019"/>
                <a:gd name="connsiteY21" fmla="*/ 32355 h 152614"/>
                <a:gd name="connsiteX22" fmla="*/ 52910 w 165019"/>
                <a:gd name="connsiteY22" fmla="*/ 5780 h 152614"/>
                <a:gd name="connsiteX23" fmla="*/ 33860 w 165019"/>
                <a:gd name="connsiteY23" fmla="*/ 9209 h 152614"/>
                <a:gd name="connsiteX24" fmla="*/ 24335 w 165019"/>
                <a:gd name="connsiteY24" fmla="*/ 27497 h 152614"/>
                <a:gd name="connsiteX25" fmla="*/ 33860 w 165019"/>
                <a:gd name="connsiteY25" fmla="*/ 70455 h 152614"/>
                <a:gd name="connsiteX26" fmla="*/ 52910 w 165019"/>
                <a:gd name="connsiteY26" fmla="*/ 108555 h 152614"/>
                <a:gd name="connsiteX27" fmla="*/ 108346 w 165019"/>
                <a:gd name="connsiteY27" fmla="*/ 149131 h 152614"/>
                <a:gd name="connsiteX28" fmla="*/ 153208 w 165019"/>
                <a:gd name="connsiteY28" fmla="*/ 138463 h 152614"/>
                <a:gd name="connsiteX29" fmla="*/ 165019 w 165019"/>
                <a:gd name="connsiteY29" fmla="*/ 124842 h 15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019" h="152614">
                  <a:moveTo>
                    <a:pt x="165019" y="124842"/>
                  </a:moveTo>
                  <a:cubicBezTo>
                    <a:pt x="165019" y="124842"/>
                    <a:pt x="164543" y="126366"/>
                    <a:pt x="163019" y="129033"/>
                  </a:cubicBezTo>
                  <a:cubicBezTo>
                    <a:pt x="160714" y="132881"/>
                    <a:pt x="157780" y="136330"/>
                    <a:pt x="154351" y="139225"/>
                  </a:cubicBezTo>
                  <a:cubicBezTo>
                    <a:pt x="141378" y="150027"/>
                    <a:pt x="124329" y="154627"/>
                    <a:pt x="107679" y="151798"/>
                  </a:cubicBezTo>
                  <a:cubicBezTo>
                    <a:pt x="83238" y="146683"/>
                    <a:pt x="61997" y="131691"/>
                    <a:pt x="49005" y="110364"/>
                  </a:cubicBezTo>
                  <a:cubicBezTo>
                    <a:pt x="41328" y="98372"/>
                    <a:pt x="34946" y="85599"/>
                    <a:pt x="29955" y="72264"/>
                  </a:cubicBezTo>
                  <a:cubicBezTo>
                    <a:pt x="27288" y="65311"/>
                    <a:pt x="24621" y="58263"/>
                    <a:pt x="22335" y="50833"/>
                  </a:cubicBezTo>
                  <a:cubicBezTo>
                    <a:pt x="19811" y="43099"/>
                    <a:pt x="18896" y="34926"/>
                    <a:pt x="19668" y="26830"/>
                  </a:cubicBezTo>
                  <a:cubicBezTo>
                    <a:pt x="20620" y="18401"/>
                    <a:pt x="24783" y="10657"/>
                    <a:pt x="31288" y="5208"/>
                  </a:cubicBezTo>
                  <a:cubicBezTo>
                    <a:pt x="38080" y="303"/>
                    <a:pt x="46747" y="-1240"/>
                    <a:pt x="54815" y="1017"/>
                  </a:cubicBezTo>
                  <a:cubicBezTo>
                    <a:pt x="69522" y="5142"/>
                    <a:pt x="81247" y="16267"/>
                    <a:pt x="86152" y="30735"/>
                  </a:cubicBezTo>
                  <a:cubicBezTo>
                    <a:pt x="90915" y="43632"/>
                    <a:pt x="89477" y="57996"/>
                    <a:pt x="82247" y="69693"/>
                  </a:cubicBezTo>
                  <a:cubicBezTo>
                    <a:pt x="76027" y="79703"/>
                    <a:pt x="66379" y="87114"/>
                    <a:pt x="55101" y="90552"/>
                  </a:cubicBezTo>
                  <a:cubicBezTo>
                    <a:pt x="45700" y="93372"/>
                    <a:pt x="35622" y="92896"/>
                    <a:pt x="26526" y="89219"/>
                  </a:cubicBezTo>
                  <a:cubicBezTo>
                    <a:pt x="19820" y="86600"/>
                    <a:pt x="13800" y="82494"/>
                    <a:pt x="8905" y="77217"/>
                  </a:cubicBezTo>
                  <a:cubicBezTo>
                    <a:pt x="5771" y="73979"/>
                    <a:pt x="3256" y="70207"/>
                    <a:pt x="1475" y="66073"/>
                  </a:cubicBezTo>
                  <a:cubicBezTo>
                    <a:pt x="237" y="63216"/>
                    <a:pt x="-144" y="61692"/>
                    <a:pt x="46" y="61596"/>
                  </a:cubicBezTo>
                  <a:cubicBezTo>
                    <a:pt x="2732" y="66826"/>
                    <a:pt x="6171" y="71636"/>
                    <a:pt x="10238" y="75884"/>
                  </a:cubicBezTo>
                  <a:cubicBezTo>
                    <a:pt x="15153" y="80656"/>
                    <a:pt x="21030" y="84323"/>
                    <a:pt x="27478" y="86647"/>
                  </a:cubicBezTo>
                  <a:cubicBezTo>
                    <a:pt x="35917" y="89676"/>
                    <a:pt x="45109" y="89876"/>
                    <a:pt x="53672" y="87219"/>
                  </a:cubicBezTo>
                  <a:cubicBezTo>
                    <a:pt x="63988" y="83866"/>
                    <a:pt x="72751" y="76894"/>
                    <a:pt x="78342" y="67597"/>
                  </a:cubicBezTo>
                  <a:cubicBezTo>
                    <a:pt x="84743" y="56958"/>
                    <a:pt x="85895" y="43966"/>
                    <a:pt x="81485" y="32355"/>
                  </a:cubicBezTo>
                  <a:cubicBezTo>
                    <a:pt x="76970" y="19296"/>
                    <a:pt x="66264" y="9333"/>
                    <a:pt x="52910" y="5780"/>
                  </a:cubicBezTo>
                  <a:cubicBezTo>
                    <a:pt x="46366" y="4018"/>
                    <a:pt x="39375" y="5275"/>
                    <a:pt x="33860" y="9209"/>
                  </a:cubicBezTo>
                  <a:cubicBezTo>
                    <a:pt x="28459" y="13857"/>
                    <a:pt x="25050" y="20410"/>
                    <a:pt x="24335" y="27497"/>
                  </a:cubicBezTo>
                  <a:cubicBezTo>
                    <a:pt x="22621" y="42261"/>
                    <a:pt x="29288" y="56739"/>
                    <a:pt x="33860" y="70455"/>
                  </a:cubicBezTo>
                  <a:cubicBezTo>
                    <a:pt x="38766" y="83828"/>
                    <a:pt x="45157" y="96610"/>
                    <a:pt x="52910" y="108555"/>
                  </a:cubicBezTo>
                  <a:cubicBezTo>
                    <a:pt x="65121" y="129043"/>
                    <a:pt x="85133" y="143683"/>
                    <a:pt x="108346" y="149131"/>
                  </a:cubicBezTo>
                  <a:cubicBezTo>
                    <a:pt x="124138" y="152036"/>
                    <a:pt x="140416" y="148160"/>
                    <a:pt x="153208" y="138463"/>
                  </a:cubicBezTo>
                  <a:cubicBezTo>
                    <a:pt x="157704" y="134434"/>
                    <a:pt x="161667" y="129862"/>
                    <a:pt x="165019" y="124842"/>
                  </a:cubicBezTo>
                  <a:close/>
                </a:path>
              </a:pathLst>
            </a:custGeom>
            <a:solidFill>
              <a:srgbClr val="FAFAFA"/>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8456F892-E754-CC6F-E64A-0B27C1CCD7C6}"/>
                </a:ext>
              </a:extLst>
            </p:cNvPr>
            <p:cNvSpPr/>
            <p:nvPr/>
          </p:nvSpPr>
          <p:spPr>
            <a:xfrm>
              <a:off x="4082700" y="1488636"/>
              <a:ext cx="391096" cy="400183"/>
            </a:xfrm>
            <a:custGeom>
              <a:avLst/>
              <a:gdLst>
                <a:gd name="connsiteX0" fmla="*/ 391096 w 391096"/>
                <a:gd name="connsiteY0" fmla="*/ 361187 h 400183"/>
                <a:gd name="connsiteX1" fmla="*/ 388430 w 391096"/>
                <a:gd name="connsiteY1" fmla="*/ 363378 h 400183"/>
                <a:gd name="connsiteX2" fmla="*/ 380524 w 391096"/>
                <a:gd name="connsiteY2" fmla="*/ 369569 h 400183"/>
                <a:gd name="connsiteX3" fmla="*/ 347758 w 391096"/>
                <a:gd name="connsiteY3" fmla="*/ 390143 h 400183"/>
                <a:gd name="connsiteX4" fmla="*/ 320992 w 391096"/>
                <a:gd name="connsiteY4" fmla="*/ 399097 h 400183"/>
                <a:gd name="connsiteX5" fmla="*/ 287560 w 391096"/>
                <a:gd name="connsiteY5" fmla="*/ 396906 h 400183"/>
                <a:gd name="connsiteX6" fmla="*/ 227267 w 391096"/>
                <a:gd name="connsiteY6" fmla="*/ 343757 h 400183"/>
                <a:gd name="connsiteX7" fmla="*/ 228981 w 391096"/>
                <a:gd name="connsiteY7" fmla="*/ 141350 h 400183"/>
                <a:gd name="connsiteX8" fmla="*/ 273844 w 391096"/>
                <a:gd name="connsiteY8" fmla="*/ 99440 h 400183"/>
                <a:gd name="connsiteX9" fmla="*/ 305943 w 391096"/>
                <a:gd name="connsiteY9" fmla="*/ 95345 h 400183"/>
                <a:gd name="connsiteX10" fmla="*/ 334518 w 391096"/>
                <a:gd name="connsiteY10" fmla="*/ 111632 h 400183"/>
                <a:gd name="connsiteX11" fmla="*/ 343471 w 391096"/>
                <a:gd name="connsiteY11" fmla="*/ 144112 h 400183"/>
                <a:gd name="connsiteX12" fmla="*/ 333184 w 391096"/>
                <a:gd name="connsiteY12" fmla="*/ 176498 h 400183"/>
                <a:gd name="connsiteX13" fmla="*/ 280225 w 391096"/>
                <a:gd name="connsiteY13" fmla="*/ 219455 h 400183"/>
                <a:gd name="connsiteX14" fmla="*/ 212217 w 391096"/>
                <a:gd name="connsiteY14" fmla="*/ 226504 h 400183"/>
                <a:gd name="connsiteX15" fmla="*/ 150971 w 391096"/>
                <a:gd name="connsiteY15" fmla="*/ 201072 h 400183"/>
                <a:gd name="connsiteX16" fmla="*/ 78867 w 391096"/>
                <a:gd name="connsiteY16" fmla="*/ 100107 h 400183"/>
                <a:gd name="connsiteX17" fmla="*/ 70104 w 391096"/>
                <a:gd name="connsiteY17" fmla="*/ 42290 h 400183"/>
                <a:gd name="connsiteX18" fmla="*/ 81248 w 391096"/>
                <a:gd name="connsiteY18" fmla="*/ 16001 h 400183"/>
                <a:gd name="connsiteX19" fmla="*/ 104489 w 391096"/>
                <a:gd name="connsiteY19" fmla="*/ 857 h 400183"/>
                <a:gd name="connsiteX20" fmla="*/ 152114 w 391096"/>
                <a:gd name="connsiteY20" fmla="*/ 17430 h 400183"/>
                <a:gd name="connsiteX21" fmla="*/ 163639 w 391096"/>
                <a:gd name="connsiteY21" fmla="*/ 63055 h 400183"/>
                <a:gd name="connsiteX22" fmla="*/ 144113 w 391096"/>
                <a:gd name="connsiteY22" fmla="*/ 101155 h 400183"/>
                <a:gd name="connsiteX23" fmla="*/ 111919 w 391096"/>
                <a:gd name="connsiteY23" fmla="*/ 122205 h 400183"/>
                <a:gd name="connsiteX24" fmla="*/ 51435 w 391096"/>
                <a:gd name="connsiteY24" fmla="*/ 131730 h 400183"/>
                <a:gd name="connsiteX25" fmla="*/ 13335 w 391096"/>
                <a:gd name="connsiteY25" fmla="*/ 127825 h 400183"/>
                <a:gd name="connsiteX26" fmla="*/ 3334 w 391096"/>
                <a:gd name="connsiteY26" fmla="*/ 126206 h 400183"/>
                <a:gd name="connsiteX27" fmla="*/ 0 w 391096"/>
                <a:gd name="connsiteY27" fmla="*/ 125539 h 400183"/>
                <a:gd name="connsiteX28" fmla="*/ 3429 w 391096"/>
                <a:gd name="connsiteY28" fmla="*/ 125539 h 400183"/>
                <a:gd name="connsiteX29" fmla="*/ 13430 w 391096"/>
                <a:gd name="connsiteY29" fmla="*/ 126682 h 400183"/>
                <a:gd name="connsiteX30" fmla="*/ 51530 w 391096"/>
                <a:gd name="connsiteY30" fmla="*/ 129635 h 400183"/>
                <a:gd name="connsiteX31" fmla="*/ 110966 w 391096"/>
                <a:gd name="connsiteY31" fmla="*/ 120110 h 400183"/>
                <a:gd name="connsiteX32" fmla="*/ 141922 w 391096"/>
                <a:gd name="connsiteY32" fmla="*/ 99440 h 400183"/>
                <a:gd name="connsiteX33" fmla="*/ 160306 w 391096"/>
                <a:gd name="connsiteY33" fmla="*/ 62579 h 400183"/>
                <a:gd name="connsiteX34" fmla="*/ 149352 w 391096"/>
                <a:gd name="connsiteY34" fmla="*/ 20002 h 400183"/>
                <a:gd name="connsiteX35" fmla="*/ 105156 w 391096"/>
                <a:gd name="connsiteY35" fmla="*/ 4952 h 400183"/>
                <a:gd name="connsiteX36" fmla="*/ 74200 w 391096"/>
                <a:gd name="connsiteY36" fmla="*/ 43052 h 400183"/>
                <a:gd name="connsiteX37" fmla="*/ 82963 w 391096"/>
                <a:gd name="connsiteY37" fmla="*/ 98678 h 400183"/>
                <a:gd name="connsiteX38" fmla="*/ 153448 w 391096"/>
                <a:gd name="connsiteY38" fmla="*/ 197262 h 400183"/>
                <a:gd name="connsiteX39" fmla="*/ 212693 w 391096"/>
                <a:gd name="connsiteY39" fmla="*/ 221646 h 400183"/>
                <a:gd name="connsiteX40" fmla="*/ 278130 w 391096"/>
                <a:gd name="connsiteY40" fmla="*/ 214883 h 400183"/>
                <a:gd name="connsiteX41" fmla="*/ 328613 w 391096"/>
                <a:gd name="connsiteY41" fmla="*/ 174116 h 400183"/>
                <a:gd name="connsiteX42" fmla="*/ 338138 w 391096"/>
                <a:gd name="connsiteY42" fmla="*/ 143827 h 400183"/>
                <a:gd name="connsiteX43" fmla="*/ 330232 w 391096"/>
                <a:gd name="connsiteY43" fmla="*/ 114776 h 400183"/>
                <a:gd name="connsiteX44" fmla="*/ 304514 w 391096"/>
                <a:gd name="connsiteY44" fmla="*/ 100202 h 400183"/>
                <a:gd name="connsiteX45" fmla="*/ 274987 w 391096"/>
                <a:gd name="connsiteY45" fmla="*/ 103917 h 400183"/>
                <a:gd name="connsiteX46" fmla="*/ 232219 w 391096"/>
                <a:gd name="connsiteY46" fmla="*/ 143922 h 400183"/>
                <a:gd name="connsiteX47" fmla="*/ 203168 w 391096"/>
                <a:gd name="connsiteY47" fmla="*/ 249650 h 400183"/>
                <a:gd name="connsiteX48" fmla="*/ 229552 w 391096"/>
                <a:gd name="connsiteY48" fmla="*/ 342042 h 400183"/>
                <a:gd name="connsiteX49" fmla="*/ 287750 w 391096"/>
                <a:gd name="connsiteY49" fmla="*/ 394334 h 400183"/>
                <a:gd name="connsiteX50" fmla="*/ 346234 w 391096"/>
                <a:gd name="connsiteY50" fmla="*/ 388524 h 400183"/>
                <a:gd name="connsiteX51" fmla="*/ 379285 w 391096"/>
                <a:gd name="connsiteY51" fmla="*/ 368807 h 400183"/>
                <a:gd name="connsiteX52" fmla="*/ 387477 w 391096"/>
                <a:gd name="connsiteY52" fmla="*/ 363092 h 400183"/>
                <a:gd name="connsiteX53" fmla="*/ 391096 w 391096"/>
                <a:gd name="connsiteY53" fmla="*/ 361187 h 40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1096" h="400183">
                  <a:moveTo>
                    <a:pt x="391096" y="361187"/>
                  </a:moveTo>
                  <a:lnTo>
                    <a:pt x="388430" y="363378"/>
                  </a:lnTo>
                  <a:cubicBezTo>
                    <a:pt x="386525" y="364997"/>
                    <a:pt x="383857" y="366998"/>
                    <a:pt x="380524" y="369569"/>
                  </a:cubicBezTo>
                  <a:cubicBezTo>
                    <a:pt x="370256" y="377418"/>
                    <a:pt x="359292" y="384305"/>
                    <a:pt x="347758" y="390143"/>
                  </a:cubicBezTo>
                  <a:cubicBezTo>
                    <a:pt x="339300" y="394372"/>
                    <a:pt x="330289" y="397392"/>
                    <a:pt x="320992" y="399097"/>
                  </a:cubicBezTo>
                  <a:cubicBezTo>
                    <a:pt x="309839" y="401088"/>
                    <a:pt x="298361" y="400335"/>
                    <a:pt x="287560" y="396906"/>
                  </a:cubicBezTo>
                  <a:cubicBezTo>
                    <a:pt x="261861" y="386800"/>
                    <a:pt x="240516" y="367988"/>
                    <a:pt x="227267" y="343757"/>
                  </a:cubicBezTo>
                  <a:cubicBezTo>
                    <a:pt x="189852" y="281301"/>
                    <a:pt x="190519" y="203168"/>
                    <a:pt x="228981" y="141350"/>
                  </a:cubicBezTo>
                  <a:cubicBezTo>
                    <a:pt x="239411" y="123215"/>
                    <a:pt x="255041" y="108613"/>
                    <a:pt x="273844" y="99440"/>
                  </a:cubicBezTo>
                  <a:cubicBezTo>
                    <a:pt x="283950" y="95087"/>
                    <a:pt x="295075" y="93668"/>
                    <a:pt x="305943" y="95345"/>
                  </a:cubicBezTo>
                  <a:cubicBezTo>
                    <a:pt x="317221" y="96869"/>
                    <a:pt x="327460" y="102707"/>
                    <a:pt x="334518" y="111632"/>
                  </a:cubicBezTo>
                  <a:cubicBezTo>
                    <a:pt x="341443" y="120967"/>
                    <a:pt x="344633" y="132549"/>
                    <a:pt x="343471" y="144112"/>
                  </a:cubicBezTo>
                  <a:cubicBezTo>
                    <a:pt x="342633" y="155562"/>
                    <a:pt x="339109" y="166658"/>
                    <a:pt x="333184" y="176498"/>
                  </a:cubicBezTo>
                  <a:cubicBezTo>
                    <a:pt x="320754" y="196272"/>
                    <a:pt x="302133" y="211369"/>
                    <a:pt x="280225" y="219455"/>
                  </a:cubicBezTo>
                  <a:cubicBezTo>
                    <a:pt x="258528" y="227542"/>
                    <a:pt x="235115" y="229971"/>
                    <a:pt x="212217" y="226504"/>
                  </a:cubicBezTo>
                  <a:cubicBezTo>
                    <a:pt x="190052" y="223075"/>
                    <a:pt x="169050" y="214350"/>
                    <a:pt x="150971" y="201072"/>
                  </a:cubicBezTo>
                  <a:cubicBezTo>
                    <a:pt x="117319" y="175440"/>
                    <a:pt x="92192" y="140255"/>
                    <a:pt x="78867" y="100107"/>
                  </a:cubicBezTo>
                  <a:cubicBezTo>
                    <a:pt x="71333" y="81819"/>
                    <a:pt x="68323" y="61988"/>
                    <a:pt x="70104" y="42290"/>
                  </a:cubicBezTo>
                  <a:cubicBezTo>
                    <a:pt x="71571" y="32737"/>
                    <a:pt x="75400" y="23697"/>
                    <a:pt x="81248" y="16001"/>
                  </a:cubicBezTo>
                  <a:cubicBezTo>
                    <a:pt x="86944" y="8343"/>
                    <a:pt x="95183" y="2971"/>
                    <a:pt x="104489" y="857"/>
                  </a:cubicBezTo>
                  <a:cubicBezTo>
                    <a:pt x="122177" y="-2430"/>
                    <a:pt x="140284" y="3876"/>
                    <a:pt x="152114" y="17430"/>
                  </a:cubicBezTo>
                  <a:cubicBezTo>
                    <a:pt x="162677" y="30108"/>
                    <a:pt x="166916" y="46881"/>
                    <a:pt x="163639" y="63055"/>
                  </a:cubicBezTo>
                  <a:cubicBezTo>
                    <a:pt x="161125" y="77437"/>
                    <a:pt x="154324" y="90715"/>
                    <a:pt x="144113" y="101155"/>
                  </a:cubicBezTo>
                  <a:cubicBezTo>
                    <a:pt x="134969" y="110346"/>
                    <a:pt x="124006" y="117519"/>
                    <a:pt x="111919" y="122205"/>
                  </a:cubicBezTo>
                  <a:cubicBezTo>
                    <a:pt x="92669" y="129644"/>
                    <a:pt x="72047" y="132892"/>
                    <a:pt x="51435" y="131730"/>
                  </a:cubicBezTo>
                  <a:cubicBezTo>
                    <a:pt x="38671" y="131130"/>
                    <a:pt x="25956" y="129825"/>
                    <a:pt x="13335" y="127825"/>
                  </a:cubicBezTo>
                  <a:lnTo>
                    <a:pt x="3334" y="126206"/>
                  </a:lnTo>
                  <a:lnTo>
                    <a:pt x="0" y="125539"/>
                  </a:lnTo>
                  <a:lnTo>
                    <a:pt x="3429" y="125539"/>
                  </a:lnTo>
                  <a:lnTo>
                    <a:pt x="13430" y="126682"/>
                  </a:lnTo>
                  <a:cubicBezTo>
                    <a:pt x="22193" y="127539"/>
                    <a:pt x="35147" y="129254"/>
                    <a:pt x="51530" y="129635"/>
                  </a:cubicBezTo>
                  <a:cubicBezTo>
                    <a:pt x="71790" y="130587"/>
                    <a:pt x="92021" y="127349"/>
                    <a:pt x="110966" y="120110"/>
                  </a:cubicBezTo>
                  <a:cubicBezTo>
                    <a:pt x="122625" y="115471"/>
                    <a:pt x="133169" y="108432"/>
                    <a:pt x="141922" y="99440"/>
                  </a:cubicBezTo>
                  <a:cubicBezTo>
                    <a:pt x="151647" y="89306"/>
                    <a:pt x="158058" y="76447"/>
                    <a:pt x="160306" y="62579"/>
                  </a:cubicBezTo>
                  <a:cubicBezTo>
                    <a:pt x="163268" y="47462"/>
                    <a:pt x="159239" y="31813"/>
                    <a:pt x="149352" y="20002"/>
                  </a:cubicBezTo>
                  <a:cubicBezTo>
                    <a:pt x="138255" y="7610"/>
                    <a:pt x="121501" y="1904"/>
                    <a:pt x="105156" y="4952"/>
                  </a:cubicBezTo>
                  <a:cubicBezTo>
                    <a:pt x="88021" y="10134"/>
                    <a:pt x="75771" y="25221"/>
                    <a:pt x="74200" y="43052"/>
                  </a:cubicBezTo>
                  <a:cubicBezTo>
                    <a:pt x="72504" y="62036"/>
                    <a:pt x="75514" y="81143"/>
                    <a:pt x="82963" y="98678"/>
                  </a:cubicBezTo>
                  <a:cubicBezTo>
                    <a:pt x="96031" y="137874"/>
                    <a:pt x="120586" y="172221"/>
                    <a:pt x="153448" y="197262"/>
                  </a:cubicBezTo>
                  <a:cubicBezTo>
                    <a:pt x="170974" y="209997"/>
                    <a:pt x="191281" y="218350"/>
                    <a:pt x="212693" y="221646"/>
                  </a:cubicBezTo>
                  <a:cubicBezTo>
                    <a:pt x="234724" y="225018"/>
                    <a:pt x="257251" y="222694"/>
                    <a:pt x="278130" y="214883"/>
                  </a:cubicBezTo>
                  <a:cubicBezTo>
                    <a:pt x="299009" y="207273"/>
                    <a:pt x="316773" y="192928"/>
                    <a:pt x="328613" y="174116"/>
                  </a:cubicBezTo>
                  <a:cubicBezTo>
                    <a:pt x="334080" y="164887"/>
                    <a:pt x="337337" y="154523"/>
                    <a:pt x="338138" y="143827"/>
                  </a:cubicBezTo>
                  <a:cubicBezTo>
                    <a:pt x="339252" y="133492"/>
                    <a:pt x="336423" y="123119"/>
                    <a:pt x="330232" y="114776"/>
                  </a:cubicBezTo>
                  <a:cubicBezTo>
                    <a:pt x="323869" y="106774"/>
                    <a:pt x="314649" y="101555"/>
                    <a:pt x="304514" y="100202"/>
                  </a:cubicBezTo>
                  <a:cubicBezTo>
                    <a:pt x="294522" y="98650"/>
                    <a:pt x="284283" y="99936"/>
                    <a:pt x="274987" y="103917"/>
                  </a:cubicBezTo>
                  <a:cubicBezTo>
                    <a:pt x="257070" y="112699"/>
                    <a:pt x="242183" y="126634"/>
                    <a:pt x="232219" y="143922"/>
                  </a:cubicBezTo>
                  <a:cubicBezTo>
                    <a:pt x="212150" y="175459"/>
                    <a:pt x="202035" y="212292"/>
                    <a:pt x="203168" y="249650"/>
                  </a:cubicBezTo>
                  <a:cubicBezTo>
                    <a:pt x="203854" y="282206"/>
                    <a:pt x="212941" y="314039"/>
                    <a:pt x="229552" y="342042"/>
                  </a:cubicBezTo>
                  <a:cubicBezTo>
                    <a:pt x="242259" y="365721"/>
                    <a:pt x="262842" y="384219"/>
                    <a:pt x="287750" y="394334"/>
                  </a:cubicBezTo>
                  <a:cubicBezTo>
                    <a:pt x="307267" y="400021"/>
                    <a:pt x="328222" y="397944"/>
                    <a:pt x="346234" y="388524"/>
                  </a:cubicBezTo>
                  <a:cubicBezTo>
                    <a:pt x="357778" y="382876"/>
                    <a:pt x="368827" y="376275"/>
                    <a:pt x="379285" y="368807"/>
                  </a:cubicBezTo>
                  <a:lnTo>
                    <a:pt x="387477" y="363092"/>
                  </a:lnTo>
                  <a:cubicBezTo>
                    <a:pt x="388601" y="362302"/>
                    <a:pt x="389811" y="361664"/>
                    <a:pt x="391096" y="361187"/>
                  </a:cubicBezTo>
                  <a:close/>
                </a:path>
              </a:pathLst>
            </a:custGeom>
            <a:solidFill>
              <a:srgbClr val="FAFAFA"/>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1B1118B6-DFE5-8A94-8772-647F20676088}"/>
                </a:ext>
              </a:extLst>
            </p:cNvPr>
            <p:cNvSpPr/>
            <p:nvPr/>
          </p:nvSpPr>
          <p:spPr>
            <a:xfrm>
              <a:off x="4021645" y="1315362"/>
              <a:ext cx="189357" cy="97746"/>
            </a:xfrm>
            <a:custGeom>
              <a:avLst/>
              <a:gdLst>
                <a:gd name="connsiteX0" fmla="*/ 189357 w 189357"/>
                <a:gd name="connsiteY0" fmla="*/ 14 h 97746"/>
                <a:gd name="connsiteX1" fmla="*/ 186309 w 189357"/>
                <a:gd name="connsiteY1" fmla="*/ 8491 h 97746"/>
                <a:gd name="connsiteX2" fmla="*/ 174022 w 189357"/>
                <a:gd name="connsiteY2" fmla="*/ 29922 h 97746"/>
                <a:gd name="connsiteX3" fmla="*/ 32861 w 189357"/>
                <a:gd name="connsiteY3" fmla="*/ 97264 h 97746"/>
                <a:gd name="connsiteX4" fmla="*/ 8572 w 189357"/>
                <a:gd name="connsiteY4" fmla="*/ 93359 h 97746"/>
                <a:gd name="connsiteX5" fmla="*/ 0 w 189357"/>
                <a:gd name="connsiteY5" fmla="*/ 90311 h 97746"/>
                <a:gd name="connsiteX6" fmla="*/ 33052 w 189357"/>
                <a:gd name="connsiteY6" fmla="*/ 93835 h 97746"/>
                <a:gd name="connsiteX7" fmla="*/ 171259 w 189357"/>
                <a:gd name="connsiteY7" fmla="*/ 27922 h 97746"/>
                <a:gd name="connsiteX8" fmla="*/ 189357 w 189357"/>
                <a:gd name="connsiteY8" fmla="*/ 14 h 9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57" h="97746">
                  <a:moveTo>
                    <a:pt x="189357" y="14"/>
                  </a:moveTo>
                  <a:cubicBezTo>
                    <a:pt x="188747" y="2966"/>
                    <a:pt x="187719" y="5824"/>
                    <a:pt x="186309" y="8491"/>
                  </a:cubicBezTo>
                  <a:cubicBezTo>
                    <a:pt x="182899" y="16006"/>
                    <a:pt x="178784" y="23178"/>
                    <a:pt x="174022" y="29922"/>
                  </a:cubicBezTo>
                  <a:cubicBezTo>
                    <a:pt x="142380" y="75976"/>
                    <a:pt x="88563" y="101645"/>
                    <a:pt x="32861" y="97264"/>
                  </a:cubicBezTo>
                  <a:cubicBezTo>
                    <a:pt x="24660" y="96731"/>
                    <a:pt x="16526" y="95426"/>
                    <a:pt x="8572" y="93359"/>
                  </a:cubicBezTo>
                  <a:cubicBezTo>
                    <a:pt x="5572" y="92806"/>
                    <a:pt x="2677" y="91777"/>
                    <a:pt x="0" y="90311"/>
                  </a:cubicBezTo>
                  <a:cubicBezTo>
                    <a:pt x="0" y="89453"/>
                    <a:pt x="12573" y="93073"/>
                    <a:pt x="33052" y="93835"/>
                  </a:cubicBezTo>
                  <a:cubicBezTo>
                    <a:pt x="87182" y="96054"/>
                    <a:pt x="138913" y="71384"/>
                    <a:pt x="171259" y="27922"/>
                  </a:cubicBezTo>
                  <a:cubicBezTo>
                    <a:pt x="183547" y="11539"/>
                    <a:pt x="188404" y="-463"/>
                    <a:pt x="189357" y="14"/>
                  </a:cubicBezTo>
                  <a:close/>
                </a:path>
              </a:pathLst>
            </a:custGeom>
            <a:solidFill>
              <a:srgbClr val="FAFAFA"/>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388B93AB-94FA-77C8-7F0B-3D8EAE599D6F}"/>
                </a:ext>
              </a:extLst>
            </p:cNvPr>
            <p:cNvSpPr/>
            <p:nvPr/>
          </p:nvSpPr>
          <p:spPr>
            <a:xfrm>
              <a:off x="4307002" y="1354996"/>
              <a:ext cx="44684" cy="38484"/>
            </a:xfrm>
            <a:custGeom>
              <a:avLst/>
              <a:gdLst>
                <a:gd name="connsiteX0" fmla="*/ 44684 w 44684"/>
                <a:gd name="connsiteY0" fmla="*/ 861 h 38484"/>
                <a:gd name="connsiteX1" fmla="*/ 17824 w 44684"/>
                <a:gd name="connsiteY1" fmla="*/ 14101 h 38484"/>
                <a:gd name="connsiteX2" fmla="*/ 393 w 44684"/>
                <a:gd name="connsiteY2" fmla="*/ 38485 h 38484"/>
                <a:gd name="connsiteX3" fmla="*/ 1536 w 44684"/>
                <a:gd name="connsiteY3" fmla="*/ 28960 h 38484"/>
                <a:gd name="connsiteX4" fmla="*/ 35255 w 44684"/>
                <a:gd name="connsiteY4" fmla="*/ 385 h 38484"/>
                <a:gd name="connsiteX5" fmla="*/ 44684 w 44684"/>
                <a:gd name="connsiteY5" fmla="*/ 861 h 3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84" h="38484">
                  <a:moveTo>
                    <a:pt x="44684" y="861"/>
                  </a:moveTo>
                  <a:cubicBezTo>
                    <a:pt x="35036" y="3709"/>
                    <a:pt x="25958" y="8186"/>
                    <a:pt x="17824" y="14101"/>
                  </a:cubicBezTo>
                  <a:cubicBezTo>
                    <a:pt x="10642" y="21149"/>
                    <a:pt x="4746" y="29408"/>
                    <a:pt x="393" y="38485"/>
                  </a:cubicBezTo>
                  <a:cubicBezTo>
                    <a:pt x="-178" y="38485"/>
                    <a:pt x="-369" y="34675"/>
                    <a:pt x="1536" y="28960"/>
                  </a:cubicBezTo>
                  <a:cubicBezTo>
                    <a:pt x="6918" y="14129"/>
                    <a:pt x="19748" y="3261"/>
                    <a:pt x="35255" y="385"/>
                  </a:cubicBezTo>
                  <a:cubicBezTo>
                    <a:pt x="41065" y="-472"/>
                    <a:pt x="44684" y="290"/>
                    <a:pt x="44684" y="861"/>
                  </a:cubicBezTo>
                  <a:close/>
                </a:path>
              </a:pathLst>
            </a:custGeom>
            <a:solidFill>
              <a:srgbClr val="FAFAFA"/>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B0A21DCF-8140-9D24-D2ED-24401B214E13}"/>
                </a:ext>
              </a:extLst>
            </p:cNvPr>
            <p:cNvSpPr/>
            <p:nvPr/>
          </p:nvSpPr>
          <p:spPr>
            <a:xfrm>
              <a:off x="4497514" y="1326688"/>
              <a:ext cx="62559" cy="85175"/>
            </a:xfrm>
            <a:custGeom>
              <a:avLst/>
              <a:gdLst>
                <a:gd name="connsiteX0" fmla="*/ 55436 w 62559"/>
                <a:gd name="connsiteY0" fmla="*/ 85176 h 85175"/>
                <a:gd name="connsiteX1" fmla="*/ 47339 w 62559"/>
                <a:gd name="connsiteY1" fmla="*/ 81461 h 85175"/>
                <a:gd name="connsiteX2" fmla="*/ 29432 w 62559"/>
                <a:gd name="connsiteY2" fmla="*/ 64983 h 85175"/>
                <a:gd name="connsiteX3" fmla="*/ 16193 w 62559"/>
                <a:gd name="connsiteY3" fmla="*/ 31264 h 85175"/>
                <a:gd name="connsiteX4" fmla="*/ 22098 w 62559"/>
                <a:gd name="connsiteY4" fmla="*/ 9833 h 85175"/>
                <a:gd name="connsiteX5" fmla="*/ 44101 w 62559"/>
                <a:gd name="connsiteY5" fmla="*/ 308 h 85175"/>
                <a:gd name="connsiteX6" fmla="*/ 61436 w 62559"/>
                <a:gd name="connsiteY6" fmla="*/ 16977 h 85175"/>
                <a:gd name="connsiteX7" fmla="*/ 57055 w 62559"/>
                <a:gd name="connsiteY7" fmla="*/ 38884 h 85175"/>
                <a:gd name="connsiteX8" fmla="*/ 22574 w 62559"/>
                <a:gd name="connsiteY8" fmla="*/ 48409 h 85175"/>
                <a:gd name="connsiteX9" fmla="*/ 3524 w 62559"/>
                <a:gd name="connsiteY9" fmla="*/ 32788 h 85175"/>
                <a:gd name="connsiteX10" fmla="*/ 0 w 62559"/>
                <a:gd name="connsiteY10" fmla="*/ 24597 h 85175"/>
                <a:gd name="connsiteX11" fmla="*/ 5144 w 62559"/>
                <a:gd name="connsiteY11" fmla="*/ 31645 h 85175"/>
                <a:gd name="connsiteX12" fmla="*/ 23527 w 62559"/>
                <a:gd name="connsiteY12" fmla="*/ 45076 h 85175"/>
                <a:gd name="connsiteX13" fmla="*/ 53340 w 62559"/>
                <a:gd name="connsiteY13" fmla="*/ 36408 h 85175"/>
                <a:gd name="connsiteX14" fmla="*/ 56674 w 62559"/>
                <a:gd name="connsiteY14" fmla="*/ 18787 h 85175"/>
                <a:gd name="connsiteX15" fmla="*/ 42863 w 62559"/>
                <a:gd name="connsiteY15" fmla="*/ 5547 h 85175"/>
                <a:gd name="connsiteX16" fmla="*/ 25718 w 62559"/>
                <a:gd name="connsiteY16" fmla="*/ 12976 h 85175"/>
                <a:gd name="connsiteX17" fmla="*/ 20574 w 62559"/>
                <a:gd name="connsiteY17" fmla="*/ 31169 h 85175"/>
                <a:gd name="connsiteX18" fmla="*/ 32099 w 62559"/>
                <a:gd name="connsiteY18" fmla="*/ 63173 h 85175"/>
                <a:gd name="connsiteX19" fmla="*/ 55436 w 62559"/>
                <a:gd name="connsiteY19" fmla="*/ 85176 h 8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559" h="85175">
                  <a:moveTo>
                    <a:pt x="55436" y="85176"/>
                  </a:moveTo>
                  <a:cubicBezTo>
                    <a:pt x="52492" y="84547"/>
                    <a:pt x="49730" y="83280"/>
                    <a:pt x="47339" y="81461"/>
                  </a:cubicBezTo>
                  <a:cubicBezTo>
                    <a:pt x="40396" y="77127"/>
                    <a:pt x="34328" y="71536"/>
                    <a:pt x="29432" y="64983"/>
                  </a:cubicBezTo>
                  <a:cubicBezTo>
                    <a:pt x="21917" y="55220"/>
                    <a:pt x="17326" y="43533"/>
                    <a:pt x="16193" y="31264"/>
                  </a:cubicBezTo>
                  <a:cubicBezTo>
                    <a:pt x="15554" y="23644"/>
                    <a:pt x="17650" y="16053"/>
                    <a:pt x="22098" y="9833"/>
                  </a:cubicBezTo>
                  <a:cubicBezTo>
                    <a:pt x="26908" y="2594"/>
                    <a:pt x="35528" y="-1140"/>
                    <a:pt x="44101" y="308"/>
                  </a:cubicBezTo>
                  <a:cubicBezTo>
                    <a:pt x="52416" y="2413"/>
                    <a:pt x="59007" y="8747"/>
                    <a:pt x="61436" y="16977"/>
                  </a:cubicBezTo>
                  <a:cubicBezTo>
                    <a:pt x="63903" y="24540"/>
                    <a:pt x="62246" y="32846"/>
                    <a:pt x="57055" y="38884"/>
                  </a:cubicBezTo>
                  <a:cubicBezTo>
                    <a:pt x="48778" y="49105"/>
                    <a:pt x="34919" y="52934"/>
                    <a:pt x="22574" y="48409"/>
                  </a:cubicBezTo>
                  <a:cubicBezTo>
                    <a:pt x="14716" y="45380"/>
                    <a:pt x="8039" y="39904"/>
                    <a:pt x="3524" y="32788"/>
                  </a:cubicBezTo>
                  <a:cubicBezTo>
                    <a:pt x="1715" y="30379"/>
                    <a:pt x="514" y="27569"/>
                    <a:pt x="0" y="24597"/>
                  </a:cubicBezTo>
                  <a:cubicBezTo>
                    <a:pt x="0" y="24597"/>
                    <a:pt x="1715" y="27359"/>
                    <a:pt x="5144" y="31645"/>
                  </a:cubicBezTo>
                  <a:cubicBezTo>
                    <a:pt x="9830" y="37818"/>
                    <a:pt x="16221" y="42485"/>
                    <a:pt x="23527" y="45076"/>
                  </a:cubicBezTo>
                  <a:cubicBezTo>
                    <a:pt x="34300" y="48657"/>
                    <a:pt x="46168" y="45209"/>
                    <a:pt x="53340" y="36408"/>
                  </a:cubicBezTo>
                  <a:cubicBezTo>
                    <a:pt x="57417" y="31502"/>
                    <a:pt x="58674" y="24845"/>
                    <a:pt x="56674" y="18787"/>
                  </a:cubicBezTo>
                  <a:cubicBezTo>
                    <a:pt x="54635" y="12310"/>
                    <a:pt x="49425" y="7309"/>
                    <a:pt x="42863" y="5547"/>
                  </a:cubicBezTo>
                  <a:cubicBezTo>
                    <a:pt x="36186" y="4442"/>
                    <a:pt x="29480" y="7347"/>
                    <a:pt x="25718" y="12976"/>
                  </a:cubicBezTo>
                  <a:cubicBezTo>
                    <a:pt x="21984" y="18282"/>
                    <a:pt x="20174" y="24702"/>
                    <a:pt x="20574" y="31169"/>
                  </a:cubicBezTo>
                  <a:cubicBezTo>
                    <a:pt x="21441" y="42685"/>
                    <a:pt x="25422" y="53753"/>
                    <a:pt x="32099" y="63173"/>
                  </a:cubicBezTo>
                  <a:cubicBezTo>
                    <a:pt x="38624" y="71727"/>
                    <a:pt x="46511" y="79166"/>
                    <a:pt x="55436" y="85176"/>
                  </a:cubicBezTo>
                  <a:close/>
                </a:path>
              </a:pathLst>
            </a:custGeom>
            <a:solidFill>
              <a:srgbClr val="FAFAFA"/>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0D27BAF-88EF-2FFD-244C-66F666B093D4}"/>
                </a:ext>
              </a:extLst>
            </p:cNvPr>
            <p:cNvSpPr/>
            <p:nvPr/>
          </p:nvSpPr>
          <p:spPr>
            <a:xfrm>
              <a:off x="4521422" y="1269303"/>
              <a:ext cx="69729" cy="31404"/>
            </a:xfrm>
            <a:custGeom>
              <a:avLst/>
              <a:gdLst>
                <a:gd name="connsiteX0" fmla="*/ 69628 w 69729"/>
                <a:gd name="connsiteY0" fmla="*/ 31404 h 31404"/>
                <a:gd name="connsiteX1" fmla="*/ 38100 w 69729"/>
                <a:gd name="connsiteY1" fmla="*/ 9401 h 31404"/>
                <a:gd name="connsiteX2" fmla="*/ 0 w 69729"/>
                <a:gd name="connsiteY2" fmla="*/ 2924 h 31404"/>
                <a:gd name="connsiteX3" fmla="*/ 11430 w 69729"/>
                <a:gd name="connsiteY3" fmla="*/ 162 h 31404"/>
                <a:gd name="connsiteX4" fmla="*/ 40005 w 69729"/>
                <a:gd name="connsiteY4" fmla="*/ 4829 h 31404"/>
                <a:gd name="connsiteX5" fmla="*/ 63437 w 69729"/>
                <a:gd name="connsiteY5" fmla="*/ 21308 h 31404"/>
                <a:gd name="connsiteX6" fmla="*/ 69628 w 69729"/>
                <a:gd name="connsiteY6" fmla="*/ 31404 h 3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29" h="31404">
                  <a:moveTo>
                    <a:pt x="69628" y="31404"/>
                  </a:moveTo>
                  <a:cubicBezTo>
                    <a:pt x="60360" y="22432"/>
                    <a:pt x="49721" y="15002"/>
                    <a:pt x="38100" y="9401"/>
                  </a:cubicBezTo>
                  <a:cubicBezTo>
                    <a:pt x="25813" y="5258"/>
                    <a:pt x="12963" y="3077"/>
                    <a:pt x="0" y="2924"/>
                  </a:cubicBezTo>
                  <a:cubicBezTo>
                    <a:pt x="0" y="2353"/>
                    <a:pt x="4096" y="638"/>
                    <a:pt x="11430" y="162"/>
                  </a:cubicBezTo>
                  <a:cubicBezTo>
                    <a:pt x="21193" y="-543"/>
                    <a:pt x="30975" y="1058"/>
                    <a:pt x="40005" y="4829"/>
                  </a:cubicBezTo>
                  <a:cubicBezTo>
                    <a:pt x="48949" y="8506"/>
                    <a:pt x="56950" y="14135"/>
                    <a:pt x="63437" y="21308"/>
                  </a:cubicBezTo>
                  <a:cubicBezTo>
                    <a:pt x="68389" y="26832"/>
                    <a:pt x="70199" y="31118"/>
                    <a:pt x="69628" y="31404"/>
                  </a:cubicBezTo>
                  <a:close/>
                </a:path>
              </a:pathLst>
            </a:custGeom>
            <a:solidFill>
              <a:srgbClr val="FAFAFA"/>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A9096F3D-D2A4-1DE8-3A24-1759D44A82DA}"/>
                </a:ext>
              </a:extLst>
            </p:cNvPr>
            <p:cNvSpPr/>
            <p:nvPr/>
          </p:nvSpPr>
          <p:spPr>
            <a:xfrm>
              <a:off x="4492373" y="1333409"/>
              <a:ext cx="360614" cy="270003"/>
            </a:xfrm>
            <a:custGeom>
              <a:avLst/>
              <a:gdLst>
                <a:gd name="connsiteX0" fmla="*/ 360614 w 360614"/>
                <a:gd name="connsiteY0" fmla="*/ 78170 h 270003"/>
                <a:gd name="connsiteX1" fmla="*/ 358804 w 360614"/>
                <a:gd name="connsiteY1" fmla="*/ 79313 h 270003"/>
                <a:gd name="connsiteX2" fmla="*/ 353089 w 360614"/>
                <a:gd name="connsiteY2" fmla="*/ 82361 h 270003"/>
                <a:gd name="connsiteX3" fmla="*/ 330134 w 360614"/>
                <a:gd name="connsiteY3" fmla="*/ 91886 h 270003"/>
                <a:gd name="connsiteX4" fmla="*/ 240409 w 360614"/>
                <a:gd name="connsiteY4" fmla="*/ 108745 h 270003"/>
                <a:gd name="connsiteX5" fmla="*/ 209929 w 360614"/>
                <a:gd name="connsiteY5" fmla="*/ 105792 h 270003"/>
                <a:gd name="connsiteX6" fmla="*/ 179925 w 360614"/>
                <a:gd name="connsiteY6" fmla="*/ 91124 h 270003"/>
                <a:gd name="connsiteX7" fmla="*/ 165161 w 360614"/>
                <a:gd name="connsiteY7" fmla="*/ 58548 h 270003"/>
                <a:gd name="connsiteX8" fmla="*/ 177829 w 360614"/>
                <a:gd name="connsiteY8" fmla="*/ 22734 h 270003"/>
                <a:gd name="connsiteX9" fmla="*/ 254029 w 360614"/>
                <a:gd name="connsiteY9" fmla="*/ 3684 h 270003"/>
                <a:gd name="connsiteX10" fmla="*/ 314799 w 360614"/>
                <a:gd name="connsiteY10" fmla="*/ 62549 h 270003"/>
                <a:gd name="connsiteX11" fmla="*/ 296606 w 360614"/>
                <a:gd name="connsiteY11" fmla="*/ 145131 h 270003"/>
                <a:gd name="connsiteX12" fmla="*/ 226121 w 360614"/>
                <a:gd name="connsiteY12" fmla="*/ 183231 h 270003"/>
                <a:gd name="connsiteX13" fmla="*/ 153827 w 360614"/>
                <a:gd name="connsiteY13" fmla="*/ 190565 h 270003"/>
                <a:gd name="connsiteX14" fmla="*/ 91438 w 360614"/>
                <a:gd name="connsiteY14" fmla="*/ 196661 h 270003"/>
                <a:gd name="connsiteX15" fmla="*/ 14761 w 360614"/>
                <a:gd name="connsiteY15" fmla="*/ 240381 h 270003"/>
                <a:gd name="connsiteX16" fmla="*/ 93 w 360614"/>
                <a:gd name="connsiteY16" fmla="*/ 270003 h 270003"/>
                <a:gd name="connsiteX17" fmla="*/ 93 w 360614"/>
                <a:gd name="connsiteY17" fmla="*/ 267813 h 270003"/>
                <a:gd name="connsiteX18" fmla="*/ 1617 w 360614"/>
                <a:gd name="connsiteY18" fmla="*/ 261526 h 270003"/>
                <a:gd name="connsiteX19" fmla="*/ 12856 w 360614"/>
                <a:gd name="connsiteY19" fmla="*/ 239238 h 270003"/>
                <a:gd name="connsiteX20" fmla="*/ 90485 w 360614"/>
                <a:gd name="connsiteY20" fmla="*/ 193232 h 270003"/>
                <a:gd name="connsiteX21" fmla="*/ 153350 w 360614"/>
                <a:gd name="connsiteY21" fmla="*/ 186469 h 270003"/>
                <a:gd name="connsiteX22" fmla="*/ 224788 w 360614"/>
                <a:gd name="connsiteY22" fmla="*/ 178849 h 270003"/>
                <a:gd name="connsiteX23" fmla="*/ 292701 w 360614"/>
                <a:gd name="connsiteY23" fmla="*/ 142083 h 270003"/>
                <a:gd name="connsiteX24" fmla="*/ 309751 w 360614"/>
                <a:gd name="connsiteY24" fmla="*/ 64168 h 270003"/>
                <a:gd name="connsiteX25" fmla="*/ 252601 w 360614"/>
                <a:gd name="connsiteY25" fmla="*/ 8542 h 270003"/>
                <a:gd name="connsiteX26" fmla="*/ 181544 w 360614"/>
                <a:gd name="connsiteY26" fmla="*/ 26259 h 270003"/>
                <a:gd name="connsiteX27" fmla="*/ 169733 w 360614"/>
                <a:gd name="connsiteY27" fmla="*/ 59120 h 270003"/>
                <a:gd name="connsiteX28" fmla="*/ 182878 w 360614"/>
                <a:gd name="connsiteY28" fmla="*/ 88743 h 270003"/>
                <a:gd name="connsiteX29" fmla="*/ 211453 w 360614"/>
                <a:gd name="connsiteY29" fmla="*/ 102744 h 270003"/>
                <a:gd name="connsiteX30" fmla="*/ 240980 w 360614"/>
                <a:gd name="connsiteY30" fmla="*/ 105888 h 270003"/>
                <a:gd name="connsiteX31" fmla="*/ 330134 w 360614"/>
                <a:gd name="connsiteY31" fmla="*/ 90743 h 270003"/>
                <a:gd name="connsiteX32" fmla="*/ 353185 w 360614"/>
                <a:gd name="connsiteY32" fmla="*/ 81885 h 270003"/>
                <a:gd name="connsiteX33" fmla="*/ 360614 w 360614"/>
                <a:gd name="connsiteY33" fmla="*/ 78170 h 2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0614" h="270003">
                  <a:moveTo>
                    <a:pt x="360614" y="78170"/>
                  </a:moveTo>
                  <a:cubicBezTo>
                    <a:pt x="360614" y="78170"/>
                    <a:pt x="360043" y="78646"/>
                    <a:pt x="358804" y="79313"/>
                  </a:cubicBezTo>
                  <a:lnTo>
                    <a:pt x="353089" y="82361"/>
                  </a:lnTo>
                  <a:cubicBezTo>
                    <a:pt x="347946" y="84837"/>
                    <a:pt x="340326" y="88266"/>
                    <a:pt x="330134" y="91886"/>
                  </a:cubicBezTo>
                  <a:cubicBezTo>
                    <a:pt x="301369" y="102430"/>
                    <a:pt x="271041" y="108126"/>
                    <a:pt x="240409" y="108745"/>
                  </a:cubicBezTo>
                  <a:cubicBezTo>
                    <a:pt x="230169" y="108955"/>
                    <a:pt x="219939" y="107964"/>
                    <a:pt x="209929" y="105792"/>
                  </a:cubicBezTo>
                  <a:cubicBezTo>
                    <a:pt x="198842" y="103525"/>
                    <a:pt x="188517" y="98477"/>
                    <a:pt x="179925" y="91124"/>
                  </a:cubicBezTo>
                  <a:cubicBezTo>
                    <a:pt x="170676" y="82799"/>
                    <a:pt x="165323" y="70988"/>
                    <a:pt x="165161" y="58548"/>
                  </a:cubicBezTo>
                  <a:cubicBezTo>
                    <a:pt x="165028" y="45490"/>
                    <a:pt x="169514" y="32802"/>
                    <a:pt x="177829" y="22734"/>
                  </a:cubicBezTo>
                  <a:cubicBezTo>
                    <a:pt x="197441" y="2237"/>
                    <a:pt x="227083" y="-5174"/>
                    <a:pt x="254029" y="3684"/>
                  </a:cubicBezTo>
                  <a:cubicBezTo>
                    <a:pt x="282957" y="11743"/>
                    <a:pt x="305826" y="33898"/>
                    <a:pt x="314799" y="62549"/>
                  </a:cubicBezTo>
                  <a:cubicBezTo>
                    <a:pt x="323429" y="91372"/>
                    <a:pt x="316542" y="122604"/>
                    <a:pt x="296606" y="145131"/>
                  </a:cubicBezTo>
                  <a:cubicBezTo>
                    <a:pt x="277575" y="164752"/>
                    <a:pt x="252963" y="178059"/>
                    <a:pt x="226121" y="183231"/>
                  </a:cubicBezTo>
                  <a:cubicBezTo>
                    <a:pt x="202290" y="187803"/>
                    <a:pt x="178096" y="190260"/>
                    <a:pt x="153827" y="190565"/>
                  </a:cubicBezTo>
                  <a:cubicBezTo>
                    <a:pt x="132900" y="190946"/>
                    <a:pt x="112040" y="192984"/>
                    <a:pt x="91438" y="196661"/>
                  </a:cubicBezTo>
                  <a:cubicBezTo>
                    <a:pt x="61463" y="201557"/>
                    <a:pt x="34240" y="217073"/>
                    <a:pt x="14761" y="240381"/>
                  </a:cubicBezTo>
                  <a:cubicBezTo>
                    <a:pt x="8103" y="249277"/>
                    <a:pt x="3131" y="259316"/>
                    <a:pt x="93" y="270003"/>
                  </a:cubicBezTo>
                  <a:cubicBezTo>
                    <a:pt x="-31" y="269280"/>
                    <a:pt x="-31" y="268537"/>
                    <a:pt x="93" y="267813"/>
                  </a:cubicBezTo>
                  <a:cubicBezTo>
                    <a:pt x="93" y="266384"/>
                    <a:pt x="760" y="264193"/>
                    <a:pt x="1617" y="261526"/>
                  </a:cubicBezTo>
                  <a:cubicBezTo>
                    <a:pt x="4179" y="253554"/>
                    <a:pt x="7970" y="246038"/>
                    <a:pt x="12856" y="239238"/>
                  </a:cubicBezTo>
                  <a:cubicBezTo>
                    <a:pt x="32202" y="214892"/>
                    <a:pt x="59834" y="198509"/>
                    <a:pt x="90485" y="193232"/>
                  </a:cubicBezTo>
                  <a:cubicBezTo>
                    <a:pt x="111221" y="189241"/>
                    <a:pt x="132243" y="186974"/>
                    <a:pt x="153350" y="186469"/>
                  </a:cubicBezTo>
                  <a:cubicBezTo>
                    <a:pt x="177344" y="186041"/>
                    <a:pt x="201252" y="183497"/>
                    <a:pt x="224788" y="178849"/>
                  </a:cubicBezTo>
                  <a:cubicBezTo>
                    <a:pt x="250639" y="173791"/>
                    <a:pt x="274327" y="160961"/>
                    <a:pt x="292701" y="142083"/>
                  </a:cubicBezTo>
                  <a:cubicBezTo>
                    <a:pt x="311465" y="120804"/>
                    <a:pt x="317914" y="91343"/>
                    <a:pt x="309751" y="64168"/>
                  </a:cubicBezTo>
                  <a:cubicBezTo>
                    <a:pt x="301321" y="37165"/>
                    <a:pt x="279823" y="16238"/>
                    <a:pt x="252601" y="8542"/>
                  </a:cubicBezTo>
                  <a:cubicBezTo>
                    <a:pt x="227474" y="436"/>
                    <a:pt x="199927" y="7304"/>
                    <a:pt x="181544" y="26259"/>
                  </a:cubicBezTo>
                  <a:cubicBezTo>
                    <a:pt x="173838" y="35469"/>
                    <a:pt x="169657" y="47109"/>
                    <a:pt x="169733" y="59120"/>
                  </a:cubicBezTo>
                  <a:cubicBezTo>
                    <a:pt x="169762" y="70397"/>
                    <a:pt x="174534" y="81151"/>
                    <a:pt x="182878" y="88743"/>
                  </a:cubicBezTo>
                  <a:cubicBezTo>
                    <a:pt x="191060" y="95763"/>
                    <a:pt x="200899" y="100573"/>
                    <a:pt x="211453" y="102744"/>
                  </a:cubicBezTo>
                  <a:cubicBezTo>
                    <a:pt x="221140" y="104945"/>
                    <a:pt x="231046" y="105992"/>
                    <a:pt x="240980" y="105888"/>
                  </a:cubicBezTo>
                  <a:cubicBezTo>
                    <a:pt x="271308" y="105554"/>
                    <a:pt x="301397" y="100449"/>
                    <a:pt x="330134" y="90743"/>
                  </a:cubicBezTo>
                  <a:cubicBezTo>
                    <a:pt x="340231" y="87219"/>
                    <a:pt x="347946" y="84075"/>
                    <a:pt x="353185" y="81885"/>
                  </a:cubicBezTo>
                  <a:cubicBezTo>
                    <a:pt x="355566" y="80465"/>
                    <a:pt x="358052" y="79227"/>
                    <a:pt x="360614" y="78170"/>
                  </a:cubicBezTo>
                  <a:close/>
                </a:path>
              </a:pathLst>
            </a:custGeom>
            <a:solidFill>
              <a:srgbClr val="FAFAFA"/>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686455B8-CE0C-080B-B421-CF4E570CE384}"/>
                </a:ext>
              </a:extLst>
            </p:cNvPr>
            <p:cNvSpPr/>
            <p:nvPr/>
          </p:nvSpPr>
          <p:spPr>
            <a:xfrm>
              <a:off x="4483131" y="1723347"/>
              <a:ext cx="132302" cy="62278"/>
            </a:xfrm>
            <a:custGeom>
              <a:avLst/>
              <a:gdLst>
                <a:gd name="connsiteX0" fmla="*/ 132302 w 132302"/>
                <a:gd name="connsiteY0" fmla="*/ 62279 h 62278"/>
                <a:gd name="connsiteX1" fmla="*/ 119444 w 132302"/>
                <a:gd name="connsiteY1" fmla="*/ 43229 h 62278"/>
                <a:gd name="connsiteX2" fmla="*/ 22193 w 132302"/>
                <a:gd name="connsiteY2" fmla="*/ 6558 h 62278"/>
                <a:gd name="connsiteX3" fmla="*/ 0 w 132302"/>
                <a:gd name="connsiteY3" fmla="*/ 12463 h 62278"/>
                <a:gd name="connsiteX4" fmla="*/ 21431 w 132302"/>
                <a:gd name="connsiteY4" fmla="*/ 2938 h 62278"/>
                <a:gd name="connsiteX5" fmla="*/ 122396 w 132302"/>
                <a:gd name="connsiteY5" fmla="*/ 41038 h 62278"/>
                <a:gd name="connsiteX6" fmla="*/ 132302 w 132302"/>
                <a:gd name="connsiteY6" fmla="*/ 62279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02" h="62278">
                  <a:moveTo>
                    <a:pt x="132302" y="62279"/>
                  </a:moveTo>
                  <a:cubicBezTo>
                    <a:pt x="131445" y="62279"/>
                    <a:pt x="128207" y="54278"/>
                    <a:pt x="119444" y="43229"/>
                  </a:cubicBezTo>
                  <a:cubicBezTo>
                    <a:pt x="96726" y="13387"/>
                    <a:pt x="58960" y="-853"/>
                    <a:pt x="22193" y="6558"/>
                  </a:cubicBezTo>
                  <a:cubicBezTo>
                    <a:pt x="8382" y="9225"/>
                    <a:pt x="381" y="13225"/>
                    <a:pt x="0" y="12463"/>
                  </a:cubicBezTo>
                  <a:cubicBezTo>
                    <a:pt x="6315" y="7681"/>
                    <a:pt x="13649" y="4424"/>
                    <a:pt x="21431" y="2938"/>
                  </a:cubicBezTo>
                  <a:cubicBezTo>
                    <a:pt x="59750" y="-6863"/>
                    <a:pt x="100108" y="8367"/>
                    <a:pt x="122396" y="41038"/>
                  </a:cubicBezTo>
                  <a:cubicBezTo>
                    <a:pt x="127292" y="47258"/>
                    <a:pt x="130683" y="54525"/>
                    <a:pt x="132302" y="62279"/>
                  </a:cubicBezTo>
                  <a:close/>
                </a:path>
              </a:pathLst>
            </a:custGeom>
            <a:solidFill>
              <a:srgbClr val="FAFAFA"/>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DB2AE3B3-038C-F93A-4215-24A854982E69}"/>
                </a:ext>
              </a:extLst>
            </p:cNvPr>
            <p:cNvSpPr/>
            <p:nvPr/>
          </p:nvSpPr>
          <p:spPr>
            <a:xfrm>
              <a:off x="4592954" y="1857605"/>
              <a:ext cx="133730" cy="43121"/>
            </a:xfrm>
            <a:custGeom>
              <a:avLst/>
              <a:gdLst>
                <a:gd name="connsiteX0" fmla="*/ 133731 w 133730"/>
                <a:gd name="connsiteY0" fmla="*/ 29 h 43121"/>
                <a:gd name="connsiteX1" fmla="*/ 120682 w 133730"/>
                <a:gd name="connsiteY1" fmla="*/ 19079 h 43121"/>
                <a:gd name="connsiteX2" fmla="*/ 15907 w 133730"/>
                <a:gd name="connsiteY2" fmla="*/ 27366 h 43121"/>
                <a:gd name="connsiteX3" fmla="*/ 0 w 133730"/>
                <a:gd name="connsiteY3" fmla="*/ 10412 h 43121"/>
                <a:gd name="connsiteX4" fmla="*/ 17907 w 133730"/>
                <a:gd name="connsiteY4" fmla="*/ 24413 h 43121"/>
                <a:gd name="connsiteX5" fmla="*/ 69247 w 133730"/>
                <a:gd name="connsiteY5" fmla="*/ 37748 h 43121"/>
                <a:gd name="connsiteX6" fmla="*/ 117919 w 133730"/>
                <a:gd name="connsiteY6" fmla="*/ 16508 h 43121"/>
                <a:gd name="connsiteX7" fmla="*/ 133731 w 133730"/>
                <a:gd name="connsiteY7" fmla="*/ 29 h 4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30" h="43121">
                  <a:moveTo>
                    <a:pt x="133731" y="29"/>
                  </a:moveTo>
                  <a:cubicBezTo>
                    <a:pt x="131055" y="7373"/>
                    <a:pt x="126568" y="13926"/>
                    <a:pt x="120682" y="19079"/>
                  </a:cubicBezTo>
                  <a:cubicBezTo>
                    <a:pt x="92745" y="47654"/>
                    <a:pt x="47987" y="51188"/>
                    <a:pt x="15907" y="27366"/>
                  </a:cubicBezTo>
                  <a:cubicBezTo>
                    <a:pt x="9287" y="23118"/>
                    <a:pt x="3820" y="17289"/>
                    <a:pt x="0" y="10412"/>
                  </a:cubicBezTo>
                  <a:cubicBezTo>
                    <a:pt x="667" y="9745"/>
                    <a:pt x="6096" y="16888"/>
                    <a:pt x="17907" y="24413"/>
                  </a:cubicBezTo>
                  <a:cubicBezTo>
                    <a:pt x="33118" y="34310"/>
                    <a:pt x="51140" y="38987"/>
                    <a:pt x="69247" y="37748"/>
                  </a:cubicBezTo>
                  <a:cubicBezTo>
                    <a:pt x="87325" y="36072"/>
                    <a:pt x="104394" y="28623"/>
                    <a:pt x="117919" y="16508"/>
                  </a:cubicBezTo>
                  <a:cubicBezTo>
                    <a:pt x="128683" y="7363"/>
                    <a:pt x="132969" y="-542"/>
                    <a:pt x="133731" y="29"/>
                  </a:cubicBezTo>
                  <a:close/>
                </a:path>
              </a:pathLst>
            </a:custGeom>
            <a:solidFill>
              <a:srgbClr val="FAFAFA"/>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1F5FC1F-D049-6037-9984-82DDC414DBD6}"/>
                </a:ext>
              </a:extLst>
            </p:cNvPr>
            <p:cNvSpPr/>
            <p:nvPr/>
          </p:nvSpPr>
          <p:spPr>
            <a:xfrm>
              <a:off x="4656296" y="1655517"/>
              <a:ext cx="99345" cy="44392"/>
            </a:xfrm>
            <a:custGeom>
              <a:avLst/>
              <a:gdLst>
                <a:gd name="connsiteX0" fmla="*/ 99346 w 99345"/>
                <a:gd name="connsiteY0" fmla="*/ 12570 h 44392"/>
                <a:gd name="connsiteX1" fmla="*/ 83058 w 99345"/>
                <a:gd name="connsiteY1" fmla="*/ 7141 h 44392"/>
                <a:gd name="connsiteX2" fmla="*/ 10096 w 99345"/>
                <a:gd name="connsiteY2" fmla="*/ 30477 h 44392"/>
                <a:gd name="connsiteX3" fmla="*/ 0 w 99345"/>
                <a:gd name="connsiteY3" fmla="*/ 44383 h 44392"/>
                <a:gd name="connsiteX4" fmla="*/ 7334 w 99345"/>
                <a:gd name="connsiteY4" fmla="*/ 28381 h 44392"/>
                <a:gd name="connsiteX5" fmla="*/ 84106 w 99345"/>
                <a:gd name="connsiteY5" fmla="*/ 3807 h 44392"/>
                <a:gd name="connsiteX6" fmla="*/ 99346 w 99345"/>
                <a:gd name="connsiteY6" fmla="*/ 12570 h 4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45" h="44392">
                  <a:moveTo>
                    <a:pt x="99346" y="12570"/>
                  </a:moveTo>
                  <a:cubicBezTo>
                    <a:pt x="99346" y="13332"/>
                    <a:pt x="93154" y="9808"/>
                    <a:pt x="83058" y="7141"/>
                  </a:cubicBezTo>
                  <a:cubicBezTo>
                    <a:pt x="56264" y="-279"/>
                    <a:pt x="27613" y="8884"/>
                    <a:pt x="10096" y="30477"/>
                  </a:cubicBezTo>
                  <a:cubicBezTo>
                    <a:pt x="3429" y="38573"/>
                    <a:pt x="571" y="44669"/>
                    <a:pt x="0" y="44383"/>
                  </a:cubicBezTo>
                  <a:cubicBezTo>
                    <a:pt x="981" y="38497"/>
                    <a:pt x="3515" y="32972"/>
                    <a:pt x="7334" y="28381"/>
                  </a:cubicBezTo>
                  <a:cubicBezTo>
                    <a:pt x="24517" y="3893"/>
                    <a:pt x="55902" y="-6147"/>
                    <a:pt x="84106" y="3807"/>
                  </a:cubicBezTo>
                  <a:cubicBezTo>
                    <a:pt x="89868" y="5340"/>
                    <a:pt x="95126" y="8360"/>
                    <a:pt x="99346" y="12570"/>
                  </a:cubicBezTo>
                  <a:close/>
                </a:path>
              </a:pathLst>
            </a:custGeom>
            <a:solidFill>
              <a:srgbClr val="FAFAFA"/>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EE1A6C87-AFCA-5643-9E82-BF83B482FECB}"/>
                </a:ext>
              </a:extLst>
            </p:cNvPr>
            <p:cNvSpPr/>
            <p:nvPr/>
          </p:nvSpPr>
          <p:spPr>
            <a:xfrm>
              <a:off x="4843915" y="1564728"/>
              <a:ext cx="269749" cy="162604"/>
            </a:xfrm>
            <a:custGeom>
              <a:avLst/>
              <a:gdLst>
                <a:gd name="connsiteX0" fmla="*/ 266628 w 269749"/>
                <a:gd name="connsiteY0" fmla="*/ 15729 h 162604"/>
                <a:gd name="connsiteX1" fmla="*/ 268343 w 269749"/>
                <a:gd name="connsiteY1" fmla="*/ 22777 h 162604"/>
                <a:gd name="connsiteX2" fmla="*/ 269486 w 269749"/>
                <a:gd name="connsiteY2" fmla="*/ 31540 h 162604"/>
                <a:gd name="connsiteX3" fmla="*/ 269486 w 269749"/>
                <a:gd name="connsiteY3" fmla="*/ 43637 h 162604"/>
                <a:gd name="connsiteX4" fmla="*/ 242149 w 269749"/>
                <a:gd name="connsiteY4" fmla="*/ 114598 h 162604"/>
                <a:gd name="connsiteX5" fmla="*/ 201477 w 269749"/>
                <a:gd name="connsiteY5" fmla="*/ 148602 h 162604"/>
                <a:gd name="connsiteX6" fmla="*/ 142041 w 269749"/>
                <a:gd name="connsiteY6" fmla="*/ 162223 h 162604"/>
                <a:gd name="connsiteX7" fmla="*/ 19645 w 269749"/>
                <a:gd name="connsiteY7" fmla="*/ 101739 h 162604"/>
                <a:gd name="connsiteX8" fmla="*/ 2404 w 269749"/>
                <a:gd name="connsiteY8" fmla="*/ 68688 h 162604"/>
                <a:gd name="connsiteX9" fmla="*/ 2976 w 269749"/>
                <a:gd name="connsiteY9" fmla="*/ 32397 h 162604"/>
                <a:gd name="connsiteX10" fmla="*/ 25265 w 269749"/>
                <a:gd name="connsiteY10" fmla="*/ 5156 h 162604"/>
                <a:gd name="connsiteX11" fmla="*/ 58793 w 269749"/>
                <a:gd name="connsiteY11" fmla="*/ 1251 h 162604"/>
                <a:gd name="connsiteX12" fmla="*/ 87368 w 269749"/>
                <a:gd name="connsiteY12" fmla="*/ 16205 h 162604"/>
                <a:gd name="connsiteX13" fmla="*/ 102988 w 269749"/>
                <a:gd name="connsiteY13" fmla="*/ 42018 h 162604"/>
                <a:gd name="connsiteX14" fmla="*/ 102512 w 269749"/>
                <a:gd name="connsiteY14" fmla="*/ 95167 h 162604"/>
                <a:gd name="connsiteX15" fmla="*/ 80033 w 269749"/>
                <a:gd name="connsiteY15" fmla="*/ 133267 h 162604"/>
                <a:gd name="connsiteX16" fmla="*/ 53840 w 269749"/>
                <a:gd name="connsiteY16" fmla="*/ 153460 h 162604"/>
                <a:gd name="connsiteX17" fmla="*/ 34790 w 269749"/>
                <a:gd name="connsiteY17" fmla="*/ 161271 h 162604"/>
                <a:gd name="connsiteX18" fmla="*/ 27551 w 269749"/>
                <a:gd name="connsiteY18" fmla="*/ 162604 h 162604"/>
                <a:gd name="connsiteX19" fmla="*/ 53268 w 269749"/>
                <a:gd name="connsiteY19" fmla="*/ 151841 h 162604"/>
                <a:gd name="connsiteX20" fmla="*/ 99560 w 269749"/>
                <a:gd name="connsiteY20" fmla="*/ 94691 h 162604"/>
                <a:gd name="connsiteX21" fmla="*/ 99560 w 269749"/>
                <a:gd name="connsiteY21" fmla="*/ 43923 h 162604"/>
                <a:gd name="connsiteX22" fmla="*/ 84796 w 269749"/>
                <a:gd name="connsiteY22" fmla="*/ 19920 h 162604"/>
                <a:gd name="connsiteX23" fmla="*/ 58697 w 269749"/>
                <a:gd name="connsiteY23" fmla="*/ 6299 h 162604"/>
                <a:gd name="connsiteX24" fmla="*/ 28217 w 269749"/>
                <a:gd name="connsiteY24" fmla="*/ 9918 h 162604"/>
                <a:gd name="connsiteX25" fmla="*/ 8405 w 269749"/>
                <a:gd name="connsiteY25" fmla="*/ 34493 h 162604"/>
                <a:gd name="connsiteX26" fmla="*/ 7929 w 269749"/>
                <a:gd name="connsiteY26" fmla="*/ 67926 h 162604"/>
                <a:gd name="connsiteX27" fmla="*/ 24312 w 269749"/>
                <a:gd name="connsiteY27" fmla="*/ 99263 h 162604"/>
                <a:gd name="connsiteX28" fmla="*/ 142803 w 269749"/>
                <a:gd name="connsiteY28" fmla="*/ 158223 h 162604"/>
                <a:gd name="connsiteX29" fmla="*/ 240625 w 269749"/>
                <a:gd name="connsiteY29" fmla="*/ 113074 h 162604"/>
                <a:gd name="connsiteX30" fmla="*/ 268724 w 269749"/>
                <a:gd name="connsiteY30" fmla="*/ 44208 h 162604"/>
                <a:gd name="connsiteX31" fmla="*/ 266628 w 269749"/>
                <a:gd name="connsiteY31" fmla="*/ 15729 h 16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9749" h="162604">
                  <a:moveTo>
                    <a:pt x="266628" y="15729"/>
                  </a:moveTo>
                  <a:cubicBezTo>
                    <a:pt x="267371" y="18034"/>
                    <a:pt x="267943" y="20386"/>
                    <a:pt x="268343" y="22777"/>
                  </a:cubicBezTo>
                  <a:cubicBezTo>
                    <a:pt x="268981" y="25663"/>
                    <a:pt x="269362" y="28587"/>
                    <a:pt x="269486" y="31540"/>
                  </a:cubicBezTo>
                  <a:cubicBezTo>
                    <a:pt x="269838" y="35569"/>
                    <a:pt x="269838" y="39608"/>
                    <a:pt x="269486" y="43637"/>
                  </a:cubicBezTo>
                  <a:cubicBezTo>
                    <a:pt x="268305" y="69631"/>
                    <a:pt x="258713" y="94529"/>
                    <a:pt x="242149" y="114598"/>
                  </a:cubicBezTo>
                  <a:cubicBezTo>
                    <a:pt x="231176" y="128705"/>
                    <a:pt x="217308" y="140306"/>
                    <a:pt x="201477" y="148602"/>
                  </a:cubicBezTo>
                  <a:cubicBezTo>
                    <a:pt x="183075" y="157918"/>
                    <a:pt x="162663" y="162595"/>
                    <a:pt x="142041" y="162223"/>
                  </a:cubicBezTo>
                  <a:cubicBezTo>
                    <a:pt x="94254" y="161347"/>
                    <a:pt x="49363" y="139163"/>
                    <a:pt x="19645" y="101739"/>
                  </a:cubicBezTo>
                  <a:cubicBezTo>
                    <a:pt x="11796" y="91948"/>
                    <a:pt x="5948" y="80727"/>
                    <a:pt x="2404" y="68688"/>
                  </a:cubicBezTo>
                  <a:cubicBezTo>
                    <a:pt x="-986" y="56800"/>
                    <a:pt x="-786" y="44170"/>
                    <a:pt x="2976" y="32397"/>
                  </a:cubicBezTo>
                  <a:cubicBezTo>
                    <a:pt x="6577" y="20758"/>
                    <a:pt x="14568" y="10985"/>
                    <a:pt x="25265" y="5156"/>
                  </a:cubicBezTo>
                  <a:cubicBezTo>
                    <a:pt x="35666" y="79"/>
                    <a:pt x="47496" y="-1302"/>
                    <a:pt x="58793" y="1251"/>
                  </a:cubicBezTo>
                  <a:cubicBezTo>
                    <a:pt x="69584" y="3318"/>
                    <a:pt x="79519" y="8518"/>
                    <a:pt x="87368" y="16205"/>
                  </a:cubicBezTo>
                  <a:cubicBezTo>
                    <a:pt x="94483" y="23501"/>
                    <a:pt x="99826" y="32331"/>
                    <a:pt x="102988" y="42018"/>
                  </a:cubicBezTo>
                  <a:cubicBezTo>
                    <a:pt x="108380" y="59353"/>
                    <a:pt x="108218" y="77936"/>
                    <a:pt x="102512" y="95167"/>
                  </a:cubicBezTo>
                  <a:cubicBezTo>
                    <a:pt x="97950" y="109378"/>
                    <a:pt x="90273" y="122399"/>
                    <a:pt x="80033" y="133267"/>
                  </a:cubicBezTo>
                  <a:cubicBezTo>
                    <a:pt x="72423" y="141344"/>
                    <a:pt x="63584" y="148155"/>
                    <a:pt x="53840" y="153460"/>
                  </a:cubicBezTo>
                  <a:cubicBezTo>
                    <a:pt x="47772" y="156708"/>
                    <a:pt x="41390" y="159328"/>
                    <a:pt x="34790" y="161271"/>
                  </a:cubicBezTo>
                  <a:cubicBezTo>
                    <a:pt x="32418" y="161899"/>
                    <a:pt x="29998" y="162347"/>
                    <a:pt x="27551" y="162604"/>
                  </a:cubicBezTo>
                  <a:cubicBezTo>
                    <a:pt x="36456" y="159870"/>
                    <a:pt x="45067" y="156270"/>
                    <a:pt x="53268" y="151841"/>
                  </a:cubicBezTo>
                  <a:cubicBezTo>
                    <a:pt x="75214" y="139144"/>
                    <a:pt x="91701" y="118799"/>
                    <a:pt x="99560" y="94691"/>
                  </a:cubicBezTo>
                  <a:cubicBezTo>
                    <a:pt x="104798" y="78175"/>
                    <a:pt x="104798" y="60439"/>
                    <a:pt x="99560" y="43923"/>
                  </a:cubicBezTo>
                  <a:cubicBezTo>
                    <a:pt x="96588" y="34874"/>
                    <a:pt x="91530" y="26654"/>
                    <a:pt x="84796" y="19920"/>
                  </a:cubicBezTo>
                  <a:cubicBezTo>
                    <a:pt x="77595" y="12957"/>
                    <a:pt x="68527" y="8223"/>
                    <a:pt x="58697" y="6299"/>
                  </a:cubicBezTo>
                  <a:cubicBezTo>
                    <a:pt x="48420" y="4060"/>
                    <a:pt x="37685" y="5327"/>
                    <a:pt x="28217" y="9918"/>
                  </a:cubicBezTo>
                  <a:cubicBezTo>
                    <a:pt x="18654" y="15195"/>
                    <a:pt x="11539" y="24025"/>
                    <a:pt x="8405" y="34493"/>
                  </a:cubicBezTo>
                  <a:cubicBezTo>
                    <a:pt x="4919" y="45342"/>
                    <a:pt x="4748" y="56981"/>
                    <a:pt x="7929" y="67926"/>
                  </a:cubicBezTo>
                  <a:cubicBezTo>
                    <a:pt x="11263" y="79356"/>
                    <a:pt x="16835" y="90005"/>
                    <a:pt x="24312" y="99263"/>
                  </a:cubicBezTo>
                  <a:cubicBezTo>
                    <a:pt x="53125" y="135496"/>
                    <a:pt x="96521" y="157089"/>
                    <a:pt x="142803" y="158223"/>
                  </a:cubicBezTo>
                  <a:cubicBezTo>
                    <a:pt x="180674" y="159280"/>
                    <a:pt x="216860" y="142583"/>
                    <a:pt x="240625" y="113074"/>
                  </a:cubicBezTo>
                  <a:cubicBezTo>
                    <a:pt x="256941" y="93605"/>
                    <a:pt x="266761" y="69535"/>
                    <a:pt x="268724" y="44208"/>
                  </a:cubicBezTo>
                  <a:cubicBezTo>
                    <a:pt x="268733" y="34674"/>
                    <a:pt x="268038" y="25158"/>
                    <a:pt x="266628" y="15729"/>
                  </a:cubicBezTo>
                  <a:close/>
                </a:path>
              </a:pathLst>
            </a:custGeom>
            <a:solidFill>
              <a:srgbClr val="FAFAFA"/>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6CA1FBBF-3CED-2386-D42E-D798052503B1}"/>
                </a:ext>
              </a:extLst>
            </p:cNvPr>
            <p:cNvSpPr/>
            <p:nvPr/>
          </p:nvSpPr>
          <p:spPr>
            <a:xfrm>
              <a:off x="5165199" y="1575313"/>
              <a:ext cx="63359" cy="202406"/>
            </a:xfrm>
            <a:custGeom>
              <a:avLst/>
              <a:gdLst>
                <a:gd name="connsiteX0" fmla="*/ 18782 w 63359"/>
                <a:gd name="connsiteY0" fmla="*/ 202406 h 202406"/>
                <a:gd name="connsiteX1" fmla="*/ 12972 w 63359"/>
                <a:gd name="connsiteY1" fmla="*/ 195834 h 202406"/>
                <a:gd name="connsiteX2" fmla="*/ 2590 w 63359"/>
                <a:gd name="connsiteY2" fmla="*/ 174308 h 202406"/>
                <a:gd name="connsiteX3" fmla="*/ 1161 w 63359"/>
                <a:gd name="connsiteY3" fmla="*/ 138875 h 202406"/>
                <a:gd name="connsiteX4" fmla="*/ 10686 w 63359"/>
                <a:gd name="connsiteY4" fmla="*/ 96774 h 202406"/>
                <a:gd name="connsiteX5" fmla="*/ 44786 w 63359"/>
                <a:gd name="connsiteY5" fmla="*/ 26479 h 202406"/>
                <a:gd name="connsiteX6" fmla="*/ 57930 w 63359"/>
                <a:gd name="connsiteY6" fmla="*/ 6858 h 202406"/>
                <a:gd name="connsiteX7" fmla="*/ 63359 w 63359"/>
                <a:gd name="connsiteY7" fmla="*/ 0 h 202406"/>
                <a:gd name="connsiteX8" fmla="*/ 47833 w 63359"/>
                <a:gd name="connsiteY8" fmla="*/ 28575 h 202406"/>
                <a:gd name="connsiteX9" fmla="*/ 15448 w 63359"/>
                <a:gd name="connsiteY9" fmla="*/ 98489 h 202406"/>
                <a:gd name="connsiteX10" fmla="*/ 5923 w 63359"/>
                <a:gd name="connsiteY10" fmla="*/ 139827 h 202406"/>
                <a:gd name="connsiteX11" fmla="*/ 5923 w 63359"/>
                <a:gd name="connsiteY11" fmla="*/ 173736 h 202406"/>
                <a:gd name="connsiteX12" fmla="*/ 18782 w 63359"/>
                <a:gd name="connsiteY12" fmla="*/ 202406 h 2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359" h="202406">
                  <a:moveTo>
                    <a:pt x="18782" y="202406"/>
                  </a:moveTo>
                  <a:cubicBezTo>
                    <a:pt x="16496" y="200549"/>
                    <a:pt x="14534" y="198330"/>
                    <a:pt x="12972" y="195834"/>
                  </a:cubicBezTo>
                  <a:cubicBezTo>
                    <a:pt x="8276" y="189319"/>
                    <a:pt x="4762" y="182032"/>
                    <a:pt x="2590" y="174308"/>
                  </a:cubicBezTo>
                  <a:cubicBezTo>
                    <a:pt x="-287" y="162716"/>
                    <a:pt x="-773" y="150657"/>
                    <a:pt x="1161" y="138875"/>
                  </a:cubicBezTo>
                  <a:cubicBezTo>
                    <a:pt x="3399" y="124644"/>
                    <a:pt x="6581" y="110585"/>
                    <a:pt x="10686" y="96774"/>
                  </a:cubicBezTo>
                  <a:cubicBezTo>
                    <a:pt x="18963" y="71971"/>
                    <a:pt x="30431" y="48339"/>
                    <a:pt x="44786" y="26479"/>
                  </a:cubicBezTo>
                  <a:cubicBezTo>
                    <a:pt x="50120" y="18098"/>
                    <a:pt x="54311" y="11335"/>
                    <a:pt x="57930" y="6858"/>
                  </a:cubicBezTo>
                  <a:cubicBezTo>
                    <a:pt x="59435" y="4353"/>
                    <a:pt x="61264" y="2048"/>
                    <a:pt x="63359" y="0"/>
                  </a:cubicBezTo>
                  <a:cubicBezTo>
                    <a:pt x="58873" y="9887"/>
                    <a:pt x="53682" y="19431"/>
                    <a:pt x="47833" y="28575"/>
                  </a:cubicBezTo>
                  <a:cubicBezTo>
                    <a:pt x="34518" y="50625"/>
                    <a:pt x="23659" y="74066"/>
                    <a:pt x="15448" y="98489"/>
                  </a:cubicBezTo>
                  <a:cubicBezTo>
                    <a:pt x="11524" y="112081"/>
                    <a:pt x="8343" y="125882"/>
                    <a:pt x="5923" y="139827"/>
                  </a:cubicBezTo>
                  <a:cubicBezTo>
                    <a:pt x="3752" y="151028"/>
                    <a:pt x="3752" y="162535"/>
                    <a:pt x="5923" y="173736"/>
                  </a:cubicBezTo>
                  <a:cubicBezTo>
                    <a:pt x="9010" y="183785"/>
                    <a:pt x="13324" y="193415"/>
                    <a:pt x="18782" y="202406"/>
                  </a:cubicBezTo>
                  <a:close/>
                </a:path>
              </a:pathLst>
            </a:custGeom>
            <a:solidFill>
              <a:srgbClr val="FAFAFA"/>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80872CCE-67CE-D384-09AA-2F95F51BE85F}"/>
                </a:ext>
              </a:extLst>
            </p:cNvPr>
            <p:cNvSpPr/>
            <p:nvPr/>
          </p:nvSpPr>
          <p:spPr>
            <a:xfrm>
              <a:off x="5325418" y="1558549"/>
              <a:ext cx="48900" cy="174511"/>
            </a:xfrm>
            <a:custGeom>
              <a:avLst/>
              <a:gdLst>
                <a:gd name="connsiteX0" fmla="*/ 38966 w 48900"/>
                <a:gd name="connsiteY0" fmla="*/ 0 h 174511"/>
                <a:gd name="connsiteX1" fmla="*/ 41823 w 48900"/>
                <a:gd name="connsiteY1" fmla="*/ 6858 h 174511"/>
                <a:gd name="connsiteX2" fmla="*/ 46586 w 48900"/>
                <a:gd name="connsiteY2" fmla="*/ 26384 h 174511"/>
                <a:gd name="connsiteX3" fmla="*/ 18106 w 48900"/>
                <a:gd name="connsiteY3" fmla="*/ 153734 h 174511"/>
                <a:gd name="connsiteX4" fmla="*/ 5533 w 48900"/>
                <a:gd name="connsiteY4" fmla="*/ 169450 h 174511"/>
                <a:gd name="connsiteX5" fmla="*/ 9 w 48900"/>
                <a:gd name="connsiteY5" fmla="*/ 174498 h 174511"/>
                <a:gd name="connsiteX6" fmla="*/ 15154 w 48900"/>
                <a:gd name="connsiteY6" fmla="*/ 151829 h 174511"/>
                <a:gd name="connsiteX7" fmla="*/ 39633 w 48900"/>
                <a:gd name="connsiteY7" fmla="*/ 91726 h 174511"/>
                <a:gd name="connsiteX8" fmla="*/ 42776 w 48900"/>
                <a:gd name="connsiteY8" fmla="*/ 26956 h 174511"/>
                <a:gd name="connsiteX9" fmla="*/ 38966 w 48900"/>
                <a:gd name="connsiteY9" fmla="*/ 0 h 17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00" h="174511">
                  <a:moveTo>
                    <a:pt x="38966" y="0"/>
                  </a:moveTo>
                  <a:cubicBezTo>
                    <a:pt x="40281" y="2115"/>
                    <a:pt x="41242" y="4439"/>
                    <a:pt x="41823" y="6858"/>
                  </a:cubicBezTo>
                  <a:cubicBezTo>
                    <a:pt x="43957" y="13221"/>
                    <a:pt x="45548" y="19755"/>
                    <a:pt x="46586" y="26384"/>
                  </a:cubicBezTo>
                  <a:cubicBezTo>
                    <a:pt x="53911" y="70923"/>
                    <a:pt x="43700" y="116557"/>
                    <a:pt x="18106" y="153734"/>
                  </a:cubicBezTo>
                  <a:cubicBezTo>
                    <a:pt x="14373" y="159325"/>
                    <a:pt x="10172" y="164583"/>
                    <a:pt x="5533" y="169450"/>
                  </a:cubicBezTo>
                  <a:cubicBezTo>
                    <a:pt x="2199" y="172879"/>
                    <a:pt x="295" y="174688"/>
                    <a:pt x="9" y="174498"/>
                  </a:cubicBezTo>
                  <a:cubicBezTo>
                    <a:pt x="-277" y="174308"/>
                    <a:pt x="6390" y="166021"/>
                    <a:pt x="15154" y="151829"/>
                  </a:cubicBezTo>
                  <a:cubicBezTo>
                    <a:pt x="26545" y="133264"/>
                    <a:pt x="34813" y="112967"/>
                    <a:pt x="39633" y="91726"/>
                  </a:cubicBezTo>
                  <a:cubicBezTo>
                    <a:pt x="44262" y="70456"/>
                    <a:pt x="45319" y="48568"/>
                    <a:pt x="42776" y="26956"/>
                  </a:cubicBezTo>
                  <a:cubicBezTo>
                    <a:pt x="41157" y="10287"/>
                    <a:pt x="38109" y="286"/>
                    <a:pt x="38966" y="0"/>
                  </a:cubicBezTo>
                  <a:close/>
                </a:path>
              </a:pathLst>
            </a:custGeom>
            <a:solidFill>
              <a:srgbClr val="FAFAFA"/>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CE36A0ED-910B-CB6D-0A72-54527DF89026}"/>
                </a:ext>
              </a:extLst>
            </p:cNvPr>
            <p:cNvSpPr/>
            <p:nvPr/>
          </p:nvSpPr>
          <p:spPr>
            <a:xfrm>
              <a:off x="4503420" y="1972656"/>
              <a:ext cx="237666" cy="108059"/>
            </a:xfrm>
            <a:custGeom>
              <a:avLst/>
              <a:gdLst>
                <a:gd name="connsiteX0" fmla="*/ 237649 w 237666"/>
                <a:gd name="connsiteY0" fmla="*/ 31377 h 108059"/>
                <a:gd name="connsiteX1" fmla="*/ 233553 w 237666"/>
                <a:gd name="connsiteY1" fmla="*/ 29186 h 108059"/>
                <a:gd name="connsiteX2" fmla="*/ 221933 w 237666"/>
                <a:gd name="connsiteY2" fmla="*/ 22900 h 108059"/>
                <a:gd name="connsiteX3" fmla="*/ 175450 w 237666"/>
                <a:gd name="connsiteY3" fmla="*/ 9851 h 108059"/>
                <a:gd name="connsiteX4" fmla="*/ 105537 w 237666"/>
                <a:gd name="connsiteY4" fmla="*/ 21090 h 108059"/>
                <a:gd name="connsiteX5" fmla="*/ 70580 w 237666"/>
                <a:gd name="connsiteY5" fmla="*/ 44236 h 108059"/>
                <a:gd name="connsiteX6" fmla="*/ 56864 w 237666"/>
                <a:gd name="connsiteY6" fmla="*/ 61190 h 108059"/>
                <a:gd name="connsiteX7" fmla="*/ 52102 w 237666"/>
                <a:gd name="connsiteY7" fmla="*/ 82146 h 108059"/>
                <a:gd name="connsiteX8" fmla="*/ 62198 w 237666"/>
                <a:gd name="connsiteY8" fmla="*/ 100052 h 108059"/>
                <a:gd name="connsiteX9" fmla="*/ 81248 w 237666"/>
                <a:gd name="connsiteY9" fmla="*/ 100910 h 108059"/>
                <a:gd name="connsiteX10" fmla="*/ 98965 w 237666"/>
                <a:gd name="connsiteY10" fmla="*/ 67477 h 108059"/>
                <a:gd name="connsiteX11" fmla="*/ 63627 w 237666"/>
                <a:gd name="connsiteY11" fmla="*/ 10327 h 108059"/>
                <a:gd name="connsiteX12" fmla="*/ 16954 w 237666"/>
                <a:gd name="connsiteY12" fmla="*/ 4231 h 108059"/>
                <a:gd name="connsiteX13" fmla="*/ 0 w 237666"/>
                <a:gd name="connsiteY13" fmla="*/ 9660 h 108059"/>
                <a:gd name="connsiteX14" fmla="*/ 4000 w 237666"/>
                <a:gd name="connsiteY14" fmla="*/ 7089 h 108059"/>
                <a:gd name="connsiteX15" fmla="*/ 16478 w 237666"/>
                <a:gd name="connsiteY15" fmla="*/ 2326 h 108059"/>
                <a:gd name="connsiteX16" fmla="*/ 65246 w 237666"/>
                <a:gd name="connsiteY16" fmla="*/ 7279 h 108059"/>
                <a:gd name="connsiteX17" fmla="*/ 103346 w 237666"/>
                <a:gd name="connsiteY17" fmla="*/ 67572 h 108059"/>
                <a:gd name="connsiteX18" fmla="*/ 99250 w 237666"/>
                <a:gd name="connsiteY18" fmla="*/ 89099 h 108059"/>
                <a:gd name="connsiteX19" fmla="*/ 83058 w 237666"/>
                <a:gd name="connsiteY19" fmla="*/ 105577 h 108059"/>
                <a:gd name="connsiteX20" fmla="*/ 58960 w 237666"/>
                <a:gd name="connsiteY20" fmla="*/ 104339 h 108059"/>
                <a:gd name="connsiteX21" fmla="*/ 46577 w 237666"/>
                <a:gd name="connsiteY21" fmla="*/ 82907 h 108059"/>
                <a:gd name="connsiteX22" fmla="*/ 52006 w 237666"/>
                <a:gd name="connsiteY22" fmla="*/ 59000 h 108059"/>
                <a:gd name="connsiteX23" fmla="*/ 66675 w 237666"/>
                <a:gd name="connsiteY23" fmla="*/ 40902 h 108059"/>
                <a:gd name="connsiteX24" fmla="*/ 103156 w 237666"/>
                <a:gd name="connsiteY24" fmla="*/ 17090 h 108059"/>
                <a:gd name="connsiteX25" fmla="*/ 175260 w 237666"/>
                <a:gd name="connsiteY25" fmla="*/ 6517 h 108059"/>
                <a:gd name="connsiteX26" fmla="*/ 222218 w 237666"/>
                <a:gd name="connsiteY26" fmla="*/ 21376 h 108059"/>
                <a:gd name="connsiteX27" fmla="*/ 233553 w 237666"/>
                <a:gd name="connsiteY27" fmla="*/ 28520 h 108059"/>
                <a:gd name="connsiteX28" fmla="*/ 237649 w 237666"/>
                <a:gd name="connsiteY28" fmla="*/ 31377 h 10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7666" h="108059">
                  <a:moveTo>
                    <a:pt x="237649" y="31377"/>
                  </a:moveTo>
                  <a:cubicBezTo>
                    <a:pt x="236210" y="30796"/>
                    <a:pt x="234839" y="30063"/>
                    <a:pt x="233553" y="29186"/>
                  </a:cubicBezTo>
                  <a:cubicBezTo>
                    <a:pt x="229800" y="26882"/>
                    <a:pt x="225914" y="24786"/>
                    <a:pt x="221933" y="22900"/>
                  </a:cubicBezTo>
                  <a:cubicBezTo>
                    <a:pt x="207331" y="15852"/>
                    <a:pt x="191595" y="11432"/>
                    <a:pt x="175450" y="9851"/>
                  </a:cubicBezTo>
                  <a:cubicBezTo>
                    <a:pt x="151571" y="7593"/>
                    <a:pt x="127511" y="11461"/>
                    <a:pt x="105537" y="21090"/>
                  </a:cubicBezTo>
                  <a:cubicBezTo>
                    <a:pt x="92621" y="26691"/>
                    <a:pt x="80782" y="34530"/>
                    <a:pt x="70580" y="44236"/>
                  </a:cubicBezTo>
                  <a:cubicBezTo>
                    <a:pt x="65170" y="49151"/>
                    <a:pt x="60541" y="54866"/>
                    <a:pt x="56864" y="61190"/>
                  </a:cubicBezTo>
                  <a:cubicBezTo>
                    <a:pt x="53054" y="67477"/>
                    <a:pt x="51378" y="74830"/>
                    <a:pt x="52102" y="82146"/>
                  </a:cubicBezTo>
                  <a:cubicBezTo>
                    <a:pt x="52740" y="89289"/>
                    <a:pt x="56417" y="95814"/>
                    <a:pt x="62198" y="100052"/>
                  </a:cubicBezTo>
                  <a:cubicBezTo>
                    <a:pt x="68018" y="103472"/>
                    <a:pt x="75152" y="103796"/>
                    <a:pt x="81248" y="100910"/>
                  </a:cubicBezTo>
                  <a:cubicBezTo>
                    <a:pt x="93364" y="94366"/>
                    <a:pt x="100355" y="81174"/>
                    <a:pt x="98965" y="67477"/>
                  </a:cubicBezTo>
                  <a:cubicBezTo>
                    <a:pt x="98136" y="43512"/>
                    <a:pt x="84696" y="21776"/>
                    <a:pt x="63627" y="10327"/>
                  </a:cubicBezTo>
                  <a:cubicBezTo>
                    <a:pt x="49254" y="2907"/>
                    <a:pt x="32747" y="754"/>
                    <a:pt x="16954" y="4231"/>
                  </a:cubicBezTo>
                  <a:cubicBezTo>
                    <a:pt x="11211" y="5736"/>
                    <a:pt x="5553" y="7546"/>
                    <a:pt x="0" y="9660"/>
                  </a:cubicBezTo>
                  <a:cubicBezTo>
                    <a:pt x="1200" y="8613"/>
                    <a:pt x="2553" y="7746"/>
                    <a:pt x="4000" y="7089"/>
                  </a:cubicBezTo>
                  <a:cubicBezTo>
                    <a:pt x="7992" y="5088"/>
                    <a:pt x="12173" y="3488"/>
                    <a:pt x="16478" y="2326"/>
                  </a:cubicBezTo>
                  <a:cubicBezTo>
                    <a:pt x="32795" y="-2008"/>
                    <a:pt x="50130" y="-246"/>
                    <a:pt x="65246" y="7279"/>
                  </a:cubicBezTo>
                  <a:cubicBezTo>
                    <a:pt x="87840" y="19090"/>
                    <a:pt x="102384" y="42093"/>
                    <a:pt x="103346" y="67572"/>
                  </a:cubicBezTo>
                  <a:cubicBezTo>
                    <a:pt x="103575" y="74964"/>
                    <a:pt x="102175" y="82308"/>
                    <a:pt x="99250" y="89099"/>
                  </a:cubicBezTo>
                  <a:cubicBezTo>
                    <a:pt x="96088" y="96414"/>
                    <a:pt x="90316" y="102281"/>
                    <a:pt x="83058" y="105577"/>
                  </a:cubicBezTo>
                  <a:cubicBezTo>
                    <a:pt x="75333" y="109282"/>
                    <a:pt x="66265" y="108815"/>
                    <a:pt x="58960" y="104339"/>
                  </a:cubicBezTo>
                  <a:cubicBezTo>
                    <a:pt x="51921" y="99329"/>
                    <a:pt x="47406" y="91509"/>
                    <a:pt x="46577" y="82907"/>
                  </a:cubicBezTo>
                  <a:cubicBezTo>
                    <a:pt x="45701" y="74554"/>
                    <a:pt x="47615" y="66153"/>
                    <a:pt x="52006" y="59000"/>
                  </a:cubicBezTo>
                  <a:cubicBezTo>
                    <a:pt x="55912" y="52228"/>
                    <a:pt x="60865" y="46122"/>
                    <a:pt x="66675" y="40902"/>
                  </a:cubicBezTo>
                  <a:cubicBezTo>
                    <a:pt x="77334" y="30872"/>
                    <a:pt x="89687" y="22805"/>
                    <a:pt x="103156" y="17090"/>
                  </a:cubicBezTo>
                  <a:cubicBezTo>
                    <a:pt x="125873" y="7393"/>
                    <a:pt x="150714" y="3745"/>
                    <a:pt x="175260" y="6517"/>
                  </a:cubicBezTo>
                  <a:cubicBezTo>
                    <a:pt x="191729" y="8384"/>
                    <a:pt x="207674" y="13432"/>
                    <a:pt x="222218" y="21376"/>
                  </a:cubicBezTo>
                  <a:cubicBezTo>
                    <a:pt x="226181" y="23453"/>
                    <a:pt x="229972" y="25843"/>
                    <a:pt x="233553" y="28520"/>
                  </a:cubicBezTo>
                  <a:cubicBezTo>
                    <a:pt x="236506" y="30139"/>
                    <a:pt x="237839" y="31187"/>
                    <a:pt x="237649" y="31377"/>
                  </a:cubicBezTo>
                  <a:close/>
                </a:path>
              </a:pathLst>
            </a:custGeom>
            <a:solidFill>
              <a:srgbClr val="FAFAFA"/>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D983C0FF-E34D-1B24-4FC1-64BC94ABEFCC}"/>
                </a:ext>
              </a:extLst>
            </p:cNvPr>
            <p:cNvSpPr/>
            <p:nvPr/>
          </p:nvSpPr>
          <p:spPr>
            <a:xfrm>
              <a:off x="4748402" y="2082758"/>
              <a:ext cx="27146" cy="40968"/>
            </a:xfrm>
            <a:custGeom>
              <a:avLst/>
              <a:gdLst>
                <a:gd name="connsiteX0" fmla="*/ 27146 w 27146"/>
                <a:gd name="connsiteY0" fmla="*/ 47 h 40968"/>
                <a:gd name="connsiteX1" fmla="*/ 15621 w 27146"/>
                <a:gd name="connsiteY1" fmla="*/ 21859 h 40968"/>
                <a:gd name="connsiteX2" fmla="*/ 0 w 27146"/>
                <a:gd name="connsiteY2" fmla="*/ 40909 h 40968"/>
                <a:gd name="connsiteX3" fmla="*/ 11525 w 27146"/>
                <a:gd name="connsiteY3" fmla="*/ 19097 h 40968"/>
                <a:gd name="connsiteX4" fmla="*/ 27146 w 27146"/>
                <a:gd name="connsiteY4" fmla="*/ 4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40968">
                  <a:moveTo>
                    <a:pt x="27146" y="47"/>
                  </a:moveTo>
                  <a:cubicBezTo>
                    <a:pt x="24803" y="8020"/>
                    <a:pt x="20889" y="15430"/>
                    <a:pt x="15621" y="21859"/>
                  </a:cubicBezTo>
                  <a:cubicBezTo>
                    <a:pt x="8096" y="33194"/>
                    <a:pt x="1143" y="41767"/>
                    <a:pt x="0" y="40909"/>
                  </a:cubicBezTo>
                  <a:cubicBezTo>
                    <a:pt x="2343" y="32937"/>
                    <a:pt x="6258" y="25527"/>
                    <a:pt x="11525" y="19097"/>
                  </a:cubicBezTo>
                  <a:cubicBezTo>
                    <a:pt x="19050" y="7858"/>
                    <a:pt x="26003" y="-715"/>
                    <a:pt x="27146" y="47"/>
                  </a:cubicBezTo>
                  <a:close/>
                </a:path>
              </a:pathLst>
            </a:custGeom>
            <a:solidFill>
              <a:srgbClr val="FAFAFA"/>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FE2C99AF-4699-7190-C6CA-018B9BDCF493}"/>
                </a:ext>
              </a:extLst>
            </p:cNvPr>
            <p:cNvSpPr/>
            <p:nvPr/>
          </p:nvSpPr>
          <p:spPr>
            <a:xfrm>
              <a:off x="4842795" y="2185923"/>
              <a:ext cx="53984" cy="33184"/>
            </a:xfrm>
            <a:custGeom>
              <a:avLst/>
              <a:gdLst>
                <a:gd name="connsiteX0" fmla="*/ 53721 w 53984"/>
                <a:gd name="connsiteY0" fmla="*/ 33185 h 33184"/>
                <a:gd name="connsiteX1" fmla="*/ 48292 w 53984"/>
                <a:gd name="connsiteY1" fmla="*/ 24898 h 33184"/>
                <a:gd name="connsiteX2" fmla="*/ 9525 w 53984"/>
                <a:gd name="connsiteY2" fmla="*/ 3371 h 33184"/>
                <a:gd name="connsiteX3" fmla="*/ 0 w 53984"/>
                <a:gd name="connsiteY3" fmla="*/ 3371 h 33184"/>
                <a:gd name="connsiteX4" fmla="*/ 9525 w 53984"/>
                <a:gd name="connsiteY4" fmla="*/ 133 h 33184"/>
                <a:gd name="connsiteX5" fmla="*/ 51435 w 53984"/>
                <a:gd name="connsiteY5" fmla="*/ 23469 h 33184"/>
                <a:gd name="connsiteX6" fmla="*/ 53721 w 53984"/>
                <a:gd name="connsiteY6" fmla="*/ 33185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84" h="33184">
                  <a:moveTo>
                    <a:pt x="53721" y="33185"/>
                  </a:moveTo>
                  <a:cubicBezTo>
                    <a:pt x="52959" y="33185"/>
                    <a:pt x="51626" y="29851"/>
                    <a:pt x="48292" y="24898"/>
                  </a:cubicBezTo>
                  <a:cubicBezTo>
                    <a:pt x="39510" y="11982"/>
                    <a:pt x="25127" y="3991"/>
                    <a:pt x="9525" y="3371"/>
                  </a:cubicBezTo>
                  <a:cubicBezTo>
                    <a:pt x="3620" y="3371"/>
                    <a:pt x="0" y="3848"/>
                    <a:pt x="0" y="3371"/>
                  </a:cubicBezTo>
                  <a:cubicBezTo>
                    <a:pt x="0" y="2895"/>
                    <a:pt x="3334" y="800"/>
                    <a:pt x="9525" y="133"/>
                  </a:cubicBezTo>
                  <a:cubicBezTo>
                    <a:pt x="26918" y="-1229"/>
                    <a:pt x="43434" y="7962"/>
                    <a:pt x="51435" y="23469"/>
                  </a:cubicBezTo>
                  <a:cubicBezTo>
                    <a:pt x="54102" y="28994"/>
                    <a:pt x="54293" y="33089"/>
                    <a:pt x="53721" y="33185"/>
                  </a:cubicBezTo>
                  <a:close/>
                </a:path>
              </a:pathLst>
            </a:custGeom>
            <a:solidFill>
              <a:srgbClr val="FAFAFA"/>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10ABC79C-B949-8601-F6D0-FC581C58453F}"/>
                </a:ext>
              </a:extLst>
            </p:cNvPr>
            <p:cNvSpPr/>
            <p:nvPr/>
          </p:nvSpPr>
          <p:spPr>
            <a:xfrm>
              <a:off x="4370252" y="2170531"/>
              <a:ext cx="132786" cy="173831"/>
            </a:xfrm>
            <a:custGeom>
              <a:avLst/>
              <a:gdLst>
                <a:gd name="connsiteX0" fmla="*/ 132787 w 132786"/>
                <a:gd name="connsiteY0" fmla="*/ 0 h 173831"/>
                <a:gd name="connsiteX1" fmla="*/ 102974 w 132786"/>
                <a:gd name="connsiteY1" fmla="*/ 17050 h 173831"/>
                <a:gd name="connsiteX2" fmla="*/ 38204 w 132786"/>
                <a:gd name="connsiteY2" fmla="*/ 67056 h 173831"/>
                <a:gd name="connsiteX3" fmla="*/ 3818 w 132786"/>
                <a:gd name="connsiteY3" fmla="*/ 139827 h 173831"/>
                <a:gd name="connsiteX4" fmla="*/ 4390 w 132786"/>
                <a:gd name="connsiteY4" fmla="*/ 173831 h 173831"/>
                <a:gd name="connsiteX5" fmla="*/ 1723 w 132786"/>
                <a:gd name="connsiteY5" fmla="*/ 164878 h 173831"/>
                <a:gd name="connsiteX6" fmla="*/ 389 w 132786"/>
                <a:gd name="connsiteY6" fmla="*/ 139541 h 173831"/>
                <a:gd name="connsiteX7" fmla="*/ 34489 w 132786"/>
                <a:gd name="connsiteY7" fmla="*/ 63817 h 173831"/>
                <a:gd name="connsiteX8" fmla="*/ 101164 w 132786"/>
                <a:gd name="connsiteY8" fmla="*/ 13907 h 173831"/>
                <a:gd name="connsiteX9" fmla="*/ 123929 w 132786"/>
                <a:gd name="connsiteY9" fmla="*/ 3048 h 173831"/>
                <a:gd name="connsiteX10" fmla="*/ 132787 w 132786"/>
                <a:gd name="connsiteY10" fmla="*/ 0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786" h="173831">
                  <a:moveTo>
                    <a:pt x="132787" y="0"/>
                  </a:moveTo>
                  <a:cubicBezTo>
                    <a:pt x="132787" y="667"/>
                    <a:pt x="121357" y="6477"/>
                    <a:pt x="102974" y="17050"/>
                  </a:cubicBezTo>
                  <a:cubicBezTo>
                    <a:pt x="78856" y="30166"/>
                    <a:pt x="56996" y="47044"/>
                    <a:pt x="38204" y="67056"/>
                  </a:cubicBezTo>
                  <a:cubicBezTo>
                    <a:pt x="19773" y="87363"/>
                    <a:pt x="7809" y="112700"/>
                    <a:pt x="3818" y="139827"/>
                  </a:cubicBezTo>
                  <a:cubicBezTo>
                    <a:pt x="2885" y="151152"/>
                    <a:pt x="3075" y="162544"/>
                    <a:pt x="4390" y="173831"/>
                  </a:cubicBezTo>
                  <a:cubicBezTo>
                    <a:pt x="3018" y="171012"/>
                    <a:pt x="2113" y="167992"/>
                    <a:pt x="1723" y="164878"/>
                  </a:cubicBezTo>
                  <a:cubicBezTo>
                    <a:pt x="37" y="156543"/>
                    <a:pt x="-420" y="148009"/>
                    <a:pt x="389" y="139541"/>
                  </a:cubicBezTo>
                  <a:cubicBezTo>
                    <a:pt x="3409" y="111309"/>
                    <a:pt x="15353" y="84782"/>
                    <a:pt x="34489" y="63817"/>
                  </a:cubicBezTo>
                  <a:cubicBezTo>
                    <a:pt x="53548" y="43320"/>
                    <a:pt x="76132" y="26422"/>
                    <a:pt x="101164" y="13907"/>
                  </a:cubicBezTo>
                  <a:cubicBezTo>
                    <a:pt x="110689" y="9049"/>
                    <a:pt x="118499" y="5429"/>
                    <a:pt x="123929" y="3048"/>
                  </a:cubicBezTo>
                  <a:cubicBezTo>
                    <a:pt x="126700" y="1572"/>
                    <a:pt x="129691" y="543"/>
                    <a:pt x="132787" y="0"/>
                  </a:cubicBezTo>
                  <a:close/>
                </a:path>
              </a:pathLst>
            </a:custGeom>
            <a:solidFill>
              <a:srgbClr val="FAFAFA"/>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D1D04DE-BFB2-5CA2-34B2-861A2541DD27}"/>
                </a:ext>
              </a:extLst>
            </p:cNvPr>
            <p:cNvSpPr/>
            <p:nvPr/>
          </p:nvSpPr>
          <p:spPr>
            <a:xfrm>
              <a:off x="4624451" y="2125001"/>
              <a:ext cx="26272" cy="92106"/>
            </a:xfrm>
            <a:custGeom>
              <a:avLst/>
              <a:gdLst>
                <a:gd name="connsiteX0" fmla="*/ 18510 w 26272"/>
                <a:gd name="connsiteY0" fmla="*/ 92107 h 92106"/>
                <a:gd name="connsiteX1" fmla="*/ 8127 w 26272"/>
                <a:gd name="connsiteY1" fmla="*/ 80677 h 92106"/>
                <a:gd name="connsiteX2" fmla="*/ 14128 w 26272"/>
                <a:gd name="connsiteY2" fmla="*/ 9525 h 92106"/>
                <a:gd name="connsiteX3" fmla="*/ 26225 w 26272"/>
                <a:gd name="connsiteY3" fmla="*/ 0 h 92106"/>
                <a:gd name="connsiteX4" fmla="*/ 16700 w 26272"/>
                <a:gd name="connsiteY4" fmla="*/ 11716 h 92106"/>
                <a:gd name="connsiteX5" fmla="*/ 11080 w 26272"/>
                <a:gd name="connsiteY5" fmla="*/ 79058 h 92106"/>
                <a:gd name="connsiteX6" fmla="*/ 18510 w 26272"/>
                <a:gd name="connsiteY6"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2" h="92106">
                  <a:moveTo>
                    <a:pt x="18510" y="92107"/>
                  </a:moveTo>
                  <a:cubicBezTo>
                    <a:pt x="18510" y="92107"/>
                    <a:pt x="13176" y="88963"/>
                    <a:pt x="8127" y="80677"/>
                  </a:cubicBezTo>
                  <a:cubicBezTo>
                    <a:pt x="-4598" y="57960"/>
                    <a:pt x="-2217" y="29785"/>
                    <a:pt x="14128" y="9525"/>
                  </a:cubicBezTo>
                  <a:cubicBezTo>
                    <a:pt x="17185" y="5277"/>
                    <a:pt x="21377" y="1981"/>
                    <a:pt x="26225" y="0"/>
                  </a:cubicBezTo>
                  <a:cubicBezTo>
                    <a:pt x="26796" y="762"/>
                    <a:pt x="22129" y="4286"/>
                    <a:pt x="16700" y="11716"/>
                  </a:cubicBezTo>
                  <a:cubicBezTo>
                    <a:pt x="3088" y="31604"/>
                    <a:pt x="955" y="57188"/>
                    <a:pt x="11080" y="79058"/>
                  </a:cubicBezTo>
                  <a:cubicBezTo>
                    <a:pt x="15176" y="87154"/>
                    <a:pt x="19176" y="91535"/>
                    <a:pt x="18510" y="92107"/>
                  </a:cubicBezTo>
                  <a:close/>
                </a:path>
              </a:pathLst>
            </a:custGeom>
            <a:solidFill>
              <a:srgbClr val="FAFAFA"/>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72159237-B447-F7B3-683D-27B114723AED}"/>
                </a:ext>
              </a:extLst>
            </p:cNvPr>
            <p:cNvSpPr/>
            <p:nvPr/>
          </p:nvSpPr>
          <p:spPr>
            <a:xfrm>
              <a:off x="4122869" y="2018548"/>
              <a:ext cx="301397" cy="182081"/>
            </a:xfrm>
            <a:custGeom>
              <a:avLst/>
              <a:gdLst>
                <a:gd name="connsiteX0" fmla="*/ 301397 w 301397"/>
                <a:gd name="connsiteY0" fmla="*/ 25967 h 182081"/>
                <a:gd name="connsiteX1" fmla="*/ 295873 w 301397"/>
                <a:gd name="connsiteY1" fmla="*/ 20442 h 182081"/>
                <a:gd name="connsiteX2" fmla="*/ 276061 w 301397"/>
                <a:gd name="connsiteY2" fmla="*/ 11679 h 182081"/>
                <a:gd name="connsiteX3" fmla="*/ 242819 w 301397"/>
                <a:gd name="connsiteY3" fmla="*/ 18537 h 182081"/>
                <a:gd name="connsiteX4" fmla="*/ 211291 w 301397"/>
                <a:gd name="connsiteY4" fmla="*/ 51875 h 182081"/>
                <a:gd name="connsiteX5" fmla="*/ 181859 w 301397"/>
                <a:gd name="connsiteY5" fmla="*/ 100738 h 182081"/>
                <a:gd name="connsiteX6" fmla="*/ 129376 w 301397"/>
                <a:gd name="connsiteY6" fmla="*/ 139981 h 182081"/>
                <a:gd name="connsiteX7" fmla="*/ 57272 w 301397"/>
                <a:gd name="connsiteY7" fmla="*/ 135790 h 182081"/>
                <a:gd name="connsiteX8" fmla="*/ 4217 w 301397"/>
                <a:gd name="connsiteY8" fmla="*/ 79212 h 182081"/>
                <a:gd name="connsiteX9" fmla="*/ 2598 w 301397"/>
                <a:gd name="connsiteY9" fmla="*/ 39111 h 182081"/>
                <a:gd name="connsiteX10" fmla="*/ 27363 w 301397"/>
                <a:gd name="connsiteY10" fmla="*/ 8822 h 182081"/>
                <a:gd name="connsiteX11" fmla="*/ 64130 w 301397"/>
                <a:gd name="connsiteY11" fmla="*/ 345 h 182081"/>
                <a:gd name="connsiteX12" fmla="*/ 96800 w 301397"/>
                <a:gd name="connsiteY12" fmla="*/ 15870 h 182081"/>
                <a:gd name="connsiteX13" fmla="*/ 122613 w 301397"/>
                <a:gd name="connsiteY13" fmla="*/ 75783 h 182081"/>
                <a:gd name="connsiteX14" fmla="*/ 104897 w 301397"/>
                <a:gd name="connsiteY14" fmla="*/ 130170 h 182081"/>
                <a:gd name="connsiteX15" fmla="*/ 70416 w 301397"/>
                <a:gd name="connsiteY15" fmla="*/ 162555 h 182081"/>
                <a:gd name="connsiteX16" fmla="*/ 37745 w 301397"/>
                <a:gd name="connsiteY16" fmla="*/ 176843 h 182081"/>
                <a:gd name="connsiteX17" fmla="*/ 15743 w 301397"/>
                <a:gd name="connsiteY17" fmla="*/ 181415 h 182081"/>
                <a:gd name="connsiteX18" fmla="*/ 9932 w 301397"/>
                <a:gd name="connsiteY18" fmla="*/ 182082 h 182081"/>
                <a:gd name="connsiteX19" fmla="*/ 7837 w 301397"/>
                <a:gd name="connsiteY19" fmla="*/ 182082 h 182081"/>
                <a:gd name="connsiteX20" fmla="*/ 15552 w 301397"/>
                <a:gd name="connsiteY20" fmla="*/ 180462 h 182081"/>
                <a:gd name="connsiteX21" fmla="*/ 37174 w 301397"/>
                <a:gd name="connsiteY21" fmla="*/ 174938 h 182081"/>
                <a:gd name="connsiteX22" fmla="*/ 68987 w 301397"/>
                <a:gd name="connsiteY22" fmla="*/ 160174 h 182081"/>
                <a:gd name="connsiteX23" fmla="*/ 101944 w 301397"/>
                <a:gd name="connsiteY23" fmla="*/ 128265 h 182081"/>
                <a:gd name="connsiteX24" fmla="*/ 118517 w 301397"/>
                <a:gd name="connsiteY24" fmla="*/ 75783 h 182081"/>
                <a:gd name="connsiteX25" fmla="*/ 93752 w 301397"/>
                <a:gd name="connsiteY25" fmla="*/ 19299 h 182081"/>
                <a:gd name="connsiteX26" fmla="*/ 63558 w 301397"/>
                <a:gd name="connsiteY26" fmla="*/ 5107 h 182081"/>
                <a:gd name="connsiteX27" fmla="*/ 29840 w 301397"/>
                <a:gd name="connsiteY27" fmla="*/ 12918 h 182081"/>
                <a:gd name="connsiteX28" fmla="*/ 7265 w 301397"/>
                <a:gd name="connsiteY28" fmla="*/ 40635 h 182081"/>
                <a:gd name="connsiteX29" fmla="*/ 8885 w 301397"/>
                <a:gd name="connsiteY29" fmla="*/ 77592 h 182081"/>
                <a:gd name="connsiteX30" fmla="*/ 59367 w 301397"/>
                <a:gd name="connsiteY30" fmla="*/ 131409 h 182081"/>
                <a:gd name="connsiteX31" fmla="*/ 127947 w 301397"/>
                <a:gd name="connsiteY31" fmla="*/ 135600 h 182081"/>
                <a:gd name="connsiteX32" fmla="*/ 178525 w 301397"/>
                <a:gd name="connsiteY32" fmla="*/ 98262 h 182081"/>
                <a:gd name="connsiteX33" fmla="*/ 208338 w 301397"/>
                <a:gd name="connsiteY33" fmla="*/ 49970 h 182081"/>
                <a:gd name="connsiteX34" fmla="*/ 241485 w 301397"/>
                <a:gd name="connsiteY34" fmla="*/ 16156 h 182081"/>
                <a:gd name="connsiteX35" fmla="*/ 276347 w 301397"/>
                <a:gd name="connsiteY35" fmla="*/ 9774 h 182081"/>
                <a:gd name="connsiteX36" fmla="*/ 296540 w 301397"/>
                <a:gd name="connsiteY36" fmla="*/ 19299 h 182081"/>
                <a:gd name="connsiteX37" fmla="*/ 301397 w 301397"/>
                <a:gd name="connsiteY37" fmla="*/ 25967 h 18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1397" h="182081">
                  <a:moveTo>
                    <a:pt x="301397" y="25967"/>
                  </a:moveTo>
                  <a:cubicBezTo>
                    <a:pt x="301397" y="25967"/>
                    <a:pt x="299683" y="23871"/>
                    <a:pt x="295873" y="20442"/>
                  </a:cubicBezTo>
                  <a:cubicBezTo>
                    <a:pt x="290225" y="15718"/>
                    <a:pt x="283357" y="12680"/>
                    <a:pt x="276061" y="11679"/>
                  </a:cubicBezTo>
                  <a:cubicBezTo>
                    <a:pt x="264517" y="9974"/>
                    <a:pt x="252744" y="12403"/>
                    <a:pt x="242819" y="18537"/>
                  </a:cubicBezTo>
                  <a:cubicBezTo>
                    <a:pt x="229903" y="27100"/>
                    <a:pt x="219121" y="38502"/>
                    <a:pt x="211291" y="51875"/>
                  </a:cubicBezTo>
                  <a:cubicBezTo>
                    <a:pt x="201766" y="66353"/>
                    <a:pt x="193955" y="83784"/>
                    <a:pt x="181859" y="100738"/>
                  </a:cubicBezTo>
                  <a:cubicBezTo>
                    <a:pt x="169048" y="119131"/>
                    <a:pt x="150636" y="132895"/>
                    <a:pt x="129376" y="139981"/>
                  </a:cubicBezTo>
                  <a:cubicBezTo>
                    <a:pt x="105687" y="147868"/>
                    <a:pt x="79884" y="146372"/>
                    <a:pt x="57272" y="135790"/>
                  </a:cubicBezTo>
                  <a:cubicBezTo>
                    <a:pt x="32907" y="124541"/>
                    <a:pt x="13876" y="104253"/>
                    <a:pt x="4217" y="79212"/>
                  </a:cubicBezTo>
                  <a:cubicBezTo>
                    <a:pt x="-783" y="66401"/>
                    <a:pt x="-1355" y="52285"/>
                    <a:pt x="2598" y="39111"/>
                  </a:cubicBezTo>
                  <a:cubicBezTo>
                    <a:pt x="6932" y="26357"/>
                    <a:pt x="15733" y="15604"/>
                    <a:pt x="27363" y="8822"/>
                  </a:cubicBezTo>
                  <a:cubicBezTo>
                    <a:pt x="38307" y="1916"/>
                    <a:pt x="51271" y="-1075"/>
                    <a:pt x="64130" y="345"/>
                  </a:cubicBezTo>
                  <a:cubicBezTo>
                    <a:pt x="76341" y="2097"/>
                    <a:pt x="87733" y="7507"/>
                    <a:pt x="96800" y="15870"/>
                  </a:cubicBezTo>
                  <a:cubicBezTo>
                    <a:pt x="113536" y="31263"/>
                    <a:pt x="122928" y="53047"/>
                    <a:pt x="122613" y="75783"/>
                  </a:cubicBezTo>
                  <a:cubicBezTo>
                    <a:pt x="122204" y="95261"/>
                    <a:pt x="116041" y="114187"/>
                    <a:pt x="104897" y="130170"/>
                  </a:cubicBezTo>
                  <a:cubicBezTo>
                    <a:pt x="95867" y="143324"/>
                    <a:pt x="84104" y="154373"/>
                    <a:pt x="70416" y="162555"/>
                  </a:cubicBezTo>
                  <a:cubicBezTo>
                    <a:pt x="60186" y="168699"/>
                    <a:pt x="49204" y="173500"/>
                    <a:pt x="37745" y="176843"/>
                  </a:cubicBezTo>
                  <a:cubicBezTo>
                    <a:pt x="30535" y="178900"/>
                    <a:pt x="23182" y="180424"/>
                    <a:pt x="15743" y="181415"/>
                  </a:cubicBezTo>
                  <a:lnTo>
                    <a:pt x="9932" y="182082"/>
                  </a:lnTo>
                  <a:lnTo>
                    <a:pt x="7837" y="182082"/>
                  </a:lnTo>
                  <a:cubicBezTo>
                    <a:pt x="10371" y="181358"/>
                    <a:pt x="12942" y="180815"/>
                    <a:pt x="15552" y="180462"/>
                  </a:cubicBezTo>
                  <a:cubicBezTo>
                    <a:pt x="22877" y="179100"/>
                    <a:pt x="30097" y="177262"/>
                    <a:pt x="37174" y="174938"/>
                  </a:cubicBezTo>
                  <a:cubicBezTo>
                    <a:pt x="48356" y="171375"/>
                    <a:pt x="59043" y="166413"/>
                    <a:pt x="68987" y="160174"/>
                  </a:cubicBezTo>
                  <a:cubicBezTo>
                    <a:pt x="82122" y="152011"/>
                    <a:pt x="93362" y="141134"/>
                    <a:pt x="101944" y="128265"/>
                  </a:cubicBezTo>
                  <a:cubicBezTo>
                    <a:pt x="112479" y="112768"/>
                    <a:pt x="118241" y="94518"/>
                    <a:pt x="118517" y="75783"/>
                  </a:cubicBezTo>
                  <a:cubicBezTo>
                    <a:pt x="118594" y="54304"/>
                    <a:pt x="109602" y="33796"/>
                    <a:pt x="93752" y="19299"/>
                  </a:cubicBezTo>
                  <a:cubicBezTo>
                    <a:pt x="85370" y="11603"/>
                    <a:pt x="74836" y="6650"/>
                    <a:pt x="63558" y="5107"/>
                  </a:cubicBezTo>
                  <a:cubicBezTo>
                    <a:pt x="51757" y="3850"/>
                    <a:pt x="39879" y="6593"/>
                    <a:pt x="29840" y="12918"/>
                  </a:cubicBezTo>
                  <a:cubicBezTo>
                    <a:pt x="19286" y="19204"/>
                    <a:pt x="11285" y="29024"/>
                    <a:pt x="7265" y="40635"/>
                  </a:cubicBezTo>
                  <a:cubicBezTo>
                    <a:pt x="3694" y="52789"/>
                    <a:pt x="4265" y="65791"/>
                    <a:pt x="8885" y="77592"/>
                  </a:cubicBezTo>
                  <a:cubicBezTo>
                    <a:pt x="18143" y="101367"/>
                    <a:pt x="36231" y="120645"/>
                    <a:pt x="59367" y="131409"/>
                  </a:cubicBezTo>
                  <a:cubicBezTo>
                    <a:pt x="80837" y="141562"/>
                    <a:pt x="105401" y="143058"/>
                    <a:pt x="127947" y="135600"/>
                  </a:cubicBezTo>
                  <a:cubicBezTo>
                    <a:pt x="148388" y="128932"/>
                    <a:pt x="166133" y="115835"/>
                    <a:pt x="178525" y="98262"/>
                  </a:cubicBezTo>
                  <a:cubicBezTo>
                    <a:pt x="190431" y="81974"/>
                    <a:pt x="198623" y="64543"/>
                    <a:pt x="208338" y="49970"/>
                  </a:cubicBezTo>
                  <a:cubicBezTo>
                    <a:pt x="216625" y="36282"/>
                    <a:pt x="227969" y="24710"/>
                    <a:pt x="241485" y="16156"/>
                  </a:cubicBezTo>
                  <a:cubicBezTo>
                    <a:pt x="251972" y="9927"/>
                    <a:pt x="264336" y="7660"/>
                    <a:pt x="276347" y="9774"/>
                  </a:cubicBezTo>
                  <a:cubicBezTo>
                    <a:pt x="283862" y="10908"/>
                    <a:pt x="290882" y="14223"/>
                    <a:pt x="296540" y="19299"/>
                  </a:cubicBezTo>
                  <a:cubicBezTo>
                    <a:pt x="298530" y="21223"/>
                    <a:pt x="300169" y="23481"/>
                    <a:pt x="301397" y="25967"/>
                  </a:cubicBezTo>
                  <a:close/>
                </a:path>
              </a:pathLst>
            </a:custGeom>
            <a:solidFill>
              <a:srgbClr val="FAFAFA"/>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E33376A8-EBE4-24D0-08E5-B689095E782C}"/>
                </a:ext>
              </a:extLst>
            </p:cNvPr>
            <p:cNvSpPr/>
            <p:nvPr/>
          </p:nvSpPr>
          <p:spPr>
            <a:xfrm>
              <a:off x="4384254" y="2073376"/>
              <a:ext cx="43194" cy="119538"/>
            </a:xfrm>
            <a:custGeom>
              <a:avLst/>
              <a:gdLst>
                <a:gd name="connsiteX0" fmla="*/ 43156 w 43194"/>
                <a:gd name="connsiteY0" fmla="*/ 119539 h 119538"/>
                <a:gd name="connsiteX1" fmla="*/ 27821 w 43194"/>
                <a:gd name="connsiteY1" fmla="*/ 107442 h 119538"/>
                <a:gd name="connsiteX2" fmla="*/ 1436 w 43194"/>
                <a:gd name="connsiteY2" fmla="*/ 19050 h 119538"/>
                <a:gd name="connsiteX3" fmla="*/ 7628 w 43194"/>
                <a:gd name="connsiteY3" fmla="*/ 0 h 119538"/>
                <a:gd name="connsiteX4" fmla="*/ 4961 w 43194"/>
                <a:gd name="connsiteY4" fmla="*/ 19050 h 119538"/>
                <a:gd name="connsiteX5" fmla="*/ 30392 w 43194"/>
                <a:gd name="connsiteY5" fmla="*/ 104775 h 119538"/>
                <a:gd name="connsiteX6" fmla="*/ 43156 w 43194"/>
                <a:gd name="connsiteY6" fmla="*/ 119539 h 11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 h="119538">
                  <a:moveTo>
                    <a:pt x="43156" y="119539"/>
                  </a:moveTo>
                  <a:cubicBezTo>
                    <a:pt x="37193" y="116710"/>
                    <a:pt x="31954" y="112576"/>
                    <a:pt x="27821" y="107442"/>
                  </a:cubicBezTo>
                  <a:cubicBezTo>
                    <a:pt x="5827" y="83639"/>
                    <a:pt x="-3907" y="51006"/>
                    <a:pt x="1436" y="19050"/>
                  </a:cubicBezTo>
                  <a:cubicBezTo>
                    <a:pt x="2065" y="12316"/>
                    <a:pt x="4180" y="5810"/>
                    <a:pt x="7628" y="0"/>
                  </a:cubicBezTo>
                  <a:cubicBezTo>
                    <a:pt x="8485" y="0"/>
                    <a:pt x="6199" y="7334"/>
                    <a:pt x="4961" y="19050"/>
                  </a:cubicBezTo>
                  <a:cubicBezTo>
                    <a:pt x="1665" y="49873"/>
                    <a:pt x="10819" y="80734"/>
                    <a:pt x="30392" y="104775"/>
                  </a:cubicBezTo>
                  <a:cubicBezTo>
                    <a:pt x="37917" y="114205"/>
                    <a:pt x="43727" y="118872"/>
                    <a:pt x="43156" y="119539"/>
                  </a:cubicBezTo>
                  <a:close/>
                </a:path>
              </a:pathLst>
            </a:custGeom>
            <a:solidFill>
              <a:srgbClr val="FAFAFA"/>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C0C79215-7D08-8DF6-8B79-518D1CD1FE29}"/>
                </a:ext>
              </a:extLst>
            </p:cNvPr>
            <p:cNvSpPr/>
            <p:nvPr/>
          </p:nvSpPr>
          <p:spPr>
            <a:xfrm>
              <a:off x="4124705" y="1860425"/>
              <a:ext cx="337763" cy="153994"/>
            </a:xfrm>
            <a:custGeom>
              <a:avLst/>
              <a:gdLst>
                <a:gd name="connsiteX0" fmla="*/ 337757 w 337763"/>
                <a:gd name="connsiteY0" fmla="*/ 112938 h 153994"/>
                <a:gd name="connsiteX1" fmla="*/ 318707 w 337763"/>
                <a:gd name="connsiteY1" fmla="*/ 104842 h 153994"/>
                <a:gd name="connsiteX2" fmla="*/ 181547 w 337763"/>
                <a:gd name="connsiteY2" fmla="*/ 94555 h 153994"/>
                <a:gd name="connsiteX3" fmla="*/ 135827 w 337763"/>
                <a:gd name="connsiteY3" fmla="*/ 111700 h 153994"/>
                <a:gd name="connsiteX4" fmla="*/ 120682 w 337763"/>
                <a:gd name="connsiteY4" fmla="*/ 129797 h 153994"/>
                <a:gd name="connsiteX5" fmla="*/ 130207 w 337763"/>
                <a:gd name="connsiteY5" fmla="*/ 148847 h 153994"/>
                <a:gd name="connsiteX6" fmla="*/ 139732 w 337763"/>
                <a:gd name="connsiteY6" fmla="*/ 145799 h 153994"/>
                <a:gd name="connsiteX7" fmla="*/ 145447 w 337763"/>
                <a:gd name="connsiteY7" fmla="*/ 135226 h 153994"/>
                <a:gd name="connsiteX8" fmla="*/ 147638 w 337763"/>
                <a:gd name="connsiteY8" fmla="*/ 109890 h 153994"/>
                <a:gd name="connsiteX9" fmla="*/ 135446 w 337763"/>
                <a:gd name="connsiteY9" fmla="*/ 63122 h 153994"/>
                <a:gd name="connsiteX10" fmla="*/ 108585 w 337763"/>
                <a:gd name="connsiteY10" fmla="*/ 28546 h 153994"/>
                <a:gd name="connsiteX11" fmla="*/ 75343 w 337763"/>
                <a:gd name="connsiteY11" fmla="*/ 9496 h 153994"/>
                <a:gd name="connsiteX12" fmla="*/ 20193 w 337763"/>
                <a:gd name="connsiteY12" fmla="*/ 3972 h 153994"/>
                <a:gd name="connsiteX13" fmla="*/ 0 w 337763"/>
                <a:gd name="connsiteY13" fmla="*/ 8544 h 153994"/>
                <a:gd name="connsiteX14" fmla="*/ 4858 w 337763"/>
                <a:gd name="connsiteY14" fmla="*/ 6258 h 153994"/>
                <a:gd name="connsiteX15" fmla="*/ 76581 w 337763"/>
                <a:gd name="connsiteY15" fmla="*/ 6258 h 153994"/>
                <a:gd name="connsiteX16" fmla="*/ 111252 w 337763"/>
                <a:gd name="connsiteY16" fmla="*/ 25308 h 153994"/>
                <a:gd name="connsiteX17" fmla="*/ 139827 w 337763"/>
                <a:gd name="connsiteY17" fmla="*/ 60931 h 153994"/>
                <a:gd name="connsiteX18" fmla="*/ 152781 w 337763"/>
                <a:gd name="connsiteY18" fmla="*/ 109604 h 153994"/>
                <a:gd name="connsiteX19" fmla="*/ 150495 w 337763"/>
                <a:gd name="connsiteY19" fmla="*/ 136465 h 153994"/>
                <a:gd name="connsiteX20" fmla="*/ 143542 w 337763"/>
                <a:gd name="connsiteY20" fmla="*/ 149228 h 153994"/>
                <a:gd name="connsiteX21" fmla="*/ 128683 w 337763"/>
                <a:gd name="connsiteY21" fmla="*/ 153514 h 153994"/>
                <a:gd name="connsiteX22" fmla="*/ 117348 w 337763"/>
                <a:gd name="connsiteY22" fmla="*/ 143323 h 153994"/>
                <a:gd name="connsiteX23" fmla="*/ 115253 w 337763"/>
                <a:gd name="connsiteY23" fmla="*/ 128654 h 153994"/>
                <a:gd name="connsiteX24" fmla="*/ 132779 w 337763"/>
                <a:gd name="connsiteY24" fmla="*/ 107318 h 153994"/>
                <a:gd name="connsiteX25" fmla="*/ 179927 w 337763"/>
                <a:gd name="connsiteY25" fmla="*/ 89983 h 153994"/>
                <a:gd name="connsiteX26" fmla="*/ 264319 w 337763"/>
                <a:gd name="connsiteY26" fmla="*/ 86839 h 153994"/>
                <a:gd name="connsiteX27" fmla="*/ 318897 w 337763"/>
                <a:gd name="connsiteY27" fmla="*/ 102841 h 153994"/>
                <a:gd name="connsiteX28" fmla="*/ 332994 w 337763"/>
                <a:gd name="connsiteY28" fmla="*/ 110080 h 153994"/>
                <a:gd name="connsiteX29" fmla="*/ 337757 w 337763"/>
                <a:gd name="connsiteY29" fmla="*/ 112938 h 15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7763" h="153994">
                  <a:moveTo>
                    <a:pt x="337757" y="112938"/>
                  </a:moveTo>
                  <a:cubicBezTo>
                    <a:pt x="337757" y="112938"/>
                    <a:pt x="331089" y="109699"/>
                    <a:pt x="318707" y="104842"/>
                  </a:cubicBezTo>
                  <a:cubicBezTo>
                    <a:pt x="275130" y="87411"/>
                    <a:pt x="227238" y="83820"/>
                    <a:pt x="181547" y="94555"/>
                  </a:cubicBezTo>
                  <a:cubicBezTo>
                    <a:pt x="165621" y="98241"/>
                    <a:pt x="150247" y="104013"/>
                    <a:pt x="135827" y="111700"/>
                  </a:cubicBezTo>
                  <a:cubicBezTo>
                    <a:pt x="128578" y="115481"/>
                    <a:pt x="123120" y="121996"/>
                    <a:pt x="120682" y="129797"/>
                  </a:cubicBezTo>
                  <a:cubicBezTo>
                    <a:pt x="119120" y="137579"/>
                    <a:pt x="123044" y="145428"/>
                    <a:pt x="130207" y="148847"/>
                  </a:cubicBezTo>
                  <a:cubicBezTo>
                    <a:pt x="133693" y="149590"/>
                    <a:pt x="137322" y="148428"/>
                    <a:pt x="139732" y="145799"/>
                  </a:cubicBezTo>
                  <a:cubicBezTo>
                    <a:pt x="142513" y="142827"/>
                    <a:pt x="144485" y="139179"/>
                    <a:pt x="145447" y="135226"/>
                  </a:cubicBezTo>
                  <a:cubicBezTo>
                    <a:pt x="147409" y="126930"/>
                    <a:pt x="148152" y="118396"/>
                    <a:pt x="147638" y="109890"/>
                  </a:cubicBezTo>
                  <a:cubicBezTo>
                    <a:pt x="146980" y="93602"/>
                    <a:pt x="142827" y="77657"/>
                    <a:pt x="135446" y="63122"/>
                  </a:cubicBezTo>
                  <a:cubicBezTo>
                    <a:pt x="128911" y="49902"/>
                    <a:pt x="119777" y="38138"/>
                    <a:pt x="108585" y="28546"/>
                  </a:cubicBezTo>
                  <a:cubicBezTo>
                    <a:pt x="98736" y="20260"/>
                    <a:pt x="87478" y="13802"/>
                    <a:pt x="75343" y="9496"/>
                  </a:cubicBezTo>
                  <a:cubicBezTo>
                    <a:pt x="57674" y="3248"/>
                    <a:pt x="38757" y="1353"/>
                    <a:pt x="20193" y="3972"/>
                  </a:cubicBezTo>
                  <a:cubicBezTo>
                    <a:pt x="7049" y="6067"/>
                    <a:pt x="95" y="9020"/>
                    <a:pt x="0" y="8544"/>
                  </a:cubicBezTo>
                  <a:cubicBezTo>
                    <a:pt x="1505" y="7553"/>
                    <a:pt x="3143" y="6791"/>
                    <a:pt x="4858" y="6258"/>
                  </a:cubicBezTo>
                  <a:cubicBezTo>
                    <a:pt x="28042" y="-2086"/>
                    <a:pt x="53397" y="-2086"/>
                    <a:pt x="76581" y="6258"/>
                  </a:cubicBezTo>
                  <a:cubicBezTo>
                    <a:pt x="89183" y="10497"/>
                    <a:pt x="100917" y="16945"/>
                    <a:pt x="111252" y="25308"/>
                  </a:cubicBezTo>
                  <a:cubicBezTo>
                    <a:pt x="123073" y="35138"/>
                    <a:pt x="132798" y="47254"/>
                    <a:pt x="139827" y="60931"/>
                  </a:cubicBezTo>
                  <a:cubicBezTo>
                    <a:pt x="147609" y="76029"/>
                    <a:pt x="152029" y="92631"/>
                    <a:pt x="152781" y="109604"/>
                  </a:cubicBezTo>
                  <a:cubicBezTo>
                    <a:pt x="153334" y="118624"/>
                    <a:pt x="152562" y="127673"/>
                    <a:pt x="150495" y="136465"/>
                  </a:cubicBezTo>
                  <a:cubicBezTo>
                    <a:pt x="149257" y="141227"/>
                    <a:pt x="146866" y="145609"/>
                    <a:pt x="143542" y="149228"/>
                  </a:cubicBezTo>
                  <a:cubicBezTo>
                    <a:pt x="139732" y="153248"/>
                    <a:pt x="134045" y="154896"/>
                    <a:pt x="128683" y="153514"/>
                  </a:cubicBezTo>
                  <a:cubicBezTo>
                    <a:pt x="123654" y="151838"/>
                    <a:pt x="119539" y="148152"/>
                    <a:pt x="117348" y="143323"/>
                  </a:cubicBezTo>
                  <a:cubicBezTo>
                    <a:pt x="115186" y="138760"/>
                    <a:pt x="114452" y="133645"/>
                    <a:pt x="115253" y="128654"/>
                  </a:cubicBezTo>
                  <a:cubicBezTo>
                    <a:pt x="117958" y="119463"/>
                    <a:pt x="124282" y="111757"/>
                    <a:pt x="132779" y="107318"/>
                  </a:cubicBezTo>
                  <a:cubicBezTo>
                    <a:pt x="147628" y="99412"/>
                    <a:pt x="163497" y="93574"/>
                    <a:pt x="179927" y="89983"/>
                  </a:cubicBezTo>
                  <a:cubicBezTo>
                    <a:pt x="207607" y="83639"/>
                    <a:pt x="236239" y="82572"/>
                    <a:pt x="264319" y="86839"/>
                  </a:cubicBezTo>
                  <a:cubicBezTo>
                    <a:pt x="283150" y="89697"/>
                    <a:pt x="301504" y="95079"/>
                    <a:pt x="318897" y="102841"/>
                  </a:cubicBezTo>
                  <a:cubicBezTo>
                    <a:pt x="323736" y="104975"/>
                    <a:pt x="328441" y="107394"/>
                    <a:pt x="332994" y="110080"/>
                  </a:cubicBezTo>
                  <a:cubicBezTo>
                    <a:pt x="336299" y="111795"/>
                    <a:pt x="337880" y="112747"/>
                    <a:pt x="337757" y="112938"/>
                  </a:cubicBezTo>
                  <a:close/>
                </a:path>
              </a:pathLst>
            </a:custGeom>
            <a:solidFill>
              <a:srgbClr val="FAFAFA"/>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4238AF9C-E7F8-E71D-A903-C02E78ECBA50}"/>
                </a:ext>
              </a:extLst>
            </p:cNvPr>
            <p:cNvSpPr/>
            <p:nvPr/>
          </p:nvSpPr>
          <p:spPr>
            <a:xfrm>
              <a:off x="3636851" y="1749526"/>
              <a:ext cx="140022" cy="251198"/>
            </a:xfrm>
            <a:custGeom>
              <a:avLst/>
              <a:gdLst>
                <a:gd name="connsiteX0" fmla="*/ 83328 w 140022"/>
                <a:gd name="connsiteY0" fmla="*/ 251174 h 251198"/>
                <a:gd name="connsiteX1" fmla="*/ 98663 w 140022"/>
                <a:gd name="connsiteY1" fmla="*/ 237077 h 251198"/>
                <a:gd name="connsiteX2" fmla="*/ 128572 w 140022"/>
                <a:gd name="connsiteY2" fmla="*/ 189452 h 251198"/>
                <a:gd name="connsiteX3" fmla="*/ 126190 w 140022"/>
                <a:gd name="connsiteY3" fmla="*/ 108871 h 251198"/>
                <a:gd name="connsiteX4" fmla="*/ 95806 w 140022"/>
                <a:gd name="connsiteY4" fmla="*/ 71342 h 251198"/>
                <a:gd name="connsiteX5" fmla="*/ 48181 w 140022"/>
                <a:gd name="connsiteY5" fmla="*/ 53340 h 251198"/>
                <a:gd name="connsiteX6" fmla="*/ 23035 w 140022"/>
                <a:gd name="connsiteY6" fmla="*/ 58579 h 251198"/>
                <a:gd name="connsiteX7" fmla="*/ 6270 w 140022"/>
                <a:gd name="connsiteY7" fmla="*/ 75629 h 251198"/>
                <a:gd name="connsiteX8" fmla="*/ 9699 w 140022"/>
                <a:gd name="connsiteY8" fmla="*/ 97726 h 251198"/>
                <a:gd name="connsiteX9" fmla="*/ 27702 w 140022"/>
                <a:gd name="connsiteY9" fmla="*/ 111157 h 251198"/>
                <a:gd name="connsiteX10" fmla="*/ 68945 w 140022"/>
                <a:gd name="connsiteY10" fmla="*/ 104108 h 251198"/>
                <a:gd name="connsiteX11" fmla="*/ 93996 w 140022"/>
                <a:gd name="connsiteY11" fmla="*/ 75533 h 251198"/>
                <a:gd name="connsiteX12" fmla="*/ 105902 w 140022"/>
                <a:gd name="connsiteY12" fmla="*/ 20860 h 251198"/>
                <a:gd name="connsiteX13" fmla="*/ 106569 w 140022"/>
                <a:gd name="connsiteY13" fmla="*/ 5334 h 251198"/>
                <a:gd name="connsiteX14" fmla="*/ 107045 w 140022"/>
                <a:gd name="connsiteY14" fmla="*/ 0 h 251198"/>
                <a:gd name="connsiteX15" fmla="*/ 107045 w 140022"/>
                <a:gd name="connsiteY15" fmla="*/ 5334 h 251198"/>
                <a:gd name="connsiteX16" fmla="*/ 107045 w 140022"/>
                <a:gd name="connsiteY16" fmla="*/ 20860 h 251198"/>
                <a:gd name="connsiteX17" fmla="*/ 96949 w 140022"/>
                <a:gd name="connsiteY17" fmla="*/ 78105 h 251198"/>
                <a:gd name="connsiteX18" fmla="*/ 71040 w 140022"/>
                <a:gd name="connsiteY18" fmla="*/ 108394 h 251198"/>
                <a:gd name="connsiteX19" fmla="*/ 26178 w 140022"/>
                <a:gd name="connsiteY19" fmla="*/ 116300 h 251198"/>
                <a:gd name="connsiteX20" fmla="*/ 5604 w 140022"/>
                <a:gd name="connsiteY20" fmla="*/ 101251 h 251198"/>
                <a:gd name="connsiteX21" fmla="*/ 1508 w 140022"/>
                <a:gd name="connsiteY21" fmla="*/ 74867 h 251198"/>
                <a:gd name="connsiteX22" fmla="*/ 20558 w 140022"/>
                <a:gd name="connsiteY22" fmla="*/ 55054 h 251198"/>
                <a:gd name="connsiteX23" fmla="*/ 48085 w 140022"/>
                <a:gd name="connsiteY23" fmla="*/ 49244 h 251198"/>
                <a:gd name="connsiteX24" fmla="*/ 98853 w 140022"/>
                <a:gd name="connsiteY24" fmla="*/ 68294 h 251198"/>
                <a:gd name="connsiteX25" fmla="*/ 130477 w 140022"/>
                <a:gd name="connsiteY25" fmla="*/ 107823 h 251198"/>
                <a:gd name="connsiteX26" fmla="*/ 140002 w 140022"/>
                <a:gd name="connsiteY26" fmla="*/ 152495 h 251198"/>
                <a:gd name="connsiteX27" fmla="*/ 132191 w 140022"/>
                <a:gd name="connsiteY27" fmla="*/ 191548 h 251198"/>
                <a:gd name="connsiteX28" fmla="*/ 100282 w 140022"/>
                <a:gd name="connsiteY28" fmla="*/ 239173 h 251198"/>
                <a:gd name="connsiteX29" fmla="*/ 88281 w 140022"/>
                <a:gd name="connsiteY29" fmla="*/ 248698 h 251198"/>
                <a:gd name="connsiteX30" fmla="*/ 83328 w 140022"/>
                <a:gd name="connsiteY30" fmla="*/ 251174 h 2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22" h="251198">
                  <a:moveTo>
                    <a:pt x="83328" y="251174"/>
                  </a:moveTo>
                  <a:cubicBezTo>
                    <a:pt x="83328" y="251174"/>
                    <a:pt x="89233" y="246602"/>
                    <a:pt x="98663" y="237077"/>
                  </a:cubicBezTo>
                  <a:cubicBezTo>
                    <a:pt x="111931" y="223533"/>
                    <a:pt x="122133" y="207283"/>
                    <a:pt x="128572" y="189452"/>
                  </a:cubicBezTo>
                  <a:cubicBezTo>
                    <a:pt x="138706" y="163373"/>
                    <a:pt x="137849" y="134302"/>
                    <a:pt x="126190" y="108871"/>
                  </a:cubicBezTo>
                  <a:cubicBezTo>
                    <a:pt x="119208" y="94107"/>
                    <a:pt x="108788" y="81239"/>
                    <a:pt x="95806" y="71342"/>
                  </a:cubicBezTo>
                  <a:cubicBezTo>
                    <a:pt x="82118" y="60655"/>
                    <a:pt x="65516" y="54378"/>
                    <a:pt x="48181" y="53340"/>
                  </a:cubicBezTo>
                  <a:cubicBezTo>
                    <a:pt x="39503" y="53073"/>
                    <a:pt x="30883" y="54874"/>
                    <a:pt x="23035" y="58579"/>
                  </a:cubicBezTo>
                  <a:cubicBezTo>
                    <a:pt x="15462" y="61903"/>
                    <a:pt x="9461" y="68008"/>
                    <a:pt x="6270" y="75629"/>
                  </a:cubicBezTo>
                  <a:cubicBezTo>
                    <a:pt x="3784" y="83115"/>
                    <a:pt x="5061" y="91345"/>
                    <a:pt x="9699" y="97726"/>
                  </a:cubicBezTo>
                  <a:cubicBezTo>
                    <a:pt x="14110" y="104013"/>
                    <a:pt x="20415" y="108718"/>
                    <a:pt x="27702" y="111157"/>
                  </a:cubicBezTo>
                  <a:cubicBezTo>
                    <a:pt x="41818" y="115024"/>
                    <a:pt x="56915" y="112443"/>
                    <a:pt x="68945" y="104108"/>
                  </a:cubicBezTo>
                  <a:cubicBezTo>
                    <a:pt x="79794" y="97098"/>
                    <a:pt x="88471" y="87201"/>
                    <a:pt x="93996" y="75533"/>
                  </a:cubicBezTo>
                  <a:cubicBezTo>
                    <a:pt x="101492" y="58264"/>
                    <a:pt x="105540" y="39691"/>
                    <a:pt x="105902" y="20860"/>
                  </a:cubicBezTo>
                  <a:cubicBezTo>
                    <a:pt x="105902" y="14573"/>
                    <a:pt x="105902" y="9430"/>
                    <a:pt x="106569" y="5334"/>
                  </a:cubicBezTo>
                  <a:cubicBezTo>
                    <a:pt x="106464" y="3543"/>
                    <a:pt x="106616" y="1743"/>
                    <a:pt x="107045" y="0"/>
                  </a:cubicBezTo>
                  <a:cubicBezTo>
                    <a:pt x="107312" y="1772"/>
                    <a:pt x="107312" y="3562"/>
                    <a:pt x="107045" y="5334"/>
                  </a:cubicBezTo>
                  <a:cubicBezTo>
                    <a:pt x="107045" y="8954"/>
                    <a:pt x="107045" y="14192"/>
                    <a:pt x="107045" y="20860"/>
                  </a:cubicBezTo>
                  <a:cubicBezTo>
                    <a:pt x="107778" y="40443"/>
                    <a:pt x="104340" y="59960"/>
                    <a:pt x="96949" y="78105"/>
                  </a:cubicBezTo>
                  <a:cubicBezTo>
                    <a:pt x="91300" y="90411"/>
                    <a:pt x="82328" y="100908"/>
                    <a:pt x="71040" y="108394"/>
                  </a:cubicBezTo>
                  <a:cubicBezTo>
                    <a:pt x="58020" y="117605"/>
                    <a:pt x="41561" y="120501"/>
                    <a:pt x="26178" y="116300"/>
                  </a:cubicBezTo>
                  <a:cubicBezTo>
                    <a:pt x="17853" y="113671"/>
                    <a:pt x="10623" y="108385"/>
                    <a:pt x="5604" y="101251"/>
                  </a:cubicBezTo>
                  <a:cubicBezTo>
                    <a:pt x="41" y="93640"/>
                    <a:pt x="-1492" y="83801"/>
                    <a:pt x="1508" y="74867"/>
                  </a:cubicBezTo>
                  <a:cubicBezTo>
                    <a:pt x="4994" y="66008"/>
                    <a:pt x="11843" y="58883"/>
                    <a:pt x="20558" y="55054"/>
                  </a:cubicBezTo>
                  <a:cubicBezTo>
                    <a:pt x="29150" y="50978"/>
                    <a:pt x="38579" y="48987"/>
                    <a:pt x="48085" y="49244"/>
                  </a:cubicBezTo>
                  <a:cubicBezTo>
                    <a:pt x="66564" y="50235"/>
                    <a:pt x="84290" y="56883"/>
                    <a:pt x="98853" y="68294"/>
                  </a:cubicBezTo>
                  <a:cubicBezTo>
                    <a:pt x="112427" y="78734"/>
                    <a:pt x="123276" y="92288"/>
                    <a:pt x="130477" y="107823"/>
                  </a:cubicBezTo>
                  <a:cubicBezTo>
                    <a:pt x="137058" y="121777"/>
                    <a:pt x="140316" y="137065"/>
                    <a:pt x="140002" y="152495"/>
                  </a:cubicBezTo>
                  <a:cubicBezTo>
                    <a:pt x="139697" y="165868"/>
                    <a:pt x="137049" y="179089"/>
                    <a:pt x="132191" y="191548"/>
                  </a:cubicBezTo>
                  <a:cubicBezTo>
                    <a:pt x="125228" y="209598"/>
                    <a:pt x="114332" y="225866"/>
                    <a:pt x="100282" y="239173"/>
                  </a:cubicBezTo>
                  <a:cubicBezTo>
                    <a:pt x="96577" y="242707"/>
                    <a:pt x="92567" y="245897"/>
                    <a:pt x="88281" y="248698"/>
                  </a:cubicBezTo>
                  <a:cubicBezTo>
                    <a:pt x="85042" y="250412"/>
                    <a:pt x="83423" y="251365"/>
                    <a:pt x="83328" y="251174"/>
                  </a:cubicBezTo>
                  <a:close/>
                </a:path>
              </a:pathLst>
            </a:custGeom>
            <a:solidFill>
              <a:srgbClr val="FAFAFA"/>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164BE566-4973-E3BF-BEDB-CF2C3280852C}"/>
                </a:ext>
              </a:extLst>
            </p:cNvPr>
            <p:cNvSpPr/>
            <p:nvPr/>
          </p:nvSpPr>
          <p:spPr>
            <a:xfrm>
              <a:off x="3872761" y="1894306"/>
              <a:ext cx="61090" cy="248126"/>
            </a:xfrm>
            <a:custGeom>
              <a:avLst/>
              <a:gdLst>
                <a:gd name="connsiteX0" fmla="*/ 44871 w 61090"/>
                <a:gd name="connsiteY0" fmla="*/ 248126 h 248126"/>
                <a:gd name="connsiteX1" fmla="*/ 37442 w 61090"/>
                <a:gd name="connsiteY1" fmla="*/ 240221 h 248126"/>
                <a:gd name="connsiteX2" fmla="*/ 21059 w 61090"/>
                <a:gd name="connsiteY2" fmla="*/ 215455 h 248126"/>
                <a:gd name="connsiteX3" fmla="*/ 33346 w 61090"/>
                <a:gd name="connsiteY3" fmla="*/ 29051 h 248126"/>
                <a:gd name="connsiteX4" fmla="*/ 52396 w 61090"/>
                <a:gd name="connsiteY4" fmla="*/ 6667 h 248126"/>
                <a:gd name="connsiteX5" fmla="*/ 61064 w 61090"/>
                <a:gd name="connsiteY5" fmla="*/ 0 h 248126"/>
                <a:gd name="connsiteX6" fmla="*/ 36108 w 61090"/>
                <a:gd name="connsiteY6" fmla="*/ 31337 h 248126"/>
                <a:gd name="connsiteX7" fmla="*/ 24011 w 61090"/>
                <a:gd name="connsiteY7" fmla="*/ 214122 h 248126"/>
                <a:gd name="connsiteX8" fmla="*/ 44871 w 61090"/>
                <a:gd name="connsiteY8" fmla="*/ 248126 h 2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90" h="248126">
                  <a:moveTo>
                    <a:pt x="44871" y="248126"/>
                  </a:moveTo>
                  <a:cubicBezTo>
                    <a:pt x="42004" y="245888"/>
                    <a:pt x="39499" y="243221"/>
                    <a:pt x="37442" y="240221"/>
                  </a:cubicBezTo>
                  <a:cubicBezTo>
                    <a:pt x="31193" y="232515"/>
                    <a:pt x="25707" y="224218"/>
                    <a:pt x="21059" y="215455"/>
                  </a:cubicBezTo>
                  <a:cubicBezTo>
                    <a:pt x="-10945" y="156105"/>
                    <a:pt x="-6173" y="83687"/>
                    <a:pt x="33346" y="29051"/>
                  </a:cubicBezTo>
                  <a:cubicBezTo>
                    <a:pt x="38985" y="21012"/>
                    <a:pt x="45357" y="13516"/>
                    <a:pt x="52396" y="6667"/>
                  </a:cubicBezTo>
                  <a:cubicBezTo>
                    <a:pt x="54968" y="4067"/>
                    <a:pt x="57892" y="1819"/>
                    <a:pt x="61064" y="0"/>
                  </a:cubicBezTo>
                  <a:cubicBezTo>
                    <a:pt x="61730" y="762"/>
                    <a:pt x="49824" y="10858"/>
                    <a:pt x="36108" y="31337"/>
                  </a:cubicBezTo>
                  <a:cubicBezTo>
                    <a:pt x="-744" y="85573"/>
                    <a:pt x="-5364" y="155505"/>
                    <a:pt x="24011" y="214122"/>
                  </a:cubicBezTo>
                  <a:cubicBezTo>
                    <a:pt x="30355" y="225819"/>
                    <a:pt x="37318" y="237172"/>
                    <a:pt x="44871" y="248126"/>
                  </a:cubicBezTo>
                  <a:close/>
                </a:path>
              </a:pathLst>
            </a:custGeom>
            <a:solidFill>
              <a:srgbClr val="FAFAFA"/>
            </a:solid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95B616BF-9A77-E36C-5DDD-75FB63757D64}"/>
                </a:ext>
              </a:extLst>
            </p:cNvPr>
            <p:cNvSpPr/>
            <p:nvPr/>
          </p:nvSpPr>
          <p:spPr>
            <a:xfrm>
              <a:off x="3897534" y="1796469"/>
              <a:ext cx="206216" cy="138793"/>
            </a:xfrm>
            <a:custGeom>
              <a:avLst/>
              <a:gdLst>
                <a:gd name="connsiteX0" fmla="*/ 206216 w 206216"/>
                <a:gd name="connsiteY0" fmla="*/ 138794 h 138793"/>
                <a:gd name="connsiteX1" fmla="*/ 189547 w 206216"/>
                <a:gd name="connsiteY1" fmla="*/ 103456 h 138793"/>
                <a:gd name="connsiteX2" fmla="*/ 39052 w 206216"/>
                <a:gd name="connsiteY2" fmla="*/ 3920 h 138793"/>
                <a:gd name="connsiteX3" fmla="*/ 0 w 206216"/>
                <a:gd name="connsiteY3" fmla="*/ 2396 h 138793"/>
                <a:gd name="connsiteX4" fmla="*/ 10477 w 206216"/>
                <a:gd name="connsiteY4" fmla="*/ 586 h 138793"/>
                <a:gd name="connsiteX5" fmla="*/ 39052 w 206216"/>
                <a:gd name="connsiteY5" fmla="*/ 586 h 138793"/>
                <a:gd name="connsiteX6" fmla="*/ 192405 w 206216"/>
                <a:gd name="connsiteY6" fmla="*/ 102027 h 138793"/>
                <a:gd name="connsiteX7" fmla="*/ 203549 w 206216"/>
                <a:gd name="connsiteY7" fmla="*/ 128697 h 138793"/>
                <a:gd name="connsiteX8" fmla="*/ 206216 w 206216"/>
                <a:gd name="connsiteY8" fmla="*/ 138794 h 13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216" h="138793">
                  <a:moveTo>
                    <a:pt x="206216" y="138794"/>
                  </a:moveTo>
                  <a:cubicBezTo>
                    <a:pt x="205359" y="138794"/>
                    <a:pt x="201359" y="124506"/>
                    <a:pt x="189547" y="103456"/>
                  </a:cubicBezTo>
                  <a:cubicBezTo>
                    <a:pt x="158563" y="47763"/>
                    <a:pt x="102422" y="10635"/>
                    <a:pt x="39052" y="3920"/>
                  </a:cubicBezTo>
                  <a:cubicBezTo>
                    <a:pt x="15050" y="1253"/>
                    <a:pt x="0" y="3348"/>
                    <a:pt x="0" y="2396"/>
                  </a:cubicBezTo>
                  <a:cubicBezTo>
                    <a:pt x="3400" y="1329"/>
                    <a:pt x="6925" y="729"/>
                    <a:pt x="10477" y="586"/>
                  </a:cubicBezTo>
                  <a:cubicBezTo>
                    <a:pt x="19983" y="-195"/>
                    <a:pt x="29547" y="-195"/>
                    <a:pt x="39052" y="586"/>
                  </a:cubicBezTo>
                  <a:cubicBezTo>
                    <a:pt x="104318" y="5472"/>
                    <a:pt x="162373" y="43867"/>
                    <a:pt x="192405" y="102027"/>
                  </a:cubicBezTo>
                  <a:cubicBezTo>
                    <a:pt x="196910" y="110571"/>
                    <a:pt x="200635" y="119496"/>
                    <a:pt x="203549" y="128697"/>
                  </a:cubicBezTo>
                  <a:cubicBezTo>
                    <a:pt x="204902" y="131926"/>
                    <a:pt x="205797" y="135317"/>
                    <a:pt x="206216" y="138794"/>
                  </a:cubicBezTo>
                  <a:close/>
                </a:path>
              </a:pathLst>
            </a:custGeom>
            <a:solidFill>
              <a:srgbClr val="FAFAFA"/>
            </a:solid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9625E0C2-78C1-F21D-D257-D2ABE495D4A0}"/>
                </a:ext>
              </a:extLst>
            </p:cNvPr>
            <p:cNvSpPr/>
            <p:nvPr/>
          </p:nvSpPr>
          <p:spPr>
            <a:xfrm>
              <a:off x="4357304" y="2074138"/>
              <a:ext cx="316898" cy="158994"/>
            </a:xfrm>
            <a:custGeom>
              <a:avLst/>
              <a:gdLst>
                <a:gd name="connsiteX0" fmla="*/ 6765 w 316898"/>
                <a:gd name="connsiteY0" fmla="*/ 127730 h 158994"/>
                <a:gd name="connsiteX1" fmla="*/ 6098 w 316898"/>
                <a:gd name="connsiteY1" fmla="*/ 152400 h 158994"/>
                <a:gd name="connsiteX2" fmla="*/ 34673 w 316898"/>
                <a:gd name="connsiteY2" fmla="*/ 158496 h 158994"/>
                <a:gd name="connsiteX3" fmla="*/ 316899 w 316898"/>
                <a:gd name="connsiteY3" fmla="*/ 0 h 158994"/>
                <a:gd name="connsiteX4" fmla="*/ 9146 w 316898"/>
                <a:gd name="connsiteY4" fmla="*/ 121920 h 158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98" h="158994">
                  <a:moveTo>
                    <a:pt x="6765" y="127730"/>
                  </a:moveTo>
                  <a:cubicBezTo>
                    <a:pt x="-2760" y="131635"/>
                    <a:pt x="-1522" y="146113"/>
                    <a:pt x="6098" y="152400"/>
                  </a:cubicBezTo>
                  <a:cubicBezTo>
                    <a:pt x="14546" y="157896"/>
                    <a:pt x="24719" y="160068"/>
                    <a:pt x="34673" y="158496"/>
                  </a:cubicBezTo>
                  <a:cubicBezTo>
                    <a:pt x="148182" y="152114"/>
                    <a:pt x="252367" y="93602"/>
                    <a:pt x="316899" y="0"/>
                  </a:cubicBezTo>
                  <a:cubicBezTo>
                    <a:pt x="231173" y="70580"/>
                    <a:pt x="117826" y="97346"/>
                    <a:pt x="9146" y="121920"/>
                  </a:cubicBezTo>
                </a:path>
              </a:pathLst>
            </a:custGeom>
            <a:solidFill>
              <a:srgbClr val="000000"/>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D7C97F39-12A1-D616-F624-E78D42C09C9C}"/>
                </a:ext>
              </a:extLst>
            </p:cNvPr>
            <p:cNvSpPr/>
            <p:nvPr/>
          </p:nvSpPr>
          <p:spPr>
            <a:xfrm>
              <a:off x="4342461" y="1801056"/>
              <a:ext cx="255255" cy="303656"/>
            </a:xfrm>
            <a:custGeom>
              <a:avLst/>
              <a:gdLst>
                <a:gd name="connsiteX0" fmla="*/ 4558 w 255255"/>
                <a:gd name="connsiteY0" fmla="*/ 303657 h 303656"/>
                <a:gd name="connsiteX1" fmla="*/ 14083 w 255255"/>
                <a:gd name="connsiteY1" fmla="*/ 256889 h 303656"/>
                <a:gd name="connsiteX2" fmla="*/ 58088 w 255255"/>
                <a:gd name="connsiteY2" fmla="*/ 230695 h 303656"/>
                <a:gd name="connsiteX3" fmla="*/ 186485 w 255255"/>
                <a:gd name="connsiteY3" fmla="*/ 98965 h 303656"/>
                <a:gd name="connsiteX4" fmla="*/ 255256 w 255255"/>
                <a:gd name="connsiteY4" fmla="*/ 0 h 303656"/>
                <a:gd name="connsiteX5" fmla="*/ 10368 w 255255"/>
                <a:gd name="connsiteY5" fmla="*/ 292036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55" h="303656">
                  <a:moveTo>
                    <a:pt x="4558" y="303657"/>
                  </a:moveTo>
                  <a:cubicBezTo>
                    <a:pt x="-4967" y="289274"/>
                    <a:pt x="1510" y="269081"/>
                    <a:pt x="14083" y="256889"/>
                  </a:cubicBezTo>
                  <a:cubicBezTo>
                    <a:pt x="27246" y="245850"/>
                    <a:pt x="42106" y="237001"/>
                    <a:pt x="58088" y="230695"/>
                  </a:cubicBezTo>
                  <a:cubicBezTo>
                    <a:pt x="114600" y="202635"/>
                    <a:pt x="159882" y="156172"/>
                    <a:pt x="186485" y="98965"/>
                  </a:cubicBezTo>
                  <a:cubicBezTo>
                    <a:pt x="203821" y="61436"/>
                    <a:pt x="216870" y="15430"/>
                    <a:pt x="255256" y="0"/>
                  </a:cubicBezTo>
                  <a:cubicBezTo>
                    <a:pt x="233472" y="134941"/>
                    <a:pt x="139441" y="247069"/>
                    <a:pt x="10368" y="292036"/>
                  </a:cubicBezTo>
                </a:path>
              </a:pathLst>
            </a:custGeom>
            <a:solidFill>
              <a:srgbClr val="000000"/>
            </a:solid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E50A5792-0465-E3F6-CD43-D5B8FF76E934}"/>
                </a:ext>
              </a:extLst>
            </p:cNvPr>
            <p:cNvSpPr/>
            <p:nvPr/>
          </p:nvSpPr>
          <p:spPr>
            <a:xfrm>
              <a:off x="4044219" y="1610842"/>
              <a:ext cx="70568" cy="438530"/>
            </a:xfrm>
            <a:custGeom>
              <a:avLst/>
              <a:gdLst>
                <a:gd name="connsiteX0" fmla="*/ 32480 w 70568"/>
                <a:gd name="connsiteY0" fmla="*/ 0 h 438530"/>
                <a:gd name="connsiteX1" fmla="*/ 10573 w 70568"/>
                <a:gd name="connsiteY1" fmla="*/ 311277 h 438530"/>
                <a:gd name="connsiteX2" fmla="*/ 0 w 70568"/>
                <a:gd name="connsiteY2" fmla="*/ 376904 h 438530"/>
                <a:gd name="connsiteX3" fmla="*/ 31623 w 70568"/>
                <a:gd name="connsiteY3" fmla="*/ 438531 h 438530"/>
                <a:gd name="connsiteX4" fmla="*/ 54388 w 70568"/>
                <a:gd name="connsiteY4" fmla="*/ 327660 h 438530"/>
                <a:gd name="connsiteX5" fmla="*/ 70485 w 70568"/>
                <a:gd name="connsiteY5" fmla="*/ 208502 h 438530"/>
                <a:gd name="connsiteX6" fmla="*/ 27051 w 70568"/>
                <a:gd name="connsiteY6" fmla="*/ 9334 h 43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8" h="438530">
                  <a:moveTo>
                    <a:pt x="32480" y="0"/>
                  </a:moveTo>
                  <a:cubicBezTo>
                    <a:pt x="42081" y="104261"/>
                    <a:pt x="34690" y="209388"/>
                    <a:pt x="10573" y="311277"/>
                  </a:cubicBezTo>
                  <a:cubicBezTo>
                    <a:pt x="4277" y="332613"/>
                    <a:pt x="724" y="354673"/>
                    <a:pt x="0" y="376904"/>
                  </a:cubicBezTo>
                  <a:cubicBezTo>
                    <a:pt x="1591" y="400926"/>
                    <a:pt x="13030" y="423234"/>
                    <a:pt x="31623" y="438531"/>
                  </a:cubicBezTo>
                  <a:cubicBezTo>
                    <a:pt x="47435" y="402050"/>
                    <a:pt x="47720" y="366903"/>
                    <a:pt x="54388" y="327660"/>
                  </a:cubicBezTo>
                  <a:cubicBezTo>
                    <a:pt x="60388" y="292322"/>
                    <a:pt x="70485" y="209740"/>
                    <a:pt x="70485" y="208502"/>
                  </a:cubicBezTo>
                  <a:cubicBezTo>
                    <a:pt x="71914" y="136303"/>
                    <a:pt x="54864" y="74390"/>
                    <a:pt x="27051" y="9334"/>
                  </a:cubicBezTo>
                </a:path>
              </a:pathLst>
            </a:custGeom>
            <a:solidFill>
              <a:srgbClr val="000000"/>
            </a:solid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28BEDA2B-7BC2-A9E2-6E8E-F1005E96B2D5}"/>
                </a:ext>
              </a:extLst>
            </p:cNvPr>
            <p:cNvSpPr/>
            <p:nvPr/>
          </p:nvSpPr>
          <p:spPr>
            <a:xfrm>
              <a:off x="4250721" y="1296516"/>
              <a:ext cx="360062" cy="242096"/>
            </a:xfrm>
            <a:custGeom>
              <a:avLst/>
              <a:gdLst>
                <a:gd name="connsiteX0" fmla="*/ 5429 w 360062"/>
                <a:gd name="connsiteY0" fmla="*/ 1619 h 242096"/>
                <a:gd name="connsiteX1" fmla="*/ 113252 w 360062"/>
                <a:gd name="connsiteY1" fmla="*/ 203930 h 242096"/>
                <a:gd name="connsiteX2" fmla="*/ 189929 w 360062"/>
                <a:gd name="connsiteY2" fmla="*/ 242030 h 242096"/>
                <a:gd name="connsiteX3" fmla="*/ 175165 w 360062"/>
                <a:gd name="connsiteY3" fmla="*/ 129826 h 242096"/>
                <a:gd name="connsiteX4" fmla="*/ 253651 w 360062"/>
                <a:gd name="connsiteY4" fmla="*/ 172498 h 242096"/>
                <a:gd name="connsiteX5" fmla="*/ 341281 w 360062"/>
                <a:gd name="connsiteY5" fmla="*/ 182023 h 242096"/>
                <a:gd name="connsiteX6" fmla="*/ 359378 w 360062"/>
                <a:gd name="connsiteY6" fmla="*/ 24575 h 242096"/>
                <a:gd name="connsiteX7" fmla="*/ 357759 w 360062"/>
                <a:gd name="connsiteY7" fmla="*/ 6858 h 242096"/>
                <a:gd name="connsiteX8" fmla="*/ 344072 w 360062"/>
                <a:gd name="connsiteY8" fmla="*/ 2343 h 242096"/>
                <a:gd name="connsiteX9" fmla="*/ 342614 w 360062"/>
                <a:gd name="connsiteY9" fmla="*/ 3239 h 242096"/>
                <a:gd name="connsiteX10" fmla="*/ 339661 w 360062"/>
                <a:gd name="connsiteY10" fmla="*/ 10192 h 242096"/>
                <a:gd name="connsiteX11" fmla="*/ 312230 w 360062"/>
                <a:gd name="connsiteY11" fmla="*/ 144113 h 242096"/>
                <a:gd name="connsiteX12" fmla="*/ 265176 w 360062"/>
                <a:gd name="connsiteY12" fmla="*/ 142780 h 242096"/>
                <a:gd name="connsiteX13" fmla="*/ 237363 w 360062"/>
                <a:gd name="connsiteY13" fmla="*/ 115157 h 242096"/>
                <a:gd name="connsiteX14" fmla="*/ 216598 w 360062"/>
                <a:gd name="connsiteY14" fmla="*/ 100108 h 242096"/>
                <a:gd name="connsiteX15" fmla="*/ 134588 w 360062"/>
                <a:gd name="connsiteY15" fmla="*/ 120015 h 242096"/>
                <a:gd name="connsiteX16" fmla="*/ 138970 w 360062"/>
                <a:gd name="connsiteY16" fmla="*/ 192786 h 242096"/>
                <a:gd name="connsiteX17" fmla="*/ 0 w 360062"/>
                <a:gd name="connsiteY17" fmla="*/ 0 h 24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62" h="242096">
                  <a:moveTo>
                    <a:pt x="5429" y="1619"/>
                  </a:moveTo>
                  <a:cubicBezTo>
                    <a:pt x="19698" y="78543"/>
                    <a:pt x="57350" y="149190"/>
                    <a:pt x="113252" y="203930"/>
                  </a:cubicBezTo>
                  <a:cubicBezTo>
                    <a:pt x="134302" y="224409"/>
                    <a:pt x="160877" y="243364"/>
                    <a:pt x="189929" y="242030"/>
                  </a:cubicBezTo>
                  <a:cubicBezTo>
                    <a:pt x="173031" y="207197"/>
                    <a:pt x="167859" y="167840"/>
                    <a:pt x="175165" y="129826"/>
                  </a:cubicBezTo>
                  <a:cubicBezTo>
                    <a:pt x="199892" y="146542"/>
                    <a:pt x="226181" y="160830"/>
                    <a:pt x="253651" y="172498"/>
                  </a:cubicBezTo>
                  <a:cubicBezTo>
                    <a:pt x="281330" y="184042"/>
                    <a:pt x="311763" y="187357"/>
                    <a:pt x="341281" y="182023"/>
                  </a:cubicBezTo>
                  <a:lnTo>
                    <a:pt x="359378" y="24575"/>
                  </a:lnTo>
                  <a:cubicBezTo>
                    <a:pt x="360683" y="18640"/>
                    <a:pt x="360112" y="12459"/>
                    <a:pt x="357759" y="6858"/>
                  </a:cubicBezTo>
                  <a:cubicBezTo>
                    <a:pt x="355225" y="1829"/>
                    <a:pt x="349101" y="-190"/>
                    <a:pt x="344072" y="2343"/>
                  </a:cubicBezTo>
                  <a:cubicBezTo>
                    <a:pt x="343557" y="2600"/>
                    <a:pt x="343071" y="2896"/>
                    <a:pt x="342614" y="3239"/>
                  </a:cubicBezTo>
                  <a:cubicBezTo>
                    <a:pt x="341062" y="5267"/>
                    <a:pt x="340042" y="7658"/>
                    <a:pt x="339661" y="10192"/>
                  </a:cubicBezTo>
                  <a:cubicBezTo>
                    <a:pt x="328993" y="56388"/>
                    <a:pt x="322993" y="97822"/>
                    <a:pt x="312230" y="144113"/>
                  </a:cubicBezTo>
                  <a:cubicBezTo>
                    <a:pt x="304514" y="151733"/>
                    <a:pt x="280797" y="148590"/>
                    <a:pt x="265176" y="142780"/>
                  </a:cubicBezTo>
                  <a:cubicBezTo>
                    <a:pt x="251555" y="137731"/>
                    <a:pt x="246126" y="126492"/>
                    <a:pt x="237363" y="115157"/>
                  </a:cubicBezTo>
                  <a:cubicBezTo>
                    <a:pt x="228600" y="103823"/>
                    <a:pt x="229934" y="105632"/>
                    <a:pt x="216598" y="100108"/>
                  </a:cubicBezTo>
                  <a:cubicBezTo>
                    <a:pt x="192024" y="89726"/>
                    <a:pt x="144875" y="98012"/>
                    <a:pt x="134588" y="120015"/>
                  </a:cubicBezTo>
                  <a:cubicBezTo>
                    <a:pt x="124301" y="142018"/>
                    <a:pt x="132112" y="171069"/>
                    <a:pt x="138970" y="192786"/>
                  </a:cubicBezTo>
                  <a:cubicBezTo>
                    <a:pt x="70313" y="148009"/>
                    <a:pt x="20774" y="79286"/>
                    <a:pt x="0" y="0"/>
                  </a:cubicBezTo>
                </a:path>
              </a:pathLst>
            </a:custGeom>
            <a:solidFill>
              <a:srgbClr val="000000"/>
            </a:solid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3C6E5DE7-F93B-DC70-ACD0-1BC3C738E1C6}"/>
                </a:ext>
              </a:extLst>
            </p:cNvPr>
            <p:cNvSpPr/>
            <p:nvPr/>
          </p:nvSpPr>
          <p:spPr>
            <a:xfrm>
              <a:off x="4755546" y="1521592"/>
              <a:ext cx="79343" cy="210312"/>
            </a:xfrm>
            <a:custGeom>
              <a:avLst/>
              <a:gdLst>
                <a:gd name="connsiteX0" fmla="*/ 20003 w 79343"/>
                <a:gd name="connsiteY0" fmla="*/ 0 h 210312"/>
                <a:gd name="connsiteX1" fmla="*/ 79343 w 79343"/>
                <a:gd name="connsiteY1" fmla="*/ 210312 h 210312"/>
                <a:gd name="connsiteX2" fmla="*/ 0 w 79343"/>
                <a:gd name="connsiteY2" fmla="*/ 165068 h 210312"/>
              </a:gdLst>
              <a:ahLst/>
              <a:cxnLst>
                <a:cxn ang="0">
                  <a:pos x="connsiteX0" y="connsiteY0"/>
                </a:cxn>
                <a:cxn ang="0">
                  <a:pos x="connsiteX1" y="connsiteY1"/>
                </a:cxn>
                <a:cxn ang="0">
                  <a:pos x="connsiteX2" y="connsiteY2"/>
                </a:cxn>
              </a:cxnLst>
              <a:rect l="l" t="t" r="r" b="b"/>
              <a:pathLst>
                <a:path w="79343" h="210312">
                  <a:moveTo>
                    <a:pt x="20003" y="0"/>
                  </a:moveTo>
                  <a:cubicBezTo>
                    <a:pt x="18098" y="3810"/>
                    <a:pt x="79343" y="210312"/>
                    <a:pt x="79343" y="210312"/>
                  </a:cubicBezTo>
                  <a:lnTo>
                    <a:pt x="0" y="165068"/>
                  </a:lnTo>
                  <a:close/>
                </a:path>
              </a:pathLst>
            </a:custGeom>
            <a:solidFill>
              <a:srgbClr val="000000"/>
            </a:solid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B023B748-D910-D043-1F77-5FF35C7E3AA9}"/>
                </a:ext>
              </a:extLst>
            </p:cNvPr>
            <p:cNvSpPr/>
            <p:nvPr/>
          </p:nvSpPr>
          <p:spPr>
            <a:xfrm>
              <a:off x="4282531" y="751255"/>
              <a:ext cx="341480" cy="643654"/>
            </a:xfrm>
            <a:custGeom>
              <a:avLst/>
              <a:gdLst>
                <a:gd name="connsiteX0" fmla="*/ 3 w 341480"/>
                <a:gd name="connsiteY0" fmla="*/ 171500 h 643654"/>
                <a:gd name="connsiteX1" fmla="*/ 3 w 341480"/>
                <a:gd name="connsiteY1" fmla="*/ 500208 h 643654"/>
                <a:gd name="connsiteX2" fmla="*/ 19053 w 341480"/>
                <a:gd name="connsiteY2" fmla="*/ 551548 h 643654"/>
                <a:gd name="connsiteX3" fmla="*/ 19053 w 341480"/>
                <a:gd name="connsiteY3" fmla="*/ 551548 h 643654"/>
                <a:gd name="connsiteX4" fmla="*/ 85157 w 341480"/>
                <a:gd name="connsiteY4" fmla="*/ 606221 h 643654"/>
                <a:gd name="connsiteX5" fmla="*/ 151832 w 341480"/>
                <a:gd name="connsiteY5" fmla="*/ 643655 h 643654"/>
                <a:gd name="connsiteX6" fmla="*/ 206696 w 341480"/>
                <a:gd name="connsiteY6" fmla="*/ 594601 h 643654"/>
                <a:gd name="connsiteX7" fmla="*/ 233271 w 341480"/>
                <a:gd name="connsiteY7" fmla="*/ 538308 h 643654"/>
                <a:gd name="connsiteX8" fmla="*/ 234128 w 341480"/>
                <a:gd name="connsiteY8" fmla="*/ 490683 h 643654"/>
                <a:gd name="connsiteX9" fmla="*/ 335855 w 341480"/>
                <a:gd name="connsiteY9" fmla="*/ 392385 h 643654"/>
                <a:gd name="connsiteX10" fmla="*/ 341475 w 341480"/>
                <a:gd name="connsiteY10" fmla="*/ 179311 h 643654"/>
                <a:gd name="connsiteX11" fmla="*/ 177073 w 341480"/>
                <a:gd name="connsiteY11" fmla="*/ 50 h 643654"/>
                <a:gd name="connsiteX12" fmla="*/ 174501 w 341480"/>
                <a:gd name="connsiteY12" fmla="*/ 50 h 643654"/>
                <a:gd name="connsiteX13" fmla="*/ 51 w 341480"/>
                <a:gd name="connsiteY13" fmla="*/ 166304 h 643654"/>
                <a:gd name="connsiteX14" fmla="*/ 3 w 341480"/>
                <a:gd name="connsiteY14" fmla="*/ 171500 h 64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480" h="643654">
                  <a:moveTo>
                    <a:pt x="3" y="171500"/>
                  </a:moveTo>
                  <a:lnTo>
                    <a:pt x="3" y="500208"/>
                  </a:lnTo>
                  <a:cubicBezTo>
                    <a:pt x="80" y="519039"/>
                    <a:pt x="6823" y="537232"/>
                    <a:pt x="19053" y="551548"/>
                  </a:cubicBezTo>
                  <a:lnTo>
                    <a:pt x="19053" y="551548"/>
                  </a:lnTo>
                  <a:cubicBezTo>
                    <a:pt x="37608" y="573608"/>
                    <a:pt x="60001" y="592134"/>
                    <a:pt x="85157" y="606221"/>
                  </a:cubicBezTo>
                  <a:lnTo>
                    <a:pt x="151832" y="643655"/>
                  </a:lnTo>
                  <a:lnTo>
                    <a:pt x="206696" y="594601"/>
                  </a:lnTo>
                  <a:cubicBezTo>
                    <a:pt x="222803" y="580199"/>
                    <a:pt x="232385" y="559892"/>
                    <a:pt x="233271" y="538308"/>
                  </a:cubicBezTo>
                  <a:cubicBezTo>
                    <a:pt x="234223" y="514305"/>
                    <a:pt x="234128" y="490683"/>
                    <a:pt x="234128" y="490683"/>
                  </a:cubicBezTo>
                  <a:cubicBezTo>
                    <a:pt x="234128" y="490683"/>
                    <a:pt x="327092" y="484016"/>
                    <a:pt x="335855" y="392385"/>
                  </a:cubicBezTo>
                  <a:cubicBezTo>
                    <a:pt x="339951" y="349142"/>
                    <a:pt x="341284" y="260750"/>
                    <a:pt x="341475" y="179311"/>
                  </a:cubicBezTo>
                  <a:cubicBezTo>
                    <a:pt x="342256" y="85653"/>
                    <a:pt x="270447" y="7352"/>
                    <a:pt x="177073" y="50"/>
                  </a:cubicBezTo>
                  <a:lnTo>
                    <a:pt x="174501" y="50"/>
                  </a:lnTo>
                  <a:cubicBezTo>
                    <a:pt x="80413" y="-2214"/>
                    <a:pt x="2308" y="72220"/>
                    <a:pt x="51" y="166304"/>
                  </a:cubicBezTo>
                  <a:cubicBezTo>
                    <a:pt x="3" y="168036"/>
                    <a:pt x="-6" y="169768"/>
                    <a:pt x="3" y="171500"/>
                  </a:cubicBezTo>
                  <a:close/>
                </a:path>
              </a:pathLst>
            </a:custGeom>
            <a:solidFill>
              <a:srgbClr val="FFBE9D"/>
            </a:solid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132AFDA0-FA6C-6E5A-D5BC-587644567E14}"/>
                </a:ext>
              </a:extLst>
            </p:cNvPr>
            <p:cNvSpPr/>
            <p:nvPr/>
          </p:nvSpPr>
          <p:spPr>
            <a:xfrm>
              <a:off x="4399407" y="1195933"/>
              <a:ext cx="116490" cy="68870"/>
            </a:xfrm>
            <a:custGeom>
              <a:avLst/>
              <a:gdLst>
                <a:gd name="connsiteX0" fmla="*/ 116491 w 116490"/>
                <a:gd name="connsiteY0" fmla="*/ 45244 h 68870"/>
                <a:gd name="connsiteX1" fmla="*/ 0 w 116490"/>
                <a:gd name="connsiteY1" fmla="*/ 0 h 68870"/>
                <a:gd name="connsiteX2" fmla="*/ 116300 w 116490"/>
                <a:gd name="connsiteY2" fmla="*/ 68866 h 68870"/>
              </a:gdLst>
              <a:ahLst/>
              <a:cxnLst>
                <a:cxn ang="0">
                  <a:pos x="connsiteX0" y="connsiteY0"/>
                </a:cxn>
                <a:cxn ang="0">
                  <a:pos x="connsiteX1" y="connsiteY1"/>
                </a:cxn>
                <a:cxn ang="0">
                  <a:pos x="connsiteX2" y="connsiteY2"/>
                </a:cxn>
              </a:cxnLst>
              <a:rect l="l" t="t" r="r" b="b"/>
              <a:pathLst>
                <a:path w="116490" h="68870">
                  <a:moveTo>
                    <a:pt x="116491" y="45244"/>
                  </a:moveTo>
                  <a:cubicBezTo>
                    <a:pt x="74133" y="41605"/>
                    <a:pt x="33709" y="25908"/>
                    <a:pt x="0" y="0"/>
                  </a:cubicBezTo>
                  <a:cubicBezTo>
                    <a:pt x="0" y="0"/>
                    <a:pt x="24003" y="69533"/>
                    <a:pt x="116300" y="68866"/>
                  </a:cubicBezTo>
                  <a:close/>
                </a:path>
              </a:pathLst>
            </a:custGeom>
            <a:solidFill>
              <a:srgbClr val="EB996E"/>
            </a:solid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AA314715-7251-5FA9-413D-2D9D8CC4302B}"/>
                </a:ext>
              </a:extLst>
            </p:cNvPr>
            <p:cNvSpPr/>
            <p:nvPr/>
          </p:nvSpPr>
          <p:spPr>
            <a:xfrm>
              <a:off x="4569894" y="975796"/>
              <a:ext cx="26213" cy="25174"/>
            </a:xfrm>
            <a:custGeom>
              <a:avLst/>
              <a:gdLst>
                <a:gd name="connsiteX0" fmla="*/ 26204 w 26213"/>
                <a:gd name="connsiteY0" fmla="*/ 12968 h 25174"/>
                <a:gd name="connsiteX1" fmla="*/ 12487 w 26213"/>
                <a:gd name="connsiteY1" fmla="*/ 25160 h 25174"/>
                <a:gd name="connsiteX2" fmla="*/ 0 w 26213"/>
                <a:gd name="connsiteY2" fmla="*/ 12498 h 25174"/>
                <a:gd name="connsiteX3" fmla="*/ 10 w 26213"/>
                <a:gd name="connsiteY3" fmla="*/ 12206 h 25174"/>
                <a:gd name="connsiteX4" fmla="*/ 13726 w 26213"/>
                <a:gd name="connsiteY4" fmla="*/ 14 h 25174"/>
                <a:gd name="connsiteX5" fmla="*/ 26213 w 26213"/>
                <a:gd name="connsiteY5" fmla="*/ 12482 h 25174"/>
                <a:gd name="connsiteX6" fmla="*/ 26204 w 26213"/>
                <a:gd name="connsiteY6" fmla="*/ 12968 h 2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3" h="25174">
                  <a:moveTo>
                    <a:pt x="26204" y="12968"/>
                  </a:moveTo>
                  <a:cubicBezTo>
                    <a:pt x="25699" y="20080"/>
                    <a:pt x="19612" y="25489"/>
                    <a:pt x="12487" y="25160"/>
                  </a:cubicBezTo>
                  <a:cubicBezTo>
                    <a:pt x="5544" y="25111"/>
                    <a:pt x="-47" y="19441"/>
                    <a:pt x="0" y="12498"/>
                  </a:cubicBezTo>
                  <a:cubicBezTo>
                    <a:pt x="0" y="12401"/>
                    <a:pt x="10" y="12303"/>
                    <a:pt x="10" y="12206"/>
                  </a:cubicBezTo>
                  <a:cubicBezTo>
                    <a:pt x="515" y="5095"/>
                    <a:pt x="6601" y="-314"/>
                    <a:pt x="13726" y="14"/>
                  </a:cubicBezTo>
                  <a:cubicBezTo>
                    <a:pt x="20612" y="9"/>
                    <a:pt x="26204" y="5592"/>
                    <a:pt x="26213" y="12482"/>
                  </a:cubicBezTo>
                  <a:cubicBezTo>
                    <a:pt x="26213" y="12644"/>
                    <a:pt x="26213" y="12806"/>
                    <a:pt x="26204" y="12968"/>
                  </a:cubicBezTo>
                  <a:close/>
                </a:path>
              </a:pathLst>
            </a:custGeom>
            <a:solidFill>
              <a:srgbClr val="263238"/>
            </a:solid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FBA3F8BC-5C2E-10F5-4984-7EB9159455D4}"/>
                </a:ext>
              </a:extLst>
            </p:cNvPr>
            <p:cNvSpPr/>
            <p:nvPr/>
          </p:nvSpPr>
          <p:spPr>
            <a:xfrm>
              <a:off x="4547924" y="950804"/>
              <a:ext cx="52118" cy="16240"/>
            </a:xfrm>
            <a:custGeom>
              <a:avLst/>
              <a:gdLst>
                <a:gd name="connsiteX0" fmla="*/ 51888 w 52118"/>
                <a:gd name="connsiteY0" fmla="*/ 16052 h 16240"/>
                <a:gd name="connsiteX1" fmla="*/ 26742 w 52118"/>
                <a:gd name="connsiteY1" fmla="*/ 8241 h 16240"/>
                <a:gd name="connsiteX2" fmla="*/ 358 w 52118"/>
                <a:gd name="connsiteY2" fmla="*/ 11480 h 16240"/>
                <a:gd name="connsiteX3" fmla="*/ 6359 w 52118"/>
                <a:gd name="connsiteY3" fmla="*/ 4812 h 16240"/>
                <a:gd name="connsiteX4" fmla="*/ 27600 w 52118"/>
                <a:gd name="connsiteY4" fmla="*/ 145 h 16240"/>
                <a:gd name="connsiteX5" fmla="*/ 47507 w 52118"/>
                <a:gd name="connsiteY5" fmla="*/ 8432 h 16240"/>
                <a:gd name="connsiteX6" fmla="*/ 51888 w 52118"/>
                <a:gd name="connsiteY6" fmla="*/ 16052 h 1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18" h="16240">
                  <a:moveTo>
                    <a:pt x="51888" y="16052"/>
                  </a:moveTo>
                  <a:cubicBezTo>
                    <a:pt x="50174" y="17576"/>
                    <a:pt x="40839" y="9384"/>
                    <a:pt x="26742" y="8241"/>
                  </a:cubicBezTo>
                  <a:cubicBezTo>
                    <a:pt x="12645" y="7098"/>
                    <a:pt x="1692" y="13385"/>
                    <a:pt x="358" y="11480"/>
                  </a:cubicBezTo>
                  <a:cubicBezTo>
                    <a:pt x="-975" y="9575"/>
                    <a:pt x="1501" y="7765"/>
                    <a:pt x="6359" y="4812"/>
                  </a:cubicBezTo>
                  <a:cubicBezTo>
                    <a:pt x="12788" y="1110"/>
                    <a:pt x="20208" y="-520"/>
                    <a:pt x="27600" y="145"/>
                  </a:cubicBezTo>
                  <a:cubicBezTo>
                    <a:pt x="34953" y="708"/>
                    <a:pt x="41925" y="3612"/>
                    <a:pt x="47507" y="8432"/>
                  </a:cubicBezTo>
                  <a:cubicBezTo>
                    <a:pt x="51603" y="12147"/>
                    <a:pt x="52650" y="15290"/>
                    <a:pt x="51888" y="16052"/>
                  </a:cubicBezTo>
                  <a:close/>
                </a:path>
              </a:pathLst>
            </a:custGeom>
            <a:solidFill>
              <a:srgbClr val="263238"/>
            </a:solid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24D0E77F-03F9-89A5-DD0E-25A730F0F5E1}"/>
                </a:ext>
              </a:extLst>
            </p:cNvPr>
            <p:cNvSpPr/>
            <p:nvPr/>
          </p:nvSpPr>
          <p:spPr>
            <a:xfrm>
              <a:off x="4436839" y="969132"/>
              <a:ext cx="26298" cy="25170"/>
            </a:xfrm>
            <a:custGeom>
              <a:avLst/>
              <a:gdLst>
                <a:gd name="connsiteX0" fmla="*/ 26290 w 26298"/>
                <a:gd name="connsiteY0" fmla="*/ 12964 h 25170"/>
                <a:gd name="connsiteX1" fmla="*/ 12574 w 26298"/>
                <a:gd name="connsiteY1" fmla="*/ 25156 h 25170"/>
                <a:gd name="connsiteX2" fmla="*/ 0 w 26298"/>
                <a:gd name="connsiteY2" fmla="*/ 12397 h 25170"/>
                <a:gd name="connsiteX3" fmla="*/ 0 w 26298"/>
                <a:gd name="connsiteY3" fmla="*/ 12202 h 25170"/>
                <a:gd name="connsiteX4" fmla="*/ 13716 w 26298"/>
                <a:gd name="connsiteY4" fmla="*/ 10 h 25170"/>
                <a:gd name="connsiteX5" fmla="*/ 26299 w 26298"/>
                <a:gd name="connsiteY5" fmla="*/ 12578 h 25170"/>
                <a:gd name="connsiteX6" fmla="*/ 26290 w 26298"/>
                <a:gd name="connsiteY6" fmla="*/ 12964 h 2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98" h="25170">
                  <a:moveTo>
                    <a:pt x="26290" y="12964"/>
                  </a:moveTo>
                  <a:cubicBezTo>
                    <a:pt x="25785" y="20076"/>
                    <a:pt x="19698" y="25485"/>
                    <a:pt x="12574" y="25156"/>
                  </a:cubicBezTo>
                  <a:cubicBezTo>
                    <a:pt x="5573" y="25106"/>
                    <a:pt x="-57" y="19393"/>
                    <a:pt x="0" y="12397"/>
                  </a:cubicBezTo>
                  <a:cubicBezTo>
                    <a:pt x="0" y="12332"/>
                    <a:pt x="0" y="12267"/>
                    <a:pt x="0" y="12202"/>
                  </a:cubicBezTo>
                  <a:cubicBezTo>
                    <a:pt x="562" y="5115"/>
                    <a:pt x="6611" y="-267"/>
                    <a:pt x="13716" y="10"/>
                  </a:cubicBezTo>
                  <a:cubicBezTo>
                    <a:pt x="20660" y="7"/>
                    <a:pt x="26290" y="5634"/>
                    <a:pt x="26299" y="12578"/>
                  </a:cubicBezTo>
                  <a:cubicBezTo>
                    <a:pt x="26299" y="12706"/>
                    <a:pt x="26290" y="12836"/>
                    <a:pt x="26290" y="12964"/>
                  </a:cubicBezTo>
                  <a:close/>
                </a:path>
              </a:pathLst>
            </a:custGeom>
            <a:solidFill>
              <a:srgbClr val="263238"/>
            </a:solid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FD673D91-BE43-A047-332E-944502533822}"/>
                </a:ext>
              </a:extLst>
            </p:cNvPr>
            <p:cNvSpPr/>
            <p:nvPr/>
          </p:nvSpPr>
          <p:spPr>
            <a:xfrm>
              <a:off x="4409023" y="941702"/>
              <a:ext cx="52268" cy="16486"/>
            </a:xfrm>
            <a:custGeom>
              <a:avLst/>
              <a:gdLst>
                <a:gd name="connsiteX0" fmla="*/ 52011 w 52268"/>
                <a:gd name="connsiteY0" fmla="*/ 16296 h 16486"/>
                <a:gd name="connsiteX1" fmla="*/ 26769 w 52268"/>
                <a:gd name="connsiteY1" fmla="*/ 8581 h 16486"/>
                <a:gd name="connsiteX2" fmla="*/ 385 w 52268"/>
                <a:gd name="connsiteY2" fmla="*/ 11724 h 16486"/>
                <a:gd name="connsiteX3" fmla="*/ 6386 w 52268"/>
                <a:gd name="connsiteY3" fmla="*/ 5057 h 16486"/>
                <a:gd name="connsiteX4" fmla="*/ 27722 w 52268"/>
                <a:gd name="connsiteY4" fmla="*/ 104 h 16486"/>
                <a:gd name="connsiteX5" fmla="*/ 47629 w 52268"/>
                <a:gd name="connsiteY5" fmla="*/ 8390 h 16486"/>
                <a:gd name="connsiteX6" fmla="*/ 52011 w 52268"/>
                <a:gd name="connsiteY6" fmla="*/ 16296 h 1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8" h="16486">
                  <a:moveTo>
                    <a:pt x="52011" y="16296"/>
                  </a:moveTo>
                  <a:cubicBezTo>
                    <a:pt x="50201" y="17820"/>
                    <a:pt x="40866" y="9724"/>
                    <a:pt x="26769" y="8581"/>
                  </a:cubicBezTo>
                  <a:cubicBezTo>
                    <a:pt x="12672" y="7438"/>
                    <a:pt x="1814" y="13629"/>
                    <a:pt x="385" y="11724"/>
                  </a:cubicBezTo>
                  <a:cubicBezTo>
                    <a:pt x="-1044" y="9819"/>
                    <a:pt x="1623" y="8009"/>
                    <a:pt x="6386" y="5057"/>
                  </a:cubicBezTo>
                  <a:cubicBezTo>
                    <a:pt x="12825" y="1270"/>
                    <a:pt x="20273" y="-457"/>
                    <a:pt x="27722" y="104"/>
                  </a:cubicBezTo>
                  <a:cubicBezTo>
                    <a:pt x="35066" y="706"/>
                    <a:pt x="42029" y="3605"/>
                    <a:pt x="47629" y="8390"/>
                  </a:cubicBezTo>
                  <a:cubicBezTo>
                    <a:pt x="51630" y="12391"/>
                    <a:pt x="52868" y="15534"/>
                    <a:pt x="52011" y="16296"/>
                  </a:cubicBezTo>
                  <a:close/>
                </a:path>
              </a:pathLst>
            </a:custGeom>
            <a:solidFill>
              <a:srgbClr val="263238"/>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D39699C5-929A-63D0-1A1A-86753FA31FCF}"/>
                </a:ext>
              </a:extLst>
            </p:cNvPr>
            <p:cNvSpPr/>
            <p:nvPr/>
          </p:nvSpPr>
          <p:spPr>
            <a:xfrm>
              <a:off x="4503515" y="948468"/>
              <a:ext cx="36733" cy="119935"/>
            </a:xfrm>
            <a:custGeom>
              <a:avLst/>
              <a:gdLst>
                <a:gd name="connsiteX0" fmla="*/ 0 w 36733"/>
                <a:gd name="connsiteY0" fmla="*/ 118306 h 119935"/>
                <a:gd name="connsiteX1" fmla="*/ 23241 w 36733"/>
                <a:gd name="connsiteY1" fmla="*/ 116020 h 119935"/>
                <a:gd name="connsiteX2" fmla="*/ 31147 w 36733"/>
                <a:gd name="connsiteY2" fmla="*/ 113162 h 119935"/>
                <a:gd name="connsiteX3" fmla="*/ 29623 w 36733"/>
                <a:gd name="connsiteY3" fmla="*/ 102304 h 119935"/>
                <a:gd name="connsiteX4" fmla="*/ 21241 w 36733"/>
                <a:gd name="connsiteY4" fmla="*/ 73729 h 119935"/>
                <a:gd name="connsiteX5" fmla="*/ 3334 w 36733"/>
                <a:gd name="connsiteY5" fmla="*/ 5 h 119935"/>
                <a:gd name="connsiteX6" fmla="*/ 27146 w 36733"/>
                <a:gd name="connsiteY6" fmla="*/ 72109 h 119935"/>
                <a:gd name="connsiteX7" fmla="*/ 35052 w 36733"/>
                <a:gd name="connsiteY7" fmla="*/ 100684 h 119935"/>
                <a:gd name="connsiteX8" fmla="*/ 35814 w 36733"/>
                <a:gd name="connsiteY8" fmla="*/ 114972 h 119935"/>
                <a:gd name="connsiteX9" fmla="*/ 29432 w 36733"/>
                <a:gd name="connsiteY9" fmla="*/ 119734 h 119935"/>
                <a:gd name="connsiteX10" fmla="*/ 23241 w 36733"/>
                <a:gd name="connsiteY10" fmla="*/ 119734 h 119935"/>
                <a:gd name="connsiteX11" fmla="*/ 0 w 36733"/>
                <a:gd name="connsiteY11" fmla="*/ 118306 h 11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33" h="119935">
                  <a:moveTo>
                    <a:pt x="0" y="118306"/>
                  </a:moveTo>
                  <a:cubicBezTo>
                    <a:pt x="7620" y="116550"/>
                    <a:pt x="15430" y="115783"/>
                    <a:pt x="23241" y="116020"/>
                  </a:cubicBezTo>
                  <a:cubicBezTo>
                    <a:pt x="26861" y="116020"/>
                    <a:pt x="30385" y="116020"/>
                    <a:pt x="31147" y="113162"/>
                  </a:cubicBezTo>
                  <a:cubicBezTo>
                    <a:pt x="31766" y="109472"/>
                    <a:pt x="31233" y="105680"/>
                    <a:pt x="29623" y="102304"/>
                  </a:cubicBezTo>
                  <a:cubicBezTo>
                    <a:pt x="26956" y="92779"/>
                    <a:pt x="24194" y="83825"/>
                    <a:pt x="21241" y="73729"/>
                  </a:cubicBezTo>
                  <a:cubicBezTo>
                    <a:pt x="9716" y="33438"/>
                    <a:pt x="2191" y="481"/>
                    <a:pt x="3334" y="5"/>
                  </a:cubicBezTo>
                  <a:cubicBezTo>
                    <a:pt x="4477" y="-471"/>
                    <a:pt x="15621" y="31819"/>
                    <a:pt x="27146" y="72109"/>
                  </a:cubicBezTo>
                  <a:cubicBezTo>
                    <a:pt x="29908" y="81634"/>
                    <a:pt x="32575" y="91159"/>
                    <a:pt x="35052" y="100684"/>
                  </a:cubicBezTo>
                  <a:cubicBezTo>
                    <a:pt x="36995" y="105206"/>
                    <a:pt x="37262" y="110269"/>
                    <a:pt x="35814" y="114972"/>
                  </a:cubicBezTo>
                  <a:cubicBezTo>
                    <a:pt x="34480" y="117415"/>
                    <a:pt x="32156" y="119155"/>
                    <a:pt x="29432" y="119734"/>
                  </a:cubicBezTo>
                  <a:cubicBezTo>
                    <a:pt x="27375" y="120003"/>
                    <a:pt x="25298" y="120003"/>
                    <a:pt x="23241" y="119734"/>
                  </a:cubicBezTo>
                  <a:cubicBezTo>
                    <a:pt x="15469" y="120180"/>
                    <a:pt x="7668" y="119701"/>
                    <a:pt x="0" y="118306"/>
                  </a:cubicBezTo>
                  <a:close/>
                </a:path>
              </a:pathLst>
            </a:custGeom>
            <a:solidFill>
              <a:srgbClr val="263238"/>
            </a:solid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7A6C1C55-A04F-708F-EC10-7ADD7309BA92}"/>
                </a:ext>
              </a:extLst>
            </p:cNvPr>
            <p:cNvSpPr/>
            <p:nvPr/>
          </p:nvSpPr>
          <p:spPr>
            <a:xfrm>
              <a:off x="4458268" y="1073053"/>
              <a:ext cx="44770" cy="43542"/>
            </a:xfrm>
            <a:custGeom>
              <a:avLst/>
              <a:gdLst>
                <a:gd name="connsiteX0" fmla="*/ 2956 w 44770"/>
                <a:gd name="connsiteY0" fmla="*/ 7 h 43542"/>
                <a:gd name="connsiteX1" fmla="*/ 16196 w 44770"/>
                <a:gd name="connsiteY1" fmla="*/ 27344 h 43542"/>
                <a:gd name="connsiteX2" fmla="*/ 44771 w 44770"/>
                <a:gd name="connsiteY2" fmla="*/ 41060 h 43542"/>
                <a:gd name="connsiteX3" fmla="*/ 34008 w 44770"/>
                <a:gd name="connsiteY3" fmla="*/ 43441 h 43542"/>
                <a:gd name="connsiteX4" fmla="*/ 10100 w 44770"/>
                <a:gd name="connsiteY4" fmla="*/ 32773 h 43542"/>
                <a:gd name="connsiteX5" fmla="*/ 3 w 44770"/>
                <a:gd name="connsiteY5" fmla="*/ 9913 h 43542"/>
                <a:gd name="connsiteX6" fmla="*/ 2956 w 44770"/>
                <a:gd name="connsiteY6" fmla="*/ 7 h 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70" h="43542">
                  <a:moveTo>
                    <a:pt x="2956" y="7"/>
                  </a:moveTo>
                  <a:cubicBezTo>
                    <a:pt x="5242" y="7"/>
                    <a:pt x="4004" y="15438"/>
                    <a:pt x="16196" y="27344"/>
                  </a:cubicBezTo>
                  <a:cubicBezTo>
                    <a:pt x="28388" y="39250"/>
                    <a:pt x="44771" y="38964"/>
                    <a:pt x="44771" y="41060"/>
                  </a:cubicBezTo>
                  <a:cubicBezTo>
                    <a:pt x="44771" y="43155"/>
                    <a:pt x="40961" y="43822"/>
                    <a:pt x="34008" y="43441"/>
                  </a:cubicBezTo>
                  <a:cubicBezTo>
                    <a:pt x="25025" y="42821"/>
                    <a:pt x="16558" y="39041"/>
                    <a:pt x="10100" y="32773"/>
                  </a:cubicBezTo>
                  <a:cubicBezTo>
                    <a:pt x="3890" y="26756"/>
                    <a:pt x="270" y="18556"/>
                    <a:pt x="3" y="9913"/>
                  </a:cubicBezTo>
                  <a:cubicBezTo>
                    <a:pt x="-92" y="3531"/>
                    <a:pt x="1908" y="-183"/>
                    <a:pt x="2956" y="7"/>
                  </a:cubicBezTo>
                  <a:close/>
                </a:path>
              </a:pathLst>
            </a:custGeom>
            <a:solidFill>
              <a:srgbClr val="263238"/>
            </a:solid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2450A423-32CC-7ACA-3C4B-5EB5B47CD039}"/>
                </a:ext>
              </a:extLst>
            </p:cNvPr>
            <p:cNvSpPr/>
            <p:nvPr/>
          </p:nvSpPr>
          <p:spPr>
            <a:xfrm>
              <a:off x="4404389" y="889586"/>
              <a:ext cx="64960" cy="16698"/>
            </a:xfrm>
            <a:custGeom>
              <a:avLst/>
              <a:gdLst>
                <a:gd name="connsiteX0" fmla="*/ 64836 w 64960"/>
                <a:gd name="connsiteY0" fmla="*/ 13453 h 16698"/>
                <a:gd name="connsiteX1" fmla="*/ 32546 w 64960"/>
                <a:gd name="connsiteY1" fmla="*/ 14787 h 16698"/>
                <a:gd name="connsiteX2" fmla="*/ 161 w 64960"/>
                <a:gd name="connsiteY2" fmla="*/ 14787 h 16698"/>
                <a:gd name="connsiteX3" fmla="*/ 7591 w 64960"/>
                <a:gd name="connsiteY3" fmla="*/ 6405 h 16698"/>
                <a:gd name="connsiteX4" fmla="*/ 56930 w 64960"/>
                <a:gd name="connsiteY4" fmla="*/ 5071 h 16698"/>
                <a:gd name="connsiteX5" fmla="*/ 64836 w 64960"/>
                <a:gd name="connsiteY5" fmla="*/ 13453 h 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60" h="16698">
                  <a:moveTo>
                    <a:pt x="64836" y="13453"/>
                  </a:moveTo>
                  <a:cubicBezTo>
                    <a:pt x="63122" y="17168"/>
                    <a:pt x="49215" y="14215"/>
                    <a:pt x="32546" y="14787"/>
                  </a:cubicBezTo>
                  <a:cubicBezTo>
                    <a:pt x="15878" y="15358"/>
                    <a:pt x="2066" y="18787"/>
                    <a:pt x="161" y="14787"/>
                  </a:cubicBezTo>
                  <a:cubicBezTo>
                    <a:pt x="-696" y="13072"/>
                    <a:pt x="1876" y="9643"/>
                    <a:pt x="7591" y="6405"/>
                  </a:cubicBezTo>
                  <a:cubicBezTo>
                    <a:pt x="22945" y="-1639"/>
                    <a:pt x="41157" y="-2132"/>
                    <a:pt x="56930" y="5071"/>
                  </a:cubicBezTo>
                  <a:cubicBezTo>
                    <a:pt x="62836" y="8405"/>
                    <a:pt x="65598" y="11643"/>
                    <a:pt x="64836" y="13453"/>
                  </a:cubicBezTo>
                  <a:close/>
                </a:path>
              </a:pathLst>
            </a:custGeom>
            <a:solidFill>
              <a:srgbClr val="263238"/>
            </a:solid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202AEFB7-05A9-9469-2241-6B754CDCF133}"/>
                </a:ext>
              </a:extLst>
            </p:cNvPr>
            <p:cNvSpPr/>
            <p:nvPr/>
          </p:nvSpPr>
          <p:spPr>
            <a:xfrm>
              <a:off x="4550234" y="908875"/>
              <a:ext cx="48257" cy="17787"/>
            </a:xfrm>
            <a:custGeom>
              <a:avLst/>
              <a:gdLst>
                <a:gd name="connsiteX0" fmla="*/ 47769 w 48257"/>
                <a:gd name="connsiteY0" fmla="*/ 16738 h 17787"/>
                <a:gd name="connsiteX1" fmla="*/ 23956 w 48257"/>
                <a:gd name="connsiteY1" fmla="*/ 14452 h 17787"/>
                <a:gd name="connsiteX2" fmla="*/ 239 w 48257"/>
                <a:gd name="connsiteY2" fmla="*/ 11309 h 17787"/>
                <a:gd name="connsiteX3" fmla="*/ 5764 w 48257"/>
                <a:gd name="connsiteY3" fmla="*/ 3784 h 17787"/>
                <a:gd name="connsiteX4" fmla="*/ 43864 w 48257"/>
                <a:gd name="connsiteY4" fmla="*/ 8166 h 17787"/>
                <a:gd name="connsiteX5" fmla="*/ 47769 w 48257"/>
                <a:gd name="connsiteY5" fmla="*/ 16738 h 1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57" h="17787">
                  <a:moveTo>
                    <a:pt x="47769" y="16738"/>
                  </a:moveTo>
                  <a:cubicBezTo>
                    <a:pt x="45007" y="19691"/>
                    <a:pt x="35577" y="15595"/>
                    <a:pt x="23956" y="14452"/>
                  </a:cubicBezTo>
                  <a:cubicBezTo>
                    <a:pt x="12336" y="13309"/>
                    <a:pt x="2239" y="14452"/>
                    <a:pt x="239" y="11309"/>
                  </a:cubicBezTo>
                  <a:cubicBezTo>
                    <a:pt x="-714" y="9594"/>
                    <a:pt x="1191" y="6451"/>
                    <a:pt x="5764" y="3784"/>
                  </a:cubicBezTo>
                  <a:cubicBezTo>
                    <a:pt x="18184" y="-2552"/>
                    <a:pt x="33205" y="-825"/>
                    <a:pt x="43864" y="8166"/>
                  </a:cubicBezTo>
                  <a:cubicBezTo>
                    <a:pt x="47959" y="11785"/>
                    <a:pt x="49007" y="15214"/>
                    <a:pt x="47769" y="16738"/>
                  </a:cubicBezTo>
                  <a:close/>
                </a:path>
              </a:pathLst>
            </a:custGeom>
            <a:solidFill>
              <a:srgbClr val="263238"/>
            </a:solid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B5022F6B-849E-04D5-9740-74B5F08E37E7}"/>
                </a:ext>
              </a:extLst>
            </p:cNvPr>
            <p:cNvSpPr/>
            <p:nvPr/>
          </p:nvSpPr>
          <p:spPr>
            <a:xfrm>
              <a:off x="4268447" y="769412"/>
              <a:ext cx="122006" cy="238067"/>
            </a:xfrm>
            <a:custGeom>
              <a:avLst/>
              <a:gdLst>
                <a:gd name="connsiteX0" fmla="*/ 122006 w 122006"/>
                <a:gd name="connsiteY0" fmla="*/ 60665 h 238067"/>
                <a:gd name="connsiteX1" fmla="*/ 121435 w 122006"/>
                <a:gd name="connsiteY1" fmla="*/ 60665 h 238067"/>
                <a:gd name="connsiteX2" fmla="*/ 90764 w 122006"/>
                <a:gd name="connsiteY2" fmla="*/ 105718 h 238067"/>
                <a:gd name="connsiteX3" fmla="*/ 90764 w 122006"/>
                <a:gd name="connsiteY3" fmla="*/ 107623 h 238067"/>
                <a:gd name="connsiteX4" fmla="*/ 77429 w 122006"/>
                <a:gd name="connsiteY4" fmla="*/ 185919 h 238067"/>
                <a:gd name="connsiteX5" fmla="*/ 46663 w 122006"/>
                <a:gd name="connsiteY5" fmla="*/ 237258 h 238067"/>
                <a:gd name="connsiteX6" fmla="*/ 10659 w 122006"/>
                <a:gd name="connsiteY6" fmla="*/ 222685 h 238067"/>
                <a:gd name="connsiteX7" fmla="*/ 8278 w 122006"/>
                <a:gd name="connsiteY7" fmla="*/ 210493 h 238067"/>
                <a:gd name="connsiteX8" fmla="*/ 1420 w 122006"/>
                <a:gd name="connsiteY8" fmla="*/ 56188 h 238067"/>
                <a:gd name="connsiteX9" fmla="*/ 28280 w 122006"/>
                <a:gd name="connsiteY9" fmla="*/ 12754 h 238067"/>
                <a:gd name="connsiteX10" fmla="*/ 75905 w 122006"/>
                <a:gd name="connsiteY10" fmla="*/ 3229 h 238067"/>
                <a:gd name="connsiteX11" fmla="*/ 119149 w 122006"/>
                <a:gd name="connsiteY11" fmla="*/ 55426 h 23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06" h="238067">
                  <a:moveTo>
                    <a:pt x="122006" y="60665"/>
                  </a:moveTo>
                  <a:lnTo>
                    <a:pt x="121435" y="60665"/>
                  </a:lnTo>
                  <a:cubicBezTo>
                    <a:pt x="105728" y="71114"/>
                    <a:pt x="94726" y="87279"/>
                    <a:pt x="90764" y="105718"/>
                  </a:cubicBezTo>
                  <a:lnTo>
                    <a:pt x="90764" y="107623"/>
                  </a:lnTo>
                  <a:cubicBezTo>
                    <a:pt x="84954" y="133436"/>
                    <a:pt x="83430" y="160106"/>
                    <a:pt x="77429" y="185919"/>
                  </a:cubicBezTo>
                  <a:cubicBezTo>
                    <a:pt x="71428" y="211731"/>
                    <a:pt x="72571" y="231448"/>
                    <a:pt x="46663" y="237258"/>
                  </a:cubicBezTo>
                  <a:cubicBezTo>
                    <a:pt x="32804" y="240322"/>
                    <a:pt x="18488" y="234527"/>
                    <a:pt x="10659" y="222685"/>
                  </a:cubicBezTo>
                  <a:cubicBezTo>
                    <a:pt x="8782" y="218909"/>
                    <a:pt x="7963" y="214697"/>
                    <a:pt x="8278" y="210493"/>
                  </a:cubicBezTo>
                  <a:cubicBezTo>
                    <a:pt x="8278" y="146866"/>
                    <a:pt x="-4105" y="122196"/>
                    <a:pt x="1420" y="56188"/>
                  </a:cubicBezTo>
                  <a:cubicBezTo>
                    <a:pt x="2867" y="38233"/>
                    <a:pt x="12859" y="22070"/>
                    <a:pt x="28280" y="12754"/>
                  </a:cubicBezTo>
                  <a:cubicBezTo>
                    <a:pt x="42949" y="3991"/>
                    <a:pt x="60665" y="-4962"/>
                    <a:pt x="75905" y="3229"/>
                  </a:cubicBezTo>
                  <a:cubicBezTo>
                    <a:pt x="91145" y="11421"/>
                    <a:pt x="108290" y="42186"/>
                    <a:pt x="119149" y="55426"/>
                  </a:cubicBezTo>
                </a:path>
              </a:pathLst>
            </a:custGeom>
            <a:solidFill>
              <a:srgbClr val="263238"/>
            </a:solid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B42F6811-081D-1F96-BA39-7A65BF104B1A}"/>
                </a:ext>
              </a:extLst>
            </p:cNvPr>
            <p:cNvSpPr/>
            <p:nvPr/>
          </p:nvSpPr>
          <p:spPr>
            <a:xfrm>
              <a:off x="4245173" y="961732"/>
              <a:ext cx="64793" cy="96748"/>
            </a:xfrm>
            <a:custGeom>
              <a:avLst/>
              <a:gdLst>
                <a:gd name="connsiteX0" fmla="*/ 64794 w 64793"/>
                <a:gd name="connsiteY0" fmla="*/ 4744 h 96748"/>
                <a:gd name="connsiteX1" fmla="*/ 119 w 64793"/>
                <a:gd name="connsiteY1" fmla="*/ 43796 h 96748"/>
                <a:gd name="connsiteX2" fmla="*/ 60984 w 64793"/>
                <a:gd name="connsiteY2" fmla="*/ 95136 h 96748"/>
                <a:gd name="connsiteX3" fmla="*/ 64794 w 64793"/>
                <a:gd name="connsiteY3" fmla="*/ 4744 h 96748"/>
              </a:gdLst>
              <a:ahLst/>
              <a:cxnLst>
                <a:cxn ang="0">
                  <a:pos x="connsiteX0" y="connsiteY0"/>
                </a:cxn>
                <a:cxn ang="0">
                  <a:pos x="connsiteX1" y="connsiteY1"/>
                </a:cxn>
                <a:cxn ang="0">
                  <a:pos x="connsiteX2" y="connsiteY2"/>
                </a:cxn>
                <a:cxn ang="0">
                  <a:pos x="connsiteX3" y="connsiteY3"/>
                </a:cxn>
              </a:cxnLst>
              <a:rect l="l" t="t" r="r" b="b"/>
              <a:pathLst>
                <a:path w="64793" h="96748">
                  <a:moveTo>
                    <a:pt x="64794" y="4744"/>
                  </a:moveTo>
                  <a:cubicBezTo>
                    <a:pt x="63365" y="3982"/>
                    <a:pt x="3358" y="-19069"/>
                    <a:pt x="119" y="43796"/>
                  </a:cubicBezTo>
                  <a:cubicBezTo>
                    <a:pt x="-3119" y="106661"/>
                    <a:pt x="60793" y="96946"/>
                    <a:pt x="60984" y="95136"/>
                  </a:cubicBezTo>
                  <a:cubicBezTo>
                    <a:pt x="61174" y="93326"/>
                    <a:pt x="64794" y="4744"/>
                    <a:pt x="64794" y="4744"/>
                  </a:cubicBezTo>
                  <a:close/>
                </a:path>
              </a:pathLst>
            </a:custGeom>
            <a:solidFill>
              <a:srgbClr val="FFBE9D"/>
            </a:solid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D6217558-DF6B-6522-88AC-5EA75AFE3554}"/>
                </a:ext>
              </a:extLst>
            </p:cNvPr>
            <p:cNvSpPr/>
            <p:nvPr/>
          </p:nvSpPr>
          <p:spPr>
            <a:xfrm>
              <a:off x="4261039" y="981869"/>
              <a:ext cx="27158" cy="55526"/>
            </a:xfrm>
            <a:custGeom>
              <a:avLst/>
              <a:gdLst>
                <a:gd name="connsiteX0" fmla="*/ 27115 w 27158"/>
                <a:gd name="connsiteY0" fmla="*/ 50138 h 55526"/>
                <a:gd name="connsiteX1" fmla="*/ 24067 w 27158"/>
                <a:gd name="connsiteY1" fmla="*/ 51662 h 55526"/>
                <a:gd name="connsiteX2" fmla="*/ 15876 w 27158"/>
                <a:gd name="connsiteY2" fmla="*/ 51662 h 55526"/>
                <a:gd name="connsiteX3" fmla="*/ 4541 w 27158"/>
                <a:gd name="connsiteY3" fmla="*/ 26611 h 55526"/>
                <a:gd name="connsiteX4" fmla="*/ 8446 w 27158"/>
                <a:gd name="connsiteY4" fmla="*/ 11085 h 55526"/>
                <a:gd name="connsiteX5" fmla="*/ 17114 w 27158"/>
                <a:gd name="connsiteY5" fmla="*/ 3084 h 55526"/>
                <a:gd name="connsiteX6" fmla="*/ 23401 w 27158"/>
                <a:gd name="connsiteY6" fmla="*/ 6418 h 55526"/>
                <a:gd name="connsiteX7" fmla="*/ 23972 w 27158"/>
                <a:gd name="connsiteY7" fmla="*/ 9561 h 55526"/>
                <a:gd name="connsiteX8" fmla="*/ 25020 w 27158"/>
                <a:gd name="connsiteY8" fmla="*/ 6037 h 55526"/>
                <a:gd name="connsiteX9" fmla="*/ 22734 w 27158"/>
                <a:gd name="connsiteY9" fmla="*/ 1941 h 55526"/>
                <a:gd name="connsiteX10" fmla="*/ 16828 w 27158"/>
                <a:gd name="connsiteY10" fmla="*/ 36 h 55526"/>
                <a:gd name="connsiteX11" fmla="*/ 4827 w 27158"/>
                <a:gd name="connsiteY11" fmla="*/ 9561 h 55526"/>
                <a:gd name="connsiteX12" fmla="*/ 160 w 27158"/>
                <a:gd name="connsiteY12" fmla="*/ 26897 h 55526"/>
                <a:gd name="connsiteX13" fmla="*/ 14733 w 27158"/>
                <a:gd name="connsiteY13" fmla="*/ 54900 h 55526"/>
                <a:gd name="connsiteX14" fmla="*/ 24829 w 27158"/>
                <a:gd name="connsiteY14" fmla="*/ 53757 h 55526"/>
                <a:gd name="connsiteX15" fmla="*/ 27115 w 27158"/>
                <a:gd name="connsiteY15" fmla="*/ 50138 h 5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58" h="55526">
                  <a:moveTo>
                    <a:pt x="27115" y="50138"/>
                  </a:moveTo>
                  <a:cubicBezTo>
                    <a:pt x="27115" y="50138"/>
                    <a:pt x="25972" y="50900"/>
                    <a:pt x="24067" y="51662"/>
                  </a:cubicBezTo>
                  <a:cubicBezTo>
                    <a:pt x="21448" y="52751"/>
                    <a:pt x="18495" y="52751"/>
                    <a:pt x="15876" y="51662"/>
                  </a:cubicBezTo>
                  <a:cubicBezTo>
                    <a:pt x="7818" y="45997"/>
                    <a:pt x="3474" y="36402"/>
                    <a:pt x="4541" y="26611"/>
                  </a:cubicBezTo>
                  <a:cubicBezTo>
                    <a:pt x="4636" y="21205"/>
                    <a:pt x="5970" y="15893"/>
                    <a:pt x="8446" y="11085"/>
                  </a:cubicBezTo>
                  <a:cubicBezTo>
                    <a:pt x="9847" y="7153"/>
                    <a:pt x="13085" y="4162"/>
                    <a:pt x="17114" y="3084"/>
                  </a:cubicBezTo>
                  <a:cubicBezTo>
                    <a:pt x="19734" y="2559"/>
                    <a:pt x="22362" y="3953"/>
                    <a:pt x="23401" y="6418"/>
                  </a:cubicBezTo>
                  <a:cubicBezTo>
                    <a:pt x="24163" y="8228"/>
                    <a:pt x="23401" y="9466"/>
                    <a:pt x="23972" y="9561"/>
                  </a:cubicBezTo>
                  <a:cubicBezTo>
                    <a:pt x="24544" y="9657"/>
                    <a:pt x="25401" y="8609"/>
                    <a:pt x="25020" y="6037"/>
                  </a:cubicBezTo>
                  <a:cubicBezTo>
                    <a:pt x="24782" y="4440"/>
                    <a:pt x="23963" y="2984"/>
                    <a:pt x="22734" y="1941"/>
                  </a:cubicBezTo>
                  <a:cubicBezTo>
                    <a:pt x="21115" y="518"/>
                    <a:pt x="18972" y="-171"/>
                    <a:pt x="16828" y="36"/>
                  </a:cubicBezTo>
                  <a:cubicBezTo>
                    <a:pt x="11418" y="842"/>
                    <a:pt x="6837" y="4472"/>
                    <a:pt x="4827" y="9561"/>
                  </a:cubicBezTo>
                  <a:cubicBezTo>
                    <a:pt x="1912" y="14886"/>
                    <a:pt x="312" y="20829"/>
                    <a:pt x="160" y="26897"/>
                  </a:cubicBezTo>
                  <a:cubicBezTo>
                    <a:pt x="-1050" y="38311"/>
                    <a:pt x="4694" y="49340"/>
                    <a:pt x="14733" y="54900"/>
                  </a:cubicBezTo>
                  <a:cubicBezTo>
                    <a:pt x="18105" y="56033"/>
                    <a:pt x="21800" y="55615"/>
                    <a:pt x="24829" y="53757"/>
                  </a:cubicBezTo>
                  <a:cubicBezTo>
                    <a:pt x="26925" y="51662"/>
                    <a:pt x="27306" y="50328"/>
                    <a:pt x="27115" y="50138"/>
                  </a:cubicBezTo>
                  <a:close/>
                </a:path>
              </a:pathLst>
            </a:custGeom>
            <a:solidFill>
              <a:srgbClr val="EB996E"/>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5CF9CE4C-3B97-B891-0208-81AEC0353483}"/>
                </a:ext>
              </a:extLst>
            </p:cNvPr>
            <p:cNvSpPr/>
            <p:nvPr/>
          </p:nvSpPr>
          <p:spPr>
            <a:xfrm>
              <a:off x="4336425" y="714440"/>
              <a:ext cx="364895" cy="189799"/>
            </a:xfrm>
            <a:custGeom>
              <a:avLst/>
              <a:gdLst>
                <a:gd name="connsiteX0" fmla="*/ 4307 w 364895"/>
                <a:gd name="connsiteY0" fmla="*/ 67727 h 189799"/>
                <a:gd name="connsiteX1" fmla="*/ 67934 w 364895"/>
                <a:gd name="connsiteY1" fmla="*/ 1623 h 189799"/>
                <a:gd name="connsiteX2" fmla="*/ 169280 w 364895"/>
                <a:gd name="connsiteY2" fmla="*/ 25722 h 189799"/>
                <a:gd name="connsiteX3" fmla="*/ 227288 w 364895"/>
                <a:gd name="connsiteY3" fmla="*/ 44772 h 189799"/>
                <a:gd name="connsiteX4" fmla="*/ 267864 w 364895"/>
                <a:gd name="connsiteY4" fmla="*/ 38009 h 189799"/>
                <a:gd name="connsiteX5" fmla="*/ 308726 w 364895"/>
                <a:gd name="connsiteY5" fmla="*/ 33342 h 189799"/>
                <a:gd name="connsiteX6" fmla="*/ 340349 w 364895"/>
                <a:gd name="connsiteY6" fmla="*/ 57440 h 189799"/>
                <a:gd name="connsiteX7" fmla="*/ 324976 w 364895"/>
                <a:gd name="connsiteY7" fmla="*/ 87251 h 189799"/>
                <a:gd name="connsiteX8" fmla="*/ 321299 w 364895"/>
                <a:gd name="connsiteY8" fmla="*/ 88110 h 189799"/>
                <a:gd name="connsiteX9" fmla="*/ 362190 w 364895"/>
                <a:gd name="connsiteY9" fmla="*/ 103737 h 189799"/>
                <a:gd name="connsiteX10" fmla="*/ 346569 w 364895"/>
                <a:gd name="connsiteY10" fmla="*/ 144632 h 189799"/>
                <a:gd name="connsiteX11" fmla="*/ 324728 w 364895"/>
                <a:gd name="connsiteY11" fmla="*/ 145927 h 189799"/>
                <a:gd name="connsiteX12" fmla="*/ 344921 w 364895"/>
                <a:gd name="connsiteY12" fmla="*/ 163167 h 189799"/>
                <a:gd name="connsiteX13" fmla="*/ 321585 w 364895"/>
                <a:gd name="connsiteY13" fmla="*/ 185170 h 189799"/>
                <a:gd name="connsiteX14" fmla="*/ 237956 w 364895"/>
                <a:gd name="connsiteY14" fmla="*/ 176979 h 189799"/>
                <a:gd name="connsiteX15" fmla="*/ 161756 w 364895"/>
                <a:gd name="connsiteY15" fmla="*/ 137355 h 189799"/>
                <a:gd name="connsiteX16" fmla="*/ 64505 w 364895"/>
                <a:gd name="connsiteY16" fmla="*/ 111351 h 189799"/>
                <a:gd name="connsiteX17" fmla="*/ 17547 w 364895"/>
                <a:gd name="connsiteY17" fmla="*/ 133164 h 189799"/>
                <a:gd name="connsiteX18" fmla="*/ 116 w 364895"/>
                <a:gd name="connsiteY18" fmla="*/ 103541 h 189799"/>
                <a:gd name="connsiteX19" fmla="*/ 4307 w 364895"/>
                <a:gd name="connsiteY19" fmla="*/ 67917 h 18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895" h="189799">
                  <a:moveTo>
                    <a:pt x="4307" y="67727"/>
                  </a:moveTo>
                  <a:cubicBezTo>
                    <a:pt x="-9123" y="41343"/>
                    <a:pt x="36216" y="8862"/>
                    <a:pt x="67934" y="1623"/>
                  </a:cubicBezTo>
                  <a:cubicBezTo>
                    <a:pt x="99652" y="-5616"/>
                    <a:pt x="139277" y="12958"/>
                    <a:pt x="169280" y="25722"/>
                  </a:cubicBezTo>
                  <a:cubicBezTo>
                    <a:pt x="188330" y="33723"/>
                    <a:pt x="206809" y="44772"/>
                    <a:pt x="227288" y="44772"/>
                  </a:cubicBezTo>
                  <a:cubicBezTo>
                    <a:pt x="241070" y="44522"/>
                    <a:pt x="254748" y="42243"/>
                    <a:pt x="267864" y="38009"/>
                  </a:cubicBezTo>
                  <a:cubicBezTo>
                    <a:pt x="281037" y="33726"/>
                    <a:pt x="294934" y="32139"/>
                    <a:pt x="308726" y="33342"/>
                  </a:cubicBezTo>
                  <a:cubicBezTo>
                    <a:pt x="322957" y="34802"/>
                    <a:pt x="335168" y="44108"/>
                    <a:pt x="340349" y="57440"/>
                  </a:cubicBezTo>
                  <a:cubicBezTo>
                    <a:pt x="344340" y="69917"/>
                    <a:pt x="337454" y="83264"/>
                    <a:pt x="324976" y="87251"/>
                  </a:cubicBezTo>
                  <a:cubicBezTo>
                    <a:pt x="323776" y="87635"/>
                    <a:pt x="322547" y="87922"/>
                    <a:pt x="321299" y="88110"/>
                  </a:cubicBezTo>
                  <a:cubicBezTo>
                    <a:pt x="336911" y="81132"/>
                    <a:pt x="355218" y="88129"/>
                    <a:pt x="362190" y="103737"/>
                  </a:cubicBezTo>
                  <a:cubicBezTo>
                    <a:pt x="369172" y="119345"/>
                    <a:pt x="362171" y="137655"/>
                    <a:pt x="346569" y="144632"/>
                  </a:cubicBezTo>
                  <a:cubicBezTo>
                    <a:pt x="339692" y="147707"/>
                    <a:pt x="331920" y="148168"/>
                    <a:pt x="324728" y="145927"/>
                  </a:cubicBezTo>
                  <a:cubicBezTo>
                    <a:pt x="334253" y="139831"/>
                    <a:pt x="347017" y="152118"/>
                    <a:pt x="344921" y="163167"/>
                  </a:cubicBezTo>
                  <a:cubicBezTo>
                    <a:pt x="341559" y="174098"/>
                    <a:pt x="332691" y="182456"/>
                    <a:pt x="321585" y="185170"/>
                  </a:cubicBezTo>
                  <a:cubicBezTo>
                    <a:pt x="294439" y="194695"/>
                    <a:pt x="264435" y="188313"/>
                    <a:pt x="237956" y="176979"/>
                  </a:cubicBezTo>
                  <a:cubicBezTo>
                    <a:pt x="211476" y="165644"/>
                    <a:pt x="187664" y="149356"/>
                    <a:pt x="161756" y="137355"/>
                  </a:cubicBezTo>
                  <a:cubicBezTo>
                    <a:pt x="135848" y="125353"/>
                    <a:pt x="92223" y="104017"/>
                    <a:pt x="64505" y="111351"/>
                  </a:cubicBezTo>
                  <a:cubicBezTo>
                    <a:pt x="44027" y="116685"/>
                    <a:pt x="28310" y="139450"/>
                    <a:pt x="17547" y="133164"/>
                  </a:cubicBezTo>
                  <a:cubicBezTo>
                    <a:pt x="7355" y="126620"/>
                    <a:pt x="888" y="115624"/>
                    <a:pt x="116" y="103541"/>
                  </a:cubicBezTo>
                  <a:cubicBezTo>
                    <a:pt x="-436" y="91518"/>
                    <a:pt x="983" y="79485"/>
                    <a:pt x="4307" y="67917"/>
                  </a:cubicBezTo>
                </a:path>
              </a:pathLst>
            </a:custGeom>
            <a:solidFill>
              <a:srgbClr val="263238"/>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2B729D23-821A-C39A-058F-ACE99EF0BEAF}"/>
                </a:ext>
              </a:extLst>
            </p:cNvPr>
            <p:cNvSpPr/>
            <p:nvPr/>
          </p:nvSpPr>
          <p:spPr>
            <a:xfrm>
              <a:off x="4354448" y="731867"/>
              <a:ext cx="311213" cy="107427"/>
            </a:xfrm>
            <a:custGeom>
              <a:avLst/>
              <a:gdLst>
                <a:gd name="connsiteX0" fmla="*/ 311182 w 311213"/>
                <a:gd name="connsiteY0" fmla="*/ 69636 h 107427"/>
                <a:gd name="connsiteX1" fmla="*/ 300228 w 311213"/>
                <a:gd name="connsiteY1" fmla="*/ 80685 h 107427"/>
                <a:gd name="connsiteX2" fmla="*/ 263462 w 311213"/>
                <a:gd name="connsiteY2" fmla="*/ 100306 h 107427"/>
                <a:gd name="connsiteX3" fmla="*/ 203835 w 311213"/>
                <a:gd name="connsiteY3" fmla="*/ 92877 h 107427"/>
                <a:gd name="connsiteX4" fmla="*/ 147161 w 311213"/>
                <a:gd name="connsiteY4" fmla="*/ 41156 h 107427"/>
                <a:gd name="connsiteX5" fmla="*/ 79439 w 311213"/>
                <a:gd name="connsiteY5" fmla="*/ 1532 h 107427"/>
                <a:gd name="connsiteX6" fmla="*/ 17526 w 311213"/>
                <a:gd name="connsiteY6" fmla="*/ 17343 h 107427"/>
                <a:gd name="connsiteX7" fmla="*/ 0 w 311213"/>
                <a:gd name="connsiteY7" fmla="*/ 56682 h 107427"/>
                <a:gd name="connsiteX8" fmla="*/ 1715 w 311213"/>
                <a:gd name="connsiteY8" fmla="*/ 68397 h 107427"/>
                <a:gd name="connsiteX9" fmla="*/ 3429 w 311213"/>
                <a:gd name="connsiteY9" fmla="*/ 72208 h 107427"/>
                <a:gd name="connsiteX10" fmla="*/ 2381 w 311213"/>
                <a:gd name="connsiteY10" fmla="*/ 56777 h 107427"/>
                <a:gd name="connsiteX11" fmla="*/ 20479 w 311213"/>
                <a:gd name="connsiteY11" fmla="*/ 20582 h 107427"/>
                <a:gd name="connsiteX12" fmla="*/ 78200 w 311213"/>
                <a:gd name="connsiteY12" fmla="*/ 7152 h 107427"/>
                <a:gd name="connsiteX13" fmla="*/ 142589 w 311213"/>
                <a:gd name="connsiteY13" fmla="*/ 45252 h 107427"/>
                <a:gd name="connsiteX14" fmla="*/ 200882 w 311213"/>
                <a:gd name="connsiteY14" fmla="*/ 97544 h 107427"/>
                <a:gd name="connsiteX15" fmla="*/ 301657 w 311213"/>
                <a:gd name="connsiteY15" fmla="*/ 82114 h 107427"/>
                <a:gd name="connsiteX16" fmla="*/ 309086 w 311213"/>
                <a:gd name="connsiteY16" fmla="*/ 72589 h 107427"/>
                <a:gd name="connsiteX17" fmla="*/ 311182 w 311213"/>
                <a:gd name="connsiteY17" fmla="*/ 69636 h 1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213" h="107427">
                  <a:moveTo>
                    <a:pt x="311182" y="69636"/>
                  </a:moveTo>
                  <a:cubicBezTo>
                    <a:pt x="310706" y="69636"/>
                    <a:pt x="307562" y="73922"/>
                    <a:pt x="300228" y="80685"/>
                  </a:cubicBezTo>
                  <a:cubicBezTo>
                    <a:pt x="289760" y="90131"/>
                    <a:pt x="277140" y="96868"/>
                    <a:pt x="263462" y="100306"/>
                  </a:cubicBezTo>
                  <a:cubicBezTo>
                    <a:pt x="243383" y="105722"/>
                    <a:pt x="221971" y="103055"/>
                    <a:pt x="203835" y="92877"/>
                  </a:cubicBezTo>
                  <a:cubicBezTo>
                    <a:pt x="183356" y="81637"/>
                    <a:pt x="166688" y="60968"/>
                    <a:pt x="147161" y="41156"/>
                  </a:cubicBezTo>
                  <a:cubicBezTo>
                    <a:pt x="129169" y="21333"/>
                    <a:pt x="105537" y="7503"/>
                    <a:pt x="79439" y="1532"/>
                  </a:cubicBezTo>
                  <a:cubicBezTo>
                    <a:pt x="57464" y="-3054"/>
                    <a:pt x="34604" y="2784"/>
                    <a:pt x="17526" y="17343"/>
                  </a:cubicBezTo>
                  <a:cubicBezTo>
                    <a:pt x="6534" y="27493"/>
                    <a:pt x="191" y="41719"/>
                    <a:pt x="0" y="56682"/>
                  </a:cubicBezTo>
                  <a:cubicBezTo>
                    <a:pt x="-9" y="60650"/>
                    <a:pt x="572" y="64598"/>
                    <a:pt x="1715" y="68397"/>
                  </a:cubicBezTo>
                  <a:cubicBezTo>
                    <a:pt x="2067" y="69754"/>
                    <a:pt x="2648" y="71042"/>
                    <a:pt x="3429" y="72208"/>
                  </a:cubicBezTo>
                  <a:cubicBezTo>
                    <a:pt x="2658" y="67101"/>
                    <a:pt x="2305" y="61941"/>
                    <a:pt x="2381" y="56777"/>
                  </a:cubicBezTo>
                  <a:cubicBezTo>
                    <a:pt x="3467" y="42814"/>
                    <a:pt x="9963" y="29827"/>
                    <a:pt x="20479" y="20582"/>
                  </a:cubicBezTo>
                  <a:cubicBezTo>
                    <a:pt x="36700" y="7619"/>
                    <a:pt x="57922" y="2684"/>
                    <a:pt x="78200" y="7152"/>
                  </a:cubicBezTo>
                  <a:cubicBezTo>
                    <a:pt x="103003" y="13096"/>
                    <a:pt x="125444" y="26373"/>
                    <a:pt x="142589" y="45252"/>
                  </a:cubicBezTo>
                  <a:cubicBezTo>
                    <a:pt x="161639" y="64302"/>
                    <a:pt x="178880" y="85733"/>
                    <a:pt x="200882" y="97544"/>
                  </a:cubicBezTo>
                  <a:cubicBezTo>
                    <a:pt x="234210" y="115104"/>
                    <a:pt x="275101" y="108843"/>
                    <a:pt x="301657" y="82114"/>
                  </a:cubicBezTo>
                  <a:cubicBezTo>
                    <a:pt x="304409" y="79166"/>
                    <a:pt x="306896" y="75979"/>
                    <a:pt x="309086" y="72589"/>
                  </a:cubicBezTo>
                  <a:cubicBezTo>
                    <a:pt x="310706" y="70969"/>
                    <a:pt x="311372" y="69731"/>
                    <a:pt x="311182" y="69636"/>
                  </a:cubicBezTo>
                  <a:close/>
                </a:path>
              </a:pathLst>
            </a:custGeom>
            <a:solidFill>
              <a:srgbClr val="455A64"/>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93A2D1D6-ABF1-48FD-05E5-784A71F3F274}"/>
                </a:ext>
              </a:extLst>
            </p:cNvPr>
            <p:cNvSpPr/>
            <p:nvPr/>
          </p:nvSpPr>
          <p:spPr>
            <a:xfrm>
              <a:off x="4282960" y="801406"/>
              <a:ext cx="70463" cy="161068"/>
            </a:xfrm>
            <a:custGeom>
              <a:avLst/>
              <a:gdLst>
                <a:gd name="connsiteX0" fmla="*/ 11291 w 70463"/>
                <a:gd name="connsiteY0" fmla="*/ 161069 h 161068"/>
                <a:gd name="connsiteX1" fmla="*/ 16910 w 70463"/>
                <a:gd name="connsiteY1" fmla="*/ 154782 h 161068"/>
                <a:gd name="connsiteX2" fmla="*/ 21959 w 70463"/>
                <a:gd name="connsiteY2" fmla="*/ 132303 h 161068"/>
                <a:gd name="connsiteX3" fmla="*/ 6147 w 70463"/>
                <a:gd name="connsiteY3" fmla="*/ 60675 h 161068"/>
                <a:gd name="connsiteX4" fmla="*/ 16244 w 70463"/>
                <a:gd name="connsiteY4" fmla="*/ 23814 h 161068"/>
                <a:gd name="connsiteX5" fmla="*/ 41390 w 70463"/>
                <a:gd name="connsiteY5" fmla="*/ 5621 h 161068"/>
                <a:gd name="connsiteX6" fmla="*/ 62535 w 70463"/>
                <a:gd name="connsiteY6" fmla="*/ 4478 h 161068"/>
                <a:gd name="connsiteX7" fmla="*/ 70441 w 70463"/>
                <a:gd name="connsiteY7" fmla="*/ 6669 h 161068"/>
                <a:gd name="connsiteX8" fmla="*/ 63297 w 70463"/>
                <a:gd name="connsiteY8" fmla="*/ 2192 h 161068"/>
                <a:gd name="connsiteX9" fmla="*/ 40247 w 70463"/>
                <a:gd name="connsiteY9" fmla="*/ 1335 h 161068"/>
                <a:gd name="connsiteX10" fmla="*/ 11672 w 70463"/>
                <a:gd name="connsiteY10" fmla="*/ 20385 h 161068"/>
                <a:gd name="connsiteX11" fmla="*/ 51 w 70463"/>
                <a:gd name="connsiteY11" fmla="*/ 60675 h 161068"/>
                <a:gd name="connsiteX12" fmla="*/ 8909 w 70463"/>
                <a:gd name="connsiteY12" fmla="*/ 101157 h 161068"/>
                <a:gd name="connsiteX13" fmla="*/ 17672 w 70463"/>
                <a:gd name="connsiteY13" fmla="*/ 132399 h 161068"/>
                <a:gd name="connsiteX14" fmla="*/ 11291 w 70463"/>
                <a:gd name="connsiteY14" fmla="*/ 161069 h 1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63" h="161068">
                  <a:moveTo>
                    <a:pt x="11291" y="161069"/>
                  </a:moveTo>
                  <a:cubicBezTo>
                    <a:pt x="11291" y="161069"/>
                    <a:pt x="14148" y="159545"/>
                    <a:pt x="16910" y="154782"/>
                  </a:cubicBezTo>
                  <a:cubicBezTo>
                    <a:pt x="20635" y="147900"/>
                    <a:pt x="22387" y="140119"/>
                    <a:pt x="21959" y="132303"/>
                  </a:cubicBezTo>
                  <a:cubicBezTo>
                    <a:pt x="21959" y="111920"/>
                    <a:pt x="6147" y="88774"/>
                    <a:pt x="6147" y="60675"/>
                  </a:cubicBezTo>
                  <a:cubicBezTo>
                    <a:pt x="5652" y="47643"/>
                    <a:pt x="9176" y="34776"/>
                    <a:pt x="16244" y="23814"/>
                  </a:cubicBezTo>
                  <a:cubicBezTo>
                    <a:pt x="22359" y="15112"/>
                    <a:pt x="31207" y="8707"/>
                    <a:pt x="41390" y="5621"/>
                  </a:cubicBezTo>
                  <a:cubicBezTo>
                    <a:pt x="48219" y="3410"/>
                    <a:pt x="55506" y="3017"/>
                    <a:pt x="62535" y="4478"/>
                  </a:cubicBezTo>
                  <a:cubicBezTo>
                    <a:pt x="67583" y="5716"/>
                    <a:pt x="70155" y="7145"/>
                    <a:pt x="70441" y="6669"/>
                  </a:cubicBezTo>
                  <a:cubicBezTo>
                    <a:pt x="70727" y="6192"/>
                    <a:pt x="68345" y="4192"/>
                    <a:pt x="63297" y="2192"/>
                  </a:cubicBezTo>
                  <a:cubicBezTo>
                    <a:pt x="55877" y="-403"/>
                    <a:pt x="47838" y="-701"/>
                    <a:pt x="40247" y="1335"/>
                  </a:cubicBezTo>
                  <a:cubicBezTo>
                    <a:pt x="28798" y="4180"/>
                    <a:pt x="18701" y="10914"/>
                    <a:pt x="11672" y="20385"/>
                  </a:cubicBezTo>
                  <a:cubicBezTo>
                    <a:pt x="3566" y="32216"/>
                    <a:pt x="-511" y="46345"/>
                    <a:pt x="51" y="60675"/>
                  </a:cubicBezTo>
                  <a:cubicBezTo>
                    <a:pt x="537" y="74593"/>
                    <a:pt x="3537" y="88308"/>
                    <a:pt x="8909" y="101157"/>
                  </a:cubicBezTo>
                  <a:cubicBezTo>
                    <a:pt x="13205" y="111136"/>
                    <a:pt x="16148" y="121642"/>
                    <a:pt x="17672" y="132399"/>
                  </a:cubicBezTo>
                  <a:cubicBezTo>
                    <a:pt x="18530" y="142384"/>
                    <a:pt x="16301" y="152391"/>
                    <a:pt x="11291" y="161069"/>
                  </a:cubicBezTo>
                  <a:close/>
                </a:path>
              </a:pathLst>
            </a:custGeom>
            <a:solidFill>
              <a:srgbClr val="455A64"/>
            </a:solidFill>
            <a:ln w="9525" cap="flat">
              <a:noFill/>
              <a:prstDash val="solid"/>
              <a:miter/>
            </a:ln>
          </p:spPr>
          <p:txBody>
            <a:bodyPr rtlCol="0" anchor="ctr"/>
            <a:lstStyle/>
            <a:p>
              <a:endParaRPr lang="en-IN"/>
            </a:p>
          </p:txBody>
        </p:sp>
      </p:grpSp>
      <p:grpSp>
        <p:nvGrpSpPr>
          <p:cNvPr id="189" name="Graphic 32">
            <a:extLst>
              <a:ext uri="{FF2B5EF4-FFF2-40B4-BE49-F238E27FC236}">
                <a16:creationId xmlns:a16="http://schemas.microsoft.com/office/drawing/2014/main" id="{FBAE0B9D-0F52-FC8C-BDD6-503FF1AE8170}"/>
              </a:ext>
            </a:extLst>
          </p:cNvPr>
          <p:cNvGrpSpPr/>
          <p:nvPr/>
        </p:nvGrpSpPr>
        <p:grpSpPr>
          <a:xfrm>
            <a:off x="2969137" y="1650180"/>
            <a:ext cx="3241238" cy="2969072"/>
            <a:chOff x="2969137" y="1650180"/>
            <a:chExt cx="3241238" cy="2969072"/>
          </a:xfrm>
          <a:solidFill>
            <a:srgbClr val="FFD45E"/>
          </a:solidFill>
        </p:grpSpPr>
        <p:sp>
          <p:nvSpPr>
            <p:cNvPr id="190" name="Freeform: Shape 189">
              <a:extLst>
                <a:ext uri="{FF2B5EF4-FFF2-40B4-BE49-F238E27FC236}">
                  <a16:creationId xmlns:a16="http://schemas.microsoft.com/office/drawing/2014/main" id="{E3A2F683-BFEB-4F7B-E5D5-121460F93F81}"/>
                </a:ext>
              </a:extLst>
            </p:cNvPr>
            <p:cNvSpPr/>
            <p:nvPr/>
          </p:nvSpPr>
          <p:spPr>
            <a:xfrm>
              <a:off x="3176178" y="2778988"/>
              <a:ext cx="2753148" cy="871804"/>
            </a:xfrm>
            <a:custGeom>
              <a:avLst/>
              <a:gdLst>
                <a:gd name="connsiteX0" fmla="*/ 1376772 w 2753148"/>
                <a:gd name="connsiteY0" fmla="*/ 0 h 871804"/>
                <a:gd name="connsiteX1" fmla="*/ 1362579 w 2753148"/>
                <a:gd name="connsiteY1" fmla="*/ 0 h 871804"/>
                <a:gd name="connsiteX2" fmla="*/ 1321050 w 2753148"/>
                <a:gd name="connsiteY2" fmla="*/ 571 h 871804"/>
                <a:gd name="connsiteX3" fmla="*/ 1161221 w 2753148"/>
                <a:gd name="connsiteY3" fmla="*/ 5905 h 871804"/>
                <a:gd name="connsiteX4" fmla="*/ 909094 w 2753148"/>
                <a:gd name="connsiteY4" fmla="*/ 26861 h 871804"/>
                <a:gd name="connsiteX5" fmla="*/ 752694 w 2753148"/>
                <a:gd name="connsiteY5" fmla="*/ 48578 h 871804"/>
                <a:gd name="connsiteX6" fmla="*/ 578958 w 2753148"/>
                <a:gd name="connsiteY6" fmla="*/ 82201 h 871804"/>
                <a:gd name="connsiteX7" fmla="*/ 391125 w 2753148"/>
                <a:gd name="connsiteY7" fmla="*/ 133445 h 871804"/>
                <a:gd name="connsiteX8" fmla="*/ 196338 w 2753148"/>
                <a:gd name="connsiteY8" fmla="*/ 213741 h 871804"/>
                <a:gd name="connsiteX9" fmla="*/ 102993 w 2753148"/>
                <a:gd name="connsiteY9" fmla="*/ 273463 h 871804"/>
                <a:gd name="connsiteX10" fmla="*/ 26793 w 2753148"/>
                <a:gd name="connsiteY10" fmla="*/ 357092 h 871804"/>
                <a:gd name="connsiteX11" fmla="*/ 19745 w 2753148"/>
                <a:gd name="connsiteY11" fmla="*/ 369665 h 871804"/>
                <a:gd name="connsiteX12" fmla="*/ 14411 w 2753148"/>
                <a:gd name="connsiteY12" fmla="*/ 383096 h 871804"/>
                <a:gd name="connsiteX13" fmla="*/ 11649 w 2753148"/>
                <a:gd name="connsiteY13" fmla="*/ 389858 h 871804"/>
                <a:gd name="connsiteX14" fmla="*/ 9839 w 2753148"/>
                <a:gd name="connsiteY14" fmla="*/ 396907 h 871804"/>
                <a:gd name="connsiteX15" fmla="*/ 6505 w 2753148"/>
                <a:gd name="connsiteY15" fmla="*/ 411004 h 871804"/>
                <a:gd name="connsiteX16" fmla="*/ 9363 w 2753148"/>
                <a:gd name="connsiteY16" fmla="*/ 469202 h 871804"/>
                <a:gd name="connsiteX17" fmla="*/ 73371 w 2753148"/>
                <a:gd name="connsiteY17" fmla="*/ 569023 h 871804"/>
                <a:gd name="connsiteX18" fmla="*/ 288064 w 2753148"/>
                <a:gd name="connsiteY18" fmla="*/ 696849 h 871804"/>
                <a:gd name="connsiteX19" fmla="*/ 538286 w 2753148"/>
                <a:gd name="connsiteY19" fmla="*/ 776002 h 871804"/>
                <a:gd name="connsiteX20" fmla="*/ 1084354 w 2753148"/>
                <a:gd name="connsiteY20" fmla="*/ 856393 h 871804"/>
                <a:gd name="connsiteX21" fmla="*/ 1636804 w 2753148"/>
                <a:gd name="connsiteY21" fmla="*/ 858583 h 871804"/>
                <a:gd name="connsiteX22" fmla="*/ 2146963 w 2753148"/>
                <a:gd name="connsiteY22" fmla="*/ 791908 h 871804"/>
                <a:gd name="connsiteX23" fmla="*/ 2378230 w 2753148"/>
                <a:gd name="connsiteY23" fmla="*/ 729520 h 871804"/>
                <a:gd name="connsiteX24" fmla="*/ 2585018 w 2753148"/>
                <a:gd name="connsiteY24" fmla="*/ 639413 h 871804"/>
                <a:gd name="connsiteX25" fmla="*/ 2672172 w 2753148"/>
                <a:gd name="connsiteY25" fmla="*/ 577405 h 871804"/>
                <a:gd name="connsiteX26" fmla="*/ 2735227 w 2753148"/>
                <a:gd name="connsiteY26" fmla="*/ 497014 h 871804"/>
                <a:gd name="connsiteX27" fmla="*/ 2739990 w 2753148"/>
                <a:gd name="connsiteY27" fmla="*/ 485394 h 871804"/>
                <a:gd name="connsiteX28" fmla="*/ 2743990 w 2753148"/>
                <a:gd name="connsiteY28" fmla="*/ 473583 h 871804"/>
                <a:gd name="connsiteX29" fmla="*/ 2746848 w 2753148"/>
                <a:gd name="connsiteY29" fmla="*/ 461581 h 871804"/>
                <a:gd name="connsiteX30" fmla="*/ 2748276 w 2753148"/>
                <a:gd name="connsiteY30" fmla="*/ 455581 h 871804"/>
                <a:gd name="connsiteX31" fmla="*/ 2748276 w 2753148"/>
                <a:gd name="connsiteY31" fmla="*/ 449389 h 871804"/>
                <a:gd name="connsiteX32" fmla="*/ 2744657 w 2753148"/>
                <a:gd name="connsiteY32" fmla="*/ 401764 h 871804"/>
                <a:gd name="connsiteX33" fmla="*/ 2724559 w 2753148"/>
                <a:gd name="connsiteY33" fmla="*/ 358807 h 871804"/>
                <a:gd name="connsiteX34" fmla="*/ 2695032 w 2753148"/>
                <a:gd name="connsiteY34" fmla="*/ 322516 h 871804"/>
                <a:gd name="connsiteX35" fmla="*/ 2625309 w 2753148"/>
                <a:gd name="connsiteY35" fmla="*/ 265366 h 871804"/>
                <a:gd name="connsiteX36" fmla="*/ 2551395 w 2753148"/>
                <a:gd name="connsiteY36" fmla="*/ 221361 h 871804"/>
                <a:gd name="connsiteX37" fmla="*/ 2407377 w 2753148"/>
                <a:gd name="connsiteY37" fmla="*/ 157163 h 871804"/>
                <a:gd name="connsiteX38" fmla="*/ 2165823 w 2753148"/>
                <a:gd name="connsiteY38" fmla="*/ 82677 h 871804"/>
                <a:gd name="connsiteX39" fmla="*/ 2009708 w 2753148"/>
                <a:gd name="connsiteY39" fmla="*/ 48387 h 871804"/>
                <a:gd name="connsiteX40" fmla="*/ 1968846 w 2753148"/>
                <a:gd name="connsiteY40" fmla="*/ 40767 h 871804"/>
                <a:gd name="connsiteX41" fmla="*/ 1954844 w 2753148"/>
                <a:gd name="connsiteY41" fmla="*/ 38100 h 871804"/>
                <a:gd name="connsiteX42" fmla="*/ 2009898 w 2753148"/>
                <a:gd name="connsiteY42" fmla="*/ 47625 h 871804"/>
                <a:gd name="connsiteX43" fmla="*/ 2166299 w 2753148"/>
                <a:gd name="connsiteY43" fmla="*/ 81058 h 871804"/>
                <a:gd name="connsiteX44" fmla="*/ 2408329 w 2753148"/>
                <a:gd name="connsiteY44" fmla="*/ 154781 h 871804"/>
                <a:gd name="connsiteX45" fmla="*/ 2552919 w 2753148"/>
                <a:gd name="connsiteY45" fmla="*/ 218694 h 871804"/>
                <a:gd name="connsiteX46" fmla="*/ 2627214 w 2753148"/>
                <a:gd name="connsiteY46" fmla="*/ 262795 h 871804"/>
                <a:gd name="connsiteX47" fmla="*/ 2697604 w 2753148"/>
                <a:gd name="connsiteY47" fmla="*/ 320612 h 871804"/>
                <a:gd name="connsiteX48" fmla="*/ 2727512 w 2753148"/>
                <a:gd name="connsiteY48" fmla="*/ 357283 h 871804"/>
                <a:gd name="connsiteX49" fmla="*/ 2748372 w 2753148"/>
                <a:gd name="connsiteY49" fmla="*/ 401193 h 871804"/>
                <a:gd name="connsiteX50" fmla="*/ 2752182 w 2753148"/>
                <a:gd name="connsiteY50" fmla="*/ 450723 h 871804"/>
                <a:gd name="connsiteX51" fmla="*/ 2751705 w 2753148"/>
                <a:gd name="connsiteY51" fmla="*/ 457009 h 871804"/>
                <a:gd name="connsiteX52" fmla="*/ 2750277 w 2753148"/>
                <a:gd name="connsiteY52" fmla="*/ 463201 h 871804"/>
                <a:gd name="connsiteX53" fmla="*/ 2747324 w 2753148"/>
                <a:gd name="connsiteY53" fmla="*/ 475488 h 871804"/>
                <a:gd name="connsiteX54" fmla="*/ 2743228 w 2753148"/>
                <a:gd name="connsiteY54" fmla="*/ 487585 h 871804"/>
                <a:gd name="connsiteX55" fmla="*/ 2738466 w 2753148"/>
                <a:gd name="connsiteY55" fmla="*/ 499491 h 871804"/>
                <a:gd name="connsiteX56" fmla="*/ 2674553 w 2753148"/>
                <a:gd name="connsiteY56" fmla="*/ 581215 h 871804"/>
                <a:gd name="connsiteX57" fmla="*/ 2586732 w 2753148"/>
                <a:gd name="connsiteY57" fmla="*/ 643890 h 871804"/>
                <a:gd name="connsiteX58" fmla="*/ 2379468 w 2753148"/>
                <a:gd name="connsiteY58" fmla="*/ 734568 h 871804"/>
                <a:gd name="connsiteX59" fmla="*/ 2147725 w 2753148"/>
                <a:gd name="connsiteY59" fmla="*/ 797338 h 871804"/>
                <a:gd name="connsiteX60" fmla="*/ 1636899 w 2753148"/>
                <a:gd name="connsiteY60" fmla="*/ 864013 h 871804"/>
                <a:gd name="connsiteX61" fmla="*/ 1083783 w 2753148"/>
                <a:gd name="connsiteY61" fmla="*/ 861917 h 871804"/>
                <a:gd name="connsiteX62" fmla="*/ 536857 w 2753148"/>
                <a:gd name="connsiteY62" fmla="*/ 781240 h 871804"/>
                <a:gd name="connsiteX63" fmla="*/ 285969 w 2753148"/>
                <a:gd name="connsiteY63" fmla="*/ 701802 h 871804"/>
                <a:gd name="connsiteX64" fmla="*/ 69942 w 2753148"/>
                <a:gd name="connsiteY64" fmla="*/ 572929 h 871804"/>
                <a:gd name="connsiteX65" fmla="*/ 4695 w 2753148"/>
                <a:gd name="connsiteY65" fmla="*/ 470821 h 871804"/>
                <a:gd name="connsiteX66" fmla="*/ 1838 w 2753148"/>
                <a:gd name="connsiteY66" fmla="*/ 410908 h 871804"/>
                <a:gd name="connsiteX67" fmla="*/ 5362 w 2753148"/>
                <a:gd name="connsiteY67" fmla="*/ 396335 h 871804"/>
                <a:gd name="connsiteX68" fmla="*/ 7172 w 2753148"/>
                <a:gd name="connsiteY68" fmla="*/ 389096 h 871804"/>
                <a:gd name="connsiteX69" fmla="*/ 9934 w 2753148"/>
                <a:gd name="connsiteY69" fmla="*/ 382143 h 871804"/>
                <a:gd name="connsiteX70" fmla="*/ 15554 w 2753148"/>
                <a:gd name="connsiteY70" fmla="*/ 368427 h 871804"/>
                <a:gd name="connsiteX71" fmla="*/ 22698 w 2753148"/>
                <a:gd name="connsiteY71" fmla="*/ 355473 h 871804"/>
                <a:gd name="connsiteX72" fmla="*/ 100326 w 2753148"/>
                <a:gd name="connsiteY72" fmla="*/ 270700 h 871804"/>
                <a:gd name="connsiteX73" fmla="*/ 194433 w 2753148"/>
                <a:gd name="connsiteY73" fmla="*/ 210693 h 871804"/>
                <a:gd name="connsiteX74" fmla="*/ 389886 w 2753148"/>
                <a:gd name="connsiteY74" fmla="*/ 130397 h 871804"/>
                <a:gd name="connsiteX75" fmla="*/ 578100 w 2753148"/>
                <a:gd name="connsiteY75" fmla="*/ 79343 h 871804"/>
                <a:gd name="connsiteX76" fmla="*/ 752217 w 2753148"/>
                <a:gd name="connsiteY76" fmla="*/ 46101 h 871804"/>
                <a:gd name="connsiteX77" fmla="*/ 908808 w 2753148"/>
                <a:gd name="connsiteY77" fmla="*/ 24670 h 871804"/>
                <a:gd name="connsiteX78" fmla="*/ 1161126 w 2753148"/>
                <a:gd name="connsiteY78" fmla="*/ 4572 h 871804"/>
                <a:gd name="connsiteX79" fmla="*/ 1321050 w 2753148"/>
                <a:gd name="connsiteY79" fmla="*/ 95 h 871804"/>
                <a:gd name="connsiteX80" fmla="*/ 1376772 w 2753148"/>
                <a:gd name="connsiteY80" fmla="*/ 95 h 8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753148" h="871804">
                  <a:moveTo>
                    <a:pt x="1376772" y="0"/>
                  </a:moveTo>
                  <a:lnTo>
                    <a:pt x="1362579" y="0"/>
                  </a:lnTo>
                  <a:lnTo>
                    <a:pt x="1321050" y="571"/>
                  </a:lnTo>
                  <a:cubicBezTo>
                    <a:pt x="1284474" y="1143"/>
                    <a:pt x="1230563" y="2572"/>
                    <a:pt x="1161221" y="5905"/>
                  </a:cubicBezTo>
                  <a:cubicBezTo>
                    <a:pt x="1091879" y="9239"/>
                    <a:pt x="1007106" y="15430"/>
                    <a:pt x="909094" y="26861"/>
                  </a:cubicBezTo>
                  <a:cubicBezTo>
                    <a:pt x="860231" y="32766"/>
                    <a:pt x="807843" y="39433"/>
                    <a:pt x="752694" y="48578"/>
                  </a:cubicBezTo>
                  <a:cubicBezTo>
                    <a:pt x="697544" y="57721"/>
                    <a:pt x="639441" y="68389"/>
                    <a:pt x="578958" y="82201"/>
                  </a:cubicBezTo>
                  <a:cubicBezTo>
                    <a:pt x="518474" y="96012"/>
                    <a:pt x="455133" y="112395"/>
                    <a:pt x="391125" y="133445"/>
                  </a:cubicBezTo>
                  <a:cubicBezTo>
                    <a:pt x="324059" y="154696"/>
                    <a:pt x="258899" y="181556"/>
                    <a:pt x="196338" y="213741"/>
                  </a:cubicBezTo>
                  <a:cubicBezTo>
                    <a:pt x="163525" y="230857"/>
                    <a:pt x="132292" y="250850"/>
                    <a:pt x="102993" y="273463"/>
                  </a:cubicBezTo>
                  <a:cubicBezTo>
                    <a:pt x="72475" y="296208"/>
                    <a:pt x="46605" y="324593"/>
                    <a:pt x="26793" y="357092"/>
                  </a:cubicBezTo>
                  <a:cubicBezTo>
                    <a:pt x="24412" y="361283"/>
                    <a:pt x="21936" y="365379"/>
                    <a:pt x="19745" y="369665"/>
                  </a:cubicBezTo>
                  <a:lnTo>
                    <a:pt x="14411" y="383096"/>
                  </a:lnTo>
                  <a:lnTo>
                    <a:pt x="11649" y="389858"/>
                  </a:lnTo>
                  <a:cubicBezTo>
                    <a:pt x="10887" y="392144"/>
                    <a:pt x="10506" y="394525"/>
                    <a:pt x="9839" y="396907"/>
                  </a:cubicBezTo>
                  <a:lnTo>
                    <a:pt x="6505" y="411004"/>
                  </a:lnTo>
                  <a:cubicBezTo>
                    <a:pt x="3409" y="430387"/>
                    <a:pt x="4381" y="450209"/>
                    <a:pt x="9363" y="469202"/>
                  </a:cubicBezTo>
                  <a:cubicBezTo>
                    <a:pt x="18888" y="507778"/>
                    <a:pt x="44129" y="541020"/>
                    <a:pt x="73371" y="569023"/>
                  </a:cubicBezTo>
                  <a:cubicBezTo>
                    <a:pt x="132997" y="625126"/>
                    <a:pt x="209102" y="664273"/>
                    <a:pt x="288064" y="696849"/>
                  </a:cubicBezTo>
                  <a:cubicBezTo>
                    <a:pt x="369398" y="729386"/>
                    <a:pt x="453037" y="755847"/>
                    <a:pt x="538286" y="776002"/>
                  </a:cubicBezTo>
                  <a:cubicBezTo>
                    <a:pt x="717737" y="818026"/>
                    <a:pt x="900407" y="844925"/>
                    <a:pt x="1084354" y="856393"/>
                  </a:cubicBezTo>
                  <a:cubicBezTo>
                    <a:pt x="1268272" y="868813"/>
                    <a:pt x="1452791" y="869547"/>
                    <a:pt x="1636804" y="858583"/>
                  </a:cubicBezTo>
                  <a:cubicBezTo>
                    <a:pt x="1808264" y="848963"/>
                    <a:pt x="1978790" y="826675"/>
                    <a:pt x="2146963" y="791908"/>
                  </a:cubicBezTo>
                  <a:cubicBezTo>
                    <a:pt x="2225154" y="775421"/>
                    <a:pt x="2302354" y="754589"/>
                    <a:pt x="2378230" y="729520"/>
                  </a:cubicBezTo>
                  <a:cubicBezTo>
                    <a:pt x="2449954" y="706345"/>
                    <a:pt x="2519210" y="676161"/>
                    <a:pt x="2585018" y="639413"/>
                  </a:cubicBezTo>
                  <a:cubicBezTo>
                    <a:pt x="2615936" y="621506"/>
                    <a:pt x="2645121" y="600751"/>
                    <a:pt x="2672172" y="577405"/>
                  </a:cubicBezTo>
                  <a:cubicBezTo>
                    <a:pt x="2698470" y="555203"/>
                    <a:pt x="2719930" y="527837"/>
                    <a:pt x="2735227" y="497014"/>
                  </a:cubicBezTo>
                  <a:lnTo>
                    <a:pt x="2739990" y="485394"/>
                  </a:lnTo>
                  <a:cubicBezTo>
                    <a:pt x="2741685" y="481594"/>
                    <a:pt x="2743028" y="477641"/>
                    <a:pt x="2743990" y="473583"/>
                  </a:cubicBezTo>
                  <a:lnTo>
                    <a:pt x="2746848" y="461581"/>
                  </a:lnTo>
                  <a:cubicBezTo>
                    <a:pt x="2747324" y="459581"/>
                    <a:pt x="2747991" y="457581"/>
                    <a:pt x="2748276" y="455581"/>
                  </a:cubicBezTo>
                  <a:lnTo>
                    <a:pt x="2748276" y="449389"/>
                  </a:lnTo>
                  <a:cubicBezTo>
                    <a:pt x="2750286" y="433435"/>
                    <a:pt x="2749048" y="417233"/>
                    <a:pt x="2744657" y="401764"/>
                  </a:cubicBezTo>
                  <a:cubicBezTo>
                    <a:pt x="2740018" y="386572"/>
                    <a:pt x="2733246" y="372104"/>
                    <a:pt x="2724559" y="358807"/>
                  </a:cubicBezTo>
                  <a:cubicBezTo>
                    <a:pt x="2715825" y="345843"/>
                    <a:pt x="2705947" y="333699"/>
                    <a:pt x="2695032" y="322516"/>
                  </a:cubicBezTo>
                  <a:cubicBezTo>
                    <a:pt x="2673791" y="301142"/>
                    <a:pt x="2650435" y="281997"/>
                    <a:pt x="2625309" y="265366"/>
                  </a:cubicBezTo>
                  <a:cubicBezTo>
                    <a:pt x="2601572" y="249231"/>
                    <a:pt x="2576893" y="234544"/>
                    <a:pt x="2551395" y="221361"/>
                  </a:cubicBezTo>
                  <a:cubicBezTo>
                    <a:pt x="2504760" y="197005"/>
                    <a:pt x="2456669" y="175565"/>
                    <a:pt x="2407377" y="157163"/>
                  </a:cubicBezTo>
                  <a:cubicBezTo>
                    <a:pt x="2328357" y="127711"/>
                    <a:pt x="2247709" y="102841"/>
                    <a:pt x="2165823" y="82677"/>
                  </a:cubicBezTo>
                  <a:cubicBezTo>
                    <a:pt x="2098481" y="65913"/>
                    <a:pt x="2045617" y="55245"/>
                    <a:pt x="2009708" y="48387"/>
                  </a:cubicBezTo>
                  <a:cubicBezTo>
                    <a:pt x="1991801" y="44863"/>
                    <a:pt x="1977990" y="42577"/>
                    <a:pt x="1968846" y="40767"/>
                  </a:cubicBezTo>
                  <a:lnTo>
                    <a:pt x="1954844" y="38100"/>
                  </a:lnTo>
                  <a:cubicBezTo>
                    <a:pt x="1954844" y="38100"/>
                    <a:pt x="1973894" y="40862"/>
                    <a:pt x="2009898" y="47625"/>
                  </a:cubicBezTo>
                  <a:cubicBezTo>
                    <a:pt x="2045903" y="54388"/>
                    <a:pt x="2098767" y="64484"/>
                    <a:pt x="2166299" y="81058"/>
                  </a:cubicBezTo>
                  <a:cubicBezTo>
                    <a:pt x="2248357" y="100841"/>
                    <a:pt x="2329176" y="125463"/>
                    <a:pt x="2408329" y="154781"/>
                  </a:cubicBezTo>
                  <a:cubicBezTo>
                    <a:pt x="2457802" y="173069"/>
                    <a:pt x="2506094" y="194415"/>
                    <a:pt x="2552919" y="218694"/>
                  </a:cubicBezTo>
                  <a:cubicBezTo>
                    <a:pt x="2578531" y="231924"/>
                    <a:pt x="2603335" y="246650"/>
                    <a:pt x="2627214" y="262795"/>
                  </a:cubicBezTo>
                  <a:cubicBezTo>
                    <a:pt x="2652579" y="279625"/>
                    <a:pt x="2676163" y="298999"/>
                    <a:pt x="2697604" y="320612"/>
                  </a:cubicBezTo>
                  <a:cubicBezTo>
                    <a:pt x="2708643" y="331927"/>
                    <a:pt x="2718644" y="344195"/>
                    <a:pt x="2727512" y="357283"/>
                  </a:cubicBezTo>
                  <a:cubicBezTo>
                    <a:pt x="2736513" y="370856"/>
                    <a:pt x="2743543" y="385639"/>
                    <a:pt x="2748372" y="401193"/>
                  </a:cubicBezTo>
                  <a:cubicBezTo>
                    <a:pt x="2752972" y="417281"/>
                    <a:pt x="2754268" y="434121"/>
                    <a:pt x="2752182" y="450723"/>
                  </a:cubicBezTo>
                  <a:lnTo>
                    <a:pt x="2751705" y="457009"/>
                  </a:lnTo>
                  <a:cubicBezTo>
                    <a:pt x="2751705" y="459105"/>
                    <a:pt x="2750753" y="461105"/>
                    <a:pt x="2750277" y="463201"/>
                  </a:cubicBezTo>
                  <a:lnTo>
                    <a:pt x="2747324" y="475488"/>
                  </a:lnTo>
                  <a:cubicBezTo>
                    <a:pt x="2746352" y="479641"/>
                    <a:pt x="2744981" y="483689"/>
                    <a:pt x="2743228" y="487585"/>
                  </a:cubicBezTo>
                  <a:lnTo>
                    <a:pt x="2738466" y="499491"/>
                  </a:lnTo>
                  <a:cubicBezTo>
                    <a:pt x="2722949" y="530800"/>
                    <a:pt x="2701204" y="558613"/>
                    <a:pt x="2674553" y="581215"/>
                  </a:cubicBezTo>
                  <a:cubicBezTo>
                    <a:pt x="2647321" y="604828"/>
                    <a:pt x="2617917" y="625812"/>
                    <a:pt x="2586732" y="643890"/>
                  </a:cubicBezTo>
                  <a:cubicBezTo>
                    <a:pt x="2520791" y="680847"/>
                    <a:pt x="2451363" y="711222"/>
                    <a:pt x="2379468" y="734568"/>
                  </a:cubicBezTo>
                  <a:cubicBezTo>
                    <a:pt x="2303449" y="759800"/>
                    <a:pt x="2226087" y="780755"/>
                    <a:pt x="2147725" y="797338"/>
                  </a:cubicBezTo>
                  <a:cubicBezTo>
                    <a:pt x="1979332" y="832152"/>
                    <a:pt x="1808587" y="854431"/>
                    <a:pt x="1636899" y="864013"/>
                  </a:cubicBezTo>
                  <a:cubicBezTo>
                    <a:pt x="1452667" y="875062"/>
                    <a:pt x="1267920" y="874357"/>
                    <a:pt x="1083783" y="861917"/>
                  </a:cubicBezTo>
                  <a:cubicBezTo>
                    <a:pt x="899531" y="850402"/>
                    <a:pt x="716584" y="823408"/>
                    <a:pt x="536857" y="781240"/>
                  </a:cubicBezTo>
                  <a:cubicBezTo>
                    <a:pt x="451361" y="761067"/>
                    <a:pt x="367493" y="734511"/>
                    <a:pt x="285969" y="701802"/>
                  </a:cubicBezTo>
                  <a:cubicBezTo>
                    <a:pt x="206816" y="668846"/>
                    <a:pt x="130330" y="629698"/>
                    <a:pt x="69942" y="572929"/>
                  </a:cubicBezTo>
                  <a:cubicBezTo>
                    <a:pt x="40319" y="544354"/>
                    <a:pt x="14316" y="510635"/>
                    <a:pt x="4695" y="470821"/>
                  </a:cubicBezTo>
                  <a:cubicBezTo>
                    <a:pt x="-382" y="451266"/>
                    <a:pt x="-1353" y="430863"/>
                    <a:pt x="1838" y="410908"/>
                  </a:cubicBezTo>
                  <a:lnTo>
                    <a:pt x="5362" y="396335"/>
                  </a:lnTo>
                  <a:cubicBezTo>
                    <a:pt x="5934" y="393859"/>
                    <a:pt x="6410" y="391478"/>
                    <a:pt x="7172" y="389096"/>
                  </a:cubicBezTo>
                  <a:lnTo>
                    <a:pt x="9934" y="382143"/>
                  </a:lnTo>
                  <a:lnTo>
                    <a:pt x="15554" y="368427"/>
                  </a:lnTo>
                  <a:cubicBezTo>
                    <a:pt x="17745" y="364046"/>
                    <a:pt x="20316" y="359759"/>
                    <a:pt x="22698" y="355473"/>
                  </a:cubicBezTo>
                  <a:cubicBezTo>
                    <a:pt x="42910" y="322507"/>
                    <a:pt x="69265" y="293732"/>
                    <a:pt x="100326" y="270700"/>
                  </a:cubicBezTo>
                  <a:cubicBezTo>
                    <a:pt x="129892" y="247993"/>
                    <a:pt x="161372" y="227914"/>
                    <a:pt x="194433" y="210693"/>
                  </a:cubicBezTo>
                  <a:cubicBezTo>
                    <a:pt x="257203" y="178460"/>
                    <a:pt x="322583" y="151600"/>
                    <a:pt x="389886" y="130397"/>
                  </a:cubicBezTo>
                  <a:cubicBezTo>
                    <a:pt x="454466" y="109442"/>
                    <a:pt x="517521" y="93059"/>
                    <a:pt x="578100" y="79343"/>
                  </a:cubicBezTo>
                  <a:cubicBezTo>
                    <a:pt x="638679" y="65627"/>
                    <a:pt x="696972" y="54769"/>
                    <a:pt x="752217" y="46101"/>
                  </a:cubicBezTo>
                  <a:cubicBezTo>
                    <a:pt x="807462" y="37433"/>
                    <a:pt x="859850" y="30385"/>
                    <a:pt x="908808" y="24670"/>
                  </a:cubicBezTo>
                  <a:cubicBezTo>
                    <a:pt x="1006916" y="13716"/>
                    <a:pt x="1091784" y="7906"/>
                    <a:pt x="1161126" y="4572"/>
                  </a:cubicBezTo>
                  <a:cubicBezTo>
                    <a:pt x="1230468" y="1238"/>
                    <a:pt x="1284474" y="381"/>
                    <a:pt x="1321050" y="95"/>
                  </a:cubicBezTo>
                  <a:lnTo>
                    <a:pt x="1376772" y="95"/>
                  </a:lnTo>
                  <a:close/>
                </a:path>
              </a:pathLst>
            </a:custGeom>
            <a:solidFill>
              <a:srgbClr val="FFD45E"/>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2352A919-991F-37DB-8BB6-58462213C57E}"/>
                </a:ext>
              </a:extLst>
            </p:cNvPr>
            <p:cNvSpPr/>
            <p:nvPr/>
          </p:nvSpPr>
          <p:spPr>
            <a:xfrm>
              <a:off x="2969137" y="1988508"/>
              <a:ext cx="3241238" cy="1025604"/>
            </a:xfrm>
            <a:custGeom>
              <a:avLst/>
              <a:gdLst>
                <a:gd name="connsiteX0" fmla="*/ 805430 w 3241238"/>
                <a:gd name="connsiteY0" fmla="*/ 68771 h 1025604"/>
                <a:gd name="connsiteX1" fmla="*/ 789428 w 3241238"/>
                <a:gd name="connsiteY1" fmla="*/ 72104 h 1025604"/>
                <a:gd name="connsiteX2" fmla="*/ 742374 w 3241238"/>
                <a:gd name="connsiteY2" fmla="*/ 81629 h 1025604"/>
                <a:gd name="connsiteX3" fmla="*/ 562923 w 3241238"/>
                <a:gd name="connsiteY3" fmla="*/ 124587 h 1025604"/>
                <a:gd name="connsiteX4" fmla="*/ 288413 w 3241238"/>
                <a:gd name="connsiteY4" fmla="*/ 221837 h 1025604"/>
                <a:gd name="connsiteX5" fmla="*/ 209736 w 3241238"/>
                <a:gd name="connsiteY5" fmla="*/ 261652 h 1025604"/>
                <a:gd name="connsiteX6" fmla="*/ 130774 w 3241238"/>
                <a:gd name="connsiteY6" fmla="*/ 312325 h 1025604"/>
                <a:gd name="connsiteX7" fmla="*/ 57908 w 3241238"/>
                <a:gd name="connsiteY7" fmla="*/ 379000 h 1025604"/>
                <a:gd name="connsiteX8" fmla="*/ 8473 w 3241238"/>
                <a:gd name="connsiteY8" fmla="*/ 469678 h 1025604"/>
                <a:gd name="connsiteX9" fmla="*/ 16379 w 3241238"/>
                <a:gd name="connsiteY9" fmla="*/ 576263 h 1025604"/>
                <a:gd name="connsiteX10" fmla="*/ 82292 w 3241238"/>
                <a:gd name="connsiteY10" fmla="*/ 668560 h 1025604"/>
                <a:gd name="connsiteX11" fmla="*/ 286317 w 3241238"/>
                <a:gd name="connsiteY11" fmla="*/ 798767 h 1025604"/>
                <a:gd name="connsiteX12" fmla="*/ 800667 w 3241238"/>
                <a:gd name="connsiteY12" fmla="*/ 950119 h 1025604"/>
                <a:gd name="connsiteX13" fmla="*/ 1391217 w 3241238"/>
                <a:gd name="connsiteY13" fmla="*/ 1015270 h 1025604"/>
                <a:gd name="connsiteX14" fmla="*/ 2029392 w 3241238"/>
                <a:gd name="connsiteY14" fmla="*/ 1003935 h 1025604"/>
                <a:gd name="connsiteX15" fmla="*/ 2658519 w 3241238"/>
                <a:gd name="connsiteY15" fmla="*/ 901351 h 1025604"/>
                <a:gd name="connsiteX16" fmla="*/ 2945031 w 3241238"/>
                <a:gd name="connsiteY16" fmla="*/ 803053 h 1025604"/>
                <a:gd name="connsiteX17" fmla="*/ 3073523 w 3241238"/>
                <a:gd name="connsiteY17" fmla="*/ 734473 h 1025604"/>
                <a:gd name="connsiteX18" fmla="*/ 3182584 w 3241238"/>
                <a:gd name="connsiteY18" fmla="*/ 642461 h 1025604"/>
                <a:gd name="connsiteX19" fmla="*/ 3236686 w 3241238"/>
                <a:gd name="connsiteY19" fmla="*/ 517493 h 1025604"/>
                <a:gd name="connsiteX20" fmla="*/ 3236115 w 3241238"/>
                <a:gd name="connsiteY20" fmla="*/ 500443 h 1025604"/>
                <a:gd name="connsiteX21" fmla="*/ 3234305 w 3241238"/>
                <a:gd name="connsiteY21" fmla="*/ 483584 h 1025604"/>
                <a:gd name="connsiteX22" fmla="*/ 3230590 w 3241238"/>
                <a:gd name="connsiteY22" fmla="*/ 467011 h 1025604"/>
                <a:gd name="connsiteX23" fmla="*/ 3225161 w 3241238"/>
                <a:gd name="connsiteY23" fmla="*/ 451009 h 1025604"/>
                <a:gd name="connsiteX24" fmla="*/ 3192490 w 3241238"/>
                <a:gd name="connsiteY24" fmla="*/ 392621 h 1025604"/>
                <a:gd name="connsiteX25" fmla="*/ 3095811 w 3241238"/>
                <a:gd name="connsiteY25" fmla="*/ 303371 h 1025604"/>
                <a:gd name="connsiteX26" fmla="*/ 2985226 w 3241238"/>
                <a:gd name="connsiteY26" fmla="*/ 238696 h 1025604"/>
                <a:gd name="connsiteX27" fmla="*/ 2758722 w 3241238"/>
                <a:gd name="connsiteY27" fmla="*/ 149828 h 1025604"/>
                <a:gd name="connsiteX28" fmla="*/ 2541361 w 3241238"/>
                <a:gd name="connsiteY28" fmla="*/ 92678 h 1025604"/>
                <a:gd name="connsiteX29" fmla="*/ 1868801 w 3241238"/>
                <a:gd name="connsiteY29" fmla="*/ 6953 h 1025604"/>
                <a:gd name="connsiteX30" fmla="*/ 1684301 w 3241238"/>
                <a:gd name="connsiteY30" fmla="*/ 1619 h 1025604"/>
                <a:gd name="connsiteX31" fmla="*/ 1636677 w 3241238"/>
                <a:gd name="connsiteY31" fmla="*/ 571 h 1025604"/>
                <a:gd name="connsiteX32" fmla="*/ 1620389 w 3241238"/>
                <a:gd name="connsiteY32" fmla="*/ 0 h 1025604"/>
                <a:gd name="connsiteX33" fmla="*/ 1636677 w 3241238"/>
                <a:gd name="connsiteY33" fmla="*/ 0 h 1025604"/>
                <a:gd name="connsiteX34" fmla="*/ 1684301 w 3241238"/>
                <a:gd name="connsiteY34" fmla="*/ 571 h 1025604"/>
                <a:gd name="connsiteX35" fmla="*/ 1868896 w 3241238"/>
                <a:gd name="connsiteY35" fmla="*/ 5048 h 1025604"/>
                <a:gd name="connsiteX36" fmla="*/ 2542123 w 3241238"/>
                <a:gd name="connsiteY36" fmla="*/ 89345 h 1025604"/>
                <a:gd name="connsiteX37" fmla="*/ 2759865 w 3241238"/>
                <a:gd name="connsiteY37" fmla="*/ 146495 h 1025604"/>
                <a:gd name="connsiteX38" fmla="*/ 2987036 w 3241238"/>
                <a:gd name="connsiteY38" fmla="*/ 235458 h 1025604"/>
                <a:gd name="connsiteX39" fmla="*/ 3098288 w 3241238"/>
                <a:gd name="connsiteY39" fmla="*/ 299657 h 1025604"/>
                <a:gd name="connsiteX40" fmla="*/ 3195919 w 3241238"/>
                <a:gd name="connsiteY40" fmla="*/ 389668 h 1025604"/>
                <a:gd name="connsiteX41" fmla="*/ 3229257 w 3241238"/>
                <a:gd name="connsiteY41" fmla="*/ 449199 h 1025604"/>
                <a:gd name="connsiteX42" fmla="*/ 3234781 w 3241238"/>
                <a:gd name="connsiteY42" fmla="*/ 465582 h 1025604"/>
                <a:gd name="connsiteX43" fmla="*/ 3238686 w 3241238"/>
                <a:gd name="connsiteY43" fmla="*/ 482537 h 1025604"/>
                <a:gd name="connsiteX44" fmla="*/ 3240496 w 3241238"/>
                <a:gd name="connsiteY44" fmla="*/ 499872 h 1025604"/>
                <a:gd name="connsiteX45" fmla="*/ 3241163 w 3241238"/>
                <a:gd name="connsiteY45" fmla="*/ 517303 h 1025604"/>
                <a:gd name="connsiteX46" fmla="*/ 3224590 w 3241238"/>
                <a:gd name="connsiteY46" fmla="*/ 585502 h 1025604"/>
                <a:gd name="connsiteX47" fmla="*/ 3186490 w 3241238"/>
                <a:gd name="connsiteY47" fmla="*/ 645128 h 1025604"/>
                <a:gd name="connsiteX48" fmla="*/ 3076381 w 3241238"/>
                <a:gd name="connsiteY48" fmla="*/ 738092 h 1025604"/>
                <a:gd name="connsiteX49" fmla="*/ 2946364 w 3241238"/>
                <a:gd name="connsiteY49" fmla="*/ 807625 h 1025604"/>
                <a:gd name="connsiteX50" fmla="*/ 2659185 w 3241238"/>
                <a:gd name="connsiteY50" fmla="*/ 906399 h 1025604"/>
                <a:gd name="connsiteX51" fmla="*/ 2029202 w 3241238"/>
                <a:gd name="connsiteY51" fmla="*/ 1009174 h 1025604"/>
                <a:gd name="connsiteX52" fmla="*/ 1391027 w 3241238"/>
                <a:gd name="connsiteY52" fmla="*/ 1020413 h 1025604"/>
                <a:gd name="connsiteX53" fmla="*/ 800477 w 3241238"/>
                <a:gd name="connsiteY53" fmla="*/ 954976 h 1025604"/>
                <a:gd name="connsiteX54" fmla="*/ 284984 w 3241238"/>
                <a:gd name="connsiteY54" fmla="*/ 802576 h 1025604"/>
                <a:gd name="connsiteX55" fmla="*/ 80006 w 3241238"/>
                <a:gd name="connsiteY55" fmla="*/ 671227 h 1025604"/>
                <a:gd name="connsiteX56" fmla="*/ 13331 w 3241238"/>
                <a:gd name="connsiteY56" fmla="*/ 577691 h 1025604"/>
                <a:gd name="connsiteX57" fmla="*/ 5520 w 3241238"/>
                <a:gd name="connsiteY57" fmla="*/ 468725 h 1025604"/>
                <a:gd name="connsiteX58" fmla="*/ 55717 w 3241238"/>
                <a:gd name="connsiteY58" fmla="*/ 376904 h 1025604"/>
                <a:gd name="connsiteX59" fmla="*/ 129345 w 3241238"/>
                <a:gd name="connsiteY59" fmla="*/ 309467 h 1025604"/>
                <a:gd name="connsiteX60" fmla="*/ 208689 w 3241238"/>
                <a:gd name="connsiteY60" fmla="*/ 258794 h 1025604"/>
                <a:gd name="connsiteX61" fmla="*/ 287651 w 3241238"/>
                <a:gd name="connsiteY61" fmla="*/ 218980 h 1025604"/>
                <a:gd name="connsiteX62" fmla="*/ 563209 w 3241238"/>
                <a:gd name="connsiteY62" fmla="*/ 122492 h 1025604"/>
                <a:gd name="connsiteX63" fmla="*/ 743041 w 3241238"/>
                <a:gd name="connsiteY63" fmla="*/ 80391 h 1025604"/>
                <a:gd name="connsiteX64" fmla="*/ 805430 w 3241238"/>
                <a:gd name="connsiteY64" fmla="*/ 68771 h 102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1238" h="1025604">
                  <a:moveTo>
                    <a:pt x="805430" y="68771"/>
                  </a:moveTo>
                  <a:cubicBezTo>
                    <a:pt x="805430" y="68771"/>
                    <a:pt x="800001" y="70009"/>
                    <a:pt x="789428" y="72104"/>
                  </a:cubicBezTo>
                  <a:cubicBezTo>
                    <a:pt x="778855" y="74200"/>
                    <a:pt x="763044" y="77248"/>
                    <a:pt x="742374" y="81629"/>
                  </a:cubicBezTo>
                  <a:cubicBezTo>
                    <a:pt x="701036" y="90202"/>
                    <a:pt x="640171" y="103442"/>
                    <a:pt x="562923" y="124587"/>
                  </a:cubicBezTo>
                  <a:cubicBezTo>
                    <a:pt x="468997" y="149695"/>
                    <a:pt x="377205" y="182213"/>
                    <a:pt x="288413" y="221837"/>
                  </a:cubicBezTo>
                  <a:cubicBezTo>
                    <a:pt x="262600" y="233648"/>
                    <a:pt x="236121" y="246697"/>
                    <a:pt x="209736" y="261652"/>
                  </a:cubicBezTo>
                  <a:cubicBezTo>
                    <a:pt x="182380" y="276882"/>
                    <a:pt x="156011" y="293799"/>
                    <a:pt x="130774" y="312325"/>
                  </a:cubicBezTo>
                  <a:cubicBezTo>
                    <a:pt x="104067" y="331756"/>
                    <a:pt x="79626" y="354120"/>
                    <a:pt x="57908" y="379000"/>
                  </a:cubicBezTo>
                  <a:cubicBezTo>
                    <a:pt x="34770" y="405089"/>
                    <a:pt x="17865" y="436093"/>
                    <a:pt x="8473" y="469678"/>
                  </a:cubicBezTo>
                  <a:cubicBezTo>
                    <a:pt x="-705" y="505111"/>
                    <a:pt x="2074" y="542573"/>
                    <a:pt x="16379" y="576263"/>
                  </a:cubicBezTo>
                  <a:cubicBezTo>
                    <a:pt x="31670" y="611286"/>
                    <a:pt x="54123" y="642728"/>
                    <a:pt x="82292" y="668560"/>
                  </a:cubicBezTo>
                  <a:cubicBezTo>
                    <a:pt x="138680" y="722567"/>
                    <a:pt x="210213" y="763810"/>
                    <a:pt x="286317" y="798767"/>
                  </a:cubicBezTo>
                  <a:cubicBezTo>
                    <a:pt x="439765" y="868490"/>
                    <a:pt x="614930" y="915257"/>
                    <a:pt x="800667" y="950119"/>
                  </a:cubicBezTo>
                  <a:cubicBezTo>
                    <a:pt x="995777" y="985419"/>
                    <a:pt x="1193097" y="1007192"/>
                    <a:pt x="1391217" y="1015270"/>
                  </a:cubicBezTo>
                  <a:cubicBezTo>
                    <a:pt x="1603968" y="1024833"/>
                    <a:pt x="1817109" y="1021052"/>
                    <a:pt x="2029392" y="1003935"/>
                  </a:cubicBezTo>
                  <a:cubicBezTo>
                    <a:pt x="2247134" y="985742"/>
                    <a:pt x="2459065" y="953738"/>
                    <a:pt x="2658519" y="901351"/>
                  </a:cubicBezTo>
                  <a:cubicBezTo>
                    <a:pt x="2756512" y="876329"/>
                    <a:pt x="2852324" y="843458"/>
                    <a:pt x="2945031" y="803053"/>
                  </a:cubicBezTo>
                  <a:cubicBezTo>
                    <a:pt x="2989493" y="783384"/>
                    <a:pt x="3032432" y="760457"/>
                    <a:pt x="3073523" y="734473"/>
                  </a:cubicBezTo>
                  <a:cubicBezTo>
                    <a:pt x="3114138" y="709241"/>
                    <a:pt x="3150875" y="678247"/>
                    <a:pt x="3182584" y="642461"/>
                  </a:cubicBezTo>
                  <a:cubicBezTo>
                    <a:pt x="3212969" y="606933"/>
                    <a:pt x="3235353" y="563404"/>
                    <a:pt x="3236686" y="517493"/>
                  </a:cubicBezTo>
                  <a:cubicBezTo>
                    <a:pt x="3236877" y="511807"/>
                    <a:pt x="3236686" y="506111"/>
                    <a:pt x="3236115" y="500443"/>
                  </a:cubicBezTo>
                  <a:cubicBezTo>
                    <a:pt x="3235895" y="494786"/>
                    <a:pt x="3235296" y="489156"/>
                    <a:pt x="3234305" y="483584"/>
                  </a:cubicBezTo>
                  <a:lnTo>
                    <a:pt x="3230590" y="467011"/>
                  </a:lnTo>
                  <a:cubicBezTo>
                    <a:pt x="3229152" y="461553"/>
                    <a:pt x="3227342" y="456209"/>
                    <a:pt x="3225161" y="451009"/>
                  </a:cubicBezTo>
                  <a:cubicBezTo>
                    <a:pt x="3217027" y="430130"/>
                    <a:pt x="3206025" y="410480"/>
                    <a:pt x="3192490" y="392621"/>
                  </a:cubicBezTo>
                  <a:cubicBezTo>
                    <a:pt x="3164820" y="358283"/>
                    <a:pt x="3132245" y="328213"/>
                    <a:pt x="3095811" y="303371"/>
                  </a:cubicBezTo>
                  <a:cubicBezTo>
                    <a:pt x="3060559" y="279168"/>
                    <a:pt x="3023602" y="257556"/>
                    <a:pt x="2985226" y="238696"/>
                  </a:cubicBezTo>
                  <a:cubicBezTo>
                    <a:pt x="2912141" y="203254"/>
                    <a:pt x="2836408" y="173536"/>
                    <a:pt x="2758722" y="149828"/>
                  </a:cubicBezTo>
                  <a:cubicBezTo>
                    <a:pt x="2684046" y="126492"/>
                    <a:pt x="2611275" y="107918"/>
                    <a:pt x="2541361" y="92678"/>
                  </a:cubicBezTo>
                  <a:cubicBezTo>
                    <a:pt x="2319857" y="45958"/>
                    <a:pt x="2094934" y="17297"/>
                    <a:pt x="1868801" y="6953"/>
                  </a:cubicBezTo>
                  <a:cubicBezTo>
                    <a:pt x="1788791" y="2858"/>
                    <a:pt x="1726497" y="2667"/>
                    <a:pt x="1684301" y="1619"/>
                  </a:cubicBezTo>
                  <a:lnTo>
                    <a:pt x="1636677" y="571"/>
                  </a:lnTo>
                  <a:lnTo>
                    <a:pt x="1620389" y="0"/>
                  </a:lnTo>
                  <a:cubicBezTo>
                    <a:pt x="1620389" y="0"/>
                    <a:pt x="1625913" y="0"/>
                    <a:pt x="1636677" y="0"/>
                  </a:cubicBezTo>
                  <a:lnTo>
                    <a:pt x="1684301" y="571"/>
                  </a:lnTo>
                  <a:cubicBezTo>
                    <a:pt x="1726497" y="1333"/>
                    <a:pt x="1789076" y="1143"/>
                    <a:pt x="1868896" y="5048"/>
                  </a:cubicBezTo>
                  <a:cubicBezTo>
                    <a:pt x="2095229" y="14688"/>
                    <a:pt x="2320400" y="42872"/>
                    <a:pt x="2542123" y="89345"/>
                  </a:cubicBezTo>
                  <a:cubicBezTo>
                    <a:pt x="2612132" y="104775"/>
                    <a:pt x="2684998" y="123158"/>
                    <a:pt x="2759865" y="146495"/>
                  </a:cubicBezTo>
                  <a:cubicBezTo>
                    <a:pt x="2837798" y="170164"/>
                    <a:pt x="2913751" y="199911"/>
                    <a:pt x="2987036" y="235458"/>
                  </a:cubicBezTo>
                  <a:cubicBezTo>
                    <a:pt x="3025641" y="254108"/>
                    <a:pt x="3062826" y="275568"/>
                    <a:pt x="3098288" y="299657"/>
                  </a:cubicBezTo>
                  <a:cubicBezTo>
                    <a:pt x="3135064" y="324717"/>
                    <a:pt x="3167954" y="355044"/>
                    <a:pt x="3195919" y="389668"/>
                  </a:cubicBezTo>
                  <a:cubicBezTo>
                    <a:pt x="3209749" y="407861"/>
                    <a:pt x="3220980" y="427901"/>
                    <a:pt x="3229257" y="449199"/>
                  </a:cubicBezTo>
                  <a:cubicBezTo>
                    <a:pt x="3231524" y="454504"/>
                    <a:pt x="3233372" y="459981"/>
                    <a:pt x="3234781" y="465582"/>
                  </a:cubicBezTo>
                  <a:lnTo>
                    <a:pt x="3238686" y="482537"/>
                  </a:lnTo>
                  <a:cubicBezTo>
                    <a:pt x="3239725" y="488261"/>
                    <a:pt x="3240325" y="494052"/>
                    <a:pt x="3240496" y="499872"/>
                  </a:cubicBezTo>
                  <a:cubicBezTo>
                    <a:pt x="3241144" y="505654"/>
                    <a:pt x="3241372" y="511483"/>
                    <a:pt x="3241163" y="517303"/>
                  </a:cubicBezTo>
                  <a:cubicBezTo>
                    <a:pt x="3240230" y="540915"/>
                    <a:pt x="3234591" y="564099"/>
                    <a:pt x="3224590" y="585502"/>
                  </a:cubicBezTo>
                  <a:cubicBezTo>
                    <a:pt x="3214741" y="607066"/>
                    <a:pt x="3201920" y="627136"/>
                    <a:pt x="3186490" y="645128"/>
                  </a:cubicBezTo>
                  <a:cubicBezTo>
                    <a:pt x="3154505" y="681314"/>
                    <a:pt x="3117414" y="712632"/>
                    <a:pt x="3076381" y="738092"/>
                  </a:cubicBezTo>
                  <a:cubicBezTo>
                    <a:pt x="3034851" y="764505"/>
                    <a:pt x="2991389" y="787746"/>
                    <a:pt x="2946364" y="807625"/>
                  </a:cubicBezTo>
                  <a:cubicBezTo>
                    <a:pt x="2853438" y="848182"/>
                    <a:pt x="2757398" y="881205"/>
                    <a:pt x="2659185" y="906399"/>
                  </a:cubicBezTo>
                  <a:cubicBezTo>
                    <a:pt x="2459160" y="958882"/>
                    <a:pt x="2247229" y="990981"/>
                    <a:pt x="2029202" y="1009174"/>
                  </a:cubicBezTo>
                  <a:cubicBezTo>
                    <a:pt x="1816918" y="1026281"/>
                    <a:pt x="1603777" y="1030034"/>
                    <a:pt x="1391027" y="1020413"/>
                  </a:cubicBezTo>
                  <a:cubicBezTo>
                    <a:pt x="1192907" y="1012212"/>
                    <a:pt x="995587" y="990343"/>
                    <a:pt x="800477" y="954976"/>
                  </a:cubicBezTo>
                  <a:cubicBezTo>
                    <a:pt x="614263" y="919829"/>
                    <a:pt x="438527" y="872871"/>
                    <a:pt x="284984" y="802576"/>
                  </a:cubicBezTo>
                  <a:cubicBezTo>
                    <a:pt x="208784" y="767048"/>
                    <a:pt x="136870" y="725900"/>
                    <a:pt x="80006" y="671227"/>
                  </a:cubicBezTo>
                  <a:cubicBezTo>
                    <a:pt x="51520" y="645023"/>
                    <a:pt x="28813" y="613162"/>
                    <a:pt x="13331" y="577691"/>
                  </a:cubicBezTo>
                  <a:cubicBezTo>
                    <a:pt x="-1189" y="543220"/>
                    <a:pt x="-3934" y="504920"/>
                    <a:pt x="5520" y="468725"/>
                  </a:cubicBezTo>
                  <a:cubicBezTo>
                    <a:pt x="15048" y="434702"/>
                    <a:pt x="32217" y="403288"/>
                    <a:pt x="55717" y="376904"/>
                  </a:cubicBezTo>
                  <a:cubicBezTo>
                    <a:pt x="77625" y="351711"/>
                    <a:pt x="102327" y="329079"/>
                    <a:pt x="129345" y="309467"/>
                  </a:cubicBezTo>
                  <a:cubicBezTo>
                    <a:pt x="154698" y="290922"/>
                    <a:pt x="181199" y="273996"/>
                    <a:pt x="208689" y="258794"/>
                  </a:cubicBezTo>
                  <a:cubicBezTo>
                    <a:pt x="235168" y="243840"/>
                    <a:pt x="261743" y="230791"/>
                    <a:pt x="287651" y="218980"/>
                  </a:cubicBezTo>
                  <a:cubicBezTo>
                    <a:pt x="376786" y="179537"/>
                    <a:pt x="468931" y="147266"/>
                    <a:pt x="563209" y="122492"/>
                  </a:cubicBezTo>
                  <a:cubicBezTo>
                    <a:pt x="640647" y="101632"/>
                    <a:pt x="701607" y="88678"/>
                    <a:pt x="743041" y="80391"/>
                  </a:cubicBezTo>
                  <a:cubicBezTo>
                    <a:pt x="784475" y="72104"/>
                    <a:pt x="805430" y="68771"/>
                    <a:pt x="805430" y="68771"/>
                  </a:cubicBezTo>
                  <a:close/>
                </a:path>
              </a:pathLst>
            </a:custGeom>
            <a:solidFill>
              <a:srgbClr val="FFD45E"/>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96D62E2E-B0AC-D798-1E4D-7A3C0248D18A}"/>
                </a:ext>
              </a:extLst>
            </p:cNvPr>
            <p:cNvSpPr/>
            <p:nvPr/>
          </p:nvSpPr>
          <p:spPr>
            <a:xfrm>
              <a:off x="3428397" y="3462501"/>
              <a:ext cx="2297892" cy="728428"/>
            </a:xfrm>
            <a:custGeom>
              <a:avLst/>
              <a:gdLst>
                <a:gd name="connsiteX0" fmla="*/ 680116 w 2297892"/>
                <a:gd name="connsiteY0" fmla="*/ 32004 h 728428"/>
                <a:gd name="connsiteX1" fmla="*/ 632491 w 2297892"/>
                <a:gd name="connsiteY1" fmla="*/ 39529 h 728428"/>
                <a:gd name="connsiteX2" fmla="*/ 496950 w 2297892"/>
                <a:gd name="connsiteY2" fmla="*/ 65151 h 728428"/>
                <a:gd name="connsiteX3" fmla="*/ 287400 w 2297892"/>
                <a:gd name="connsiteY3" fmla="*/ 124301 h 728428"/>
                <a:gd name="connsiteX4" fmla="*/ 162623 w 2297892"/>
                <a:gd name="connsiteY4" fmla="*/ 178594 h 728428"/>
                <a:gd name="connsiteX5" fmla="*/ 99377 w 2297892"/>
                <a:gd name="connsiteY5" fmla="*/ 217265 h 728428"/>
                <a:gd name="connsiteX6" fmla="*/ 41179 w 2297892"/>
                <a:gd name="connsiteY6" fmla="*/ 269081 h 728428"/>
                <a:gd name="connsiteX7" fmla="*/ 18129 w 2297892"/>
                <a:gd name="connsiteY7" fmla="*/ 302228 h 728428"/>
                <a:gd name="connsiteX8" fmla="*/ 3936 w 2297892"/>
                <a:gd name="connsiteY8" fmla="*/ 340328 h 728428"/>
                <a:gd name="connsiteX9" fmla="*/ 2317 w 2297892"/>
                <a:gd name="connsiteY9" fmla="*/ 350710 h 728428"/>
                <a:gd name="connsiteX10" fmla="*/ 1650 w 2297892"/>
                <a:gd name="connsiteY10" fmla="*/ 361188 h 728428"/>
                <a:gd name="connsiteX11" fmla="*/ 3174 w 2297892"/>
                <a:gd name="connsiteY11" fmla="*/ 382238 h 728428"/>
                <a:gd name="connsiteX12" fmla="*/ 8699 w 2297892"/>
                <a:gd name="connsiteY12" fmla="*/ 402908 h 728428"/>
                <a:gd name="connsiteX13" fmla="*/ 12699 w 2297892"/>
                <a:gd name="connsiteY13" fmla="*/ 412909 h 728428"/>
                <a:gd name="connsiteX14" fmla="*/ 14700 w 2297892"/>
                <a:gd name="connsiteY14" fmla="*/ 417957 h 728428"/>
                <a:gd name="connsiteX15" fmla="*/ 17367 w 2297892"/>
                <a:gd name="connsiteY15" fmla="*/ 422624 h 728428"/>
                <a:gd name="connsiteX16" fmla="*/ 74517 w 2297892"/>
                <a:gd name="connsiteY16" fmla="*/ 489966 h 728428"/>
                <a:gd name="connsiteX17" fmla="*/ 151288 w 2297892"/>
                <a:gd name="connsiteY17" fmla="*/ 541496 h 728428"/>
                <a:gd name="connsiteX18" fmla="*/ 330834 w 2297892"/>
                <a:gd name="connsiteY18" fmla="*/ 616458 h 728428"/>
                <a:gd name="connsiteX19" fmla="*/ 530859 w 2297892"/>
                <a:gd name="connsiteY19" fmla="*/ 667607 h 728428"/>
                <a:gd name="connsiteX20" fmla="*/ 971486 w 2297892"/>
                <a:gd name="connsiteY20" fmla="*/ 720281 h 728428"/>
                <a:gd name="connsiteX21" fmla="*/ 1447736 w 2297892"/>
                <a:gd name="connsiteY21" fmla="*/ 711994 h 728428"/>
                <a:gd name="connsiteX22" fmla="*/ 1917033 w 2297892"/>
                <a:gd name="connsiteY22" fmla="*/ 631127 h 728428"/>
                <a:gd name="connsiteX23" fmla="*/ 2128488 w 2297892"/>
                <a:gd name="connsiteY23" fmla="*/ 550545 h 728428"/>
                <a:gd name="connsiteX24" fmla="*/ 2220404 w 2297892"/>
                <a:gd name="connsiteY24" fmla="*/ 491204 h 728428"/>
                <a:gd name="connsiteX25" fmla="*/ 2240502 w 2297892"/>
                <a:gd name="connsiteY25" fmla="*/ 473107 h 728428"/>
                <a:gd name="connsiteX26" fmla="*/ 2258695 w 2297892"/>
                <a:gd name="connsiteY26" fmla="*/ 453485 h 728428"/>
                <a:gd name="connsiteX27" fmla="*/ 2285746 w 2297892"/>
                <a:gd name="connsiteY27" fmla="*/ 408242 h 728428"/>
                <a:gd name="connsiteX28" fmla="*/ 2281554 w 2297892"/>
                <a:gd name="connsiteY28" fmla="*/ 307753 h 728428"/>
                <a:gd name="connsiteX29" fmla="*/ 2216022 w 2297892"/>
                <a:gd name="connsiteY29" fmla="*/ 231553 h 728428"/>
                <a:gd name="connsiteX30" fmla="*/ 2045715 w 2297892"/>
                <a:gd name="connsiteY30" fmla="*/ 138398 h 728428"/>
                <a:gd name="connsiteX31" fmla="*/ 1872456 w 2297892"/>
                <a:gd name="connsiteY31" fmla="*/ 82868 h 728428"/>
                <a:gd name="connsiteX32" fmla="*/ 1708245 w 2297892"/>
                <a:gd name="connsiteY32" fmla="*/ 47530 h 728428"/>
                <a:gd name="connsiteX33" fmla="*/ 1203420 w 2297892"/>
                <a:gd name="connsiteY33" fmla="*/ 1334 h 728428"/>
                <a:gd name="connsiteX34" fmla="*/ 1017396 w 2297892"/>
                <a:gd name="connsiteY34" fmla="*/ 381 h 728428"/>
                <a:gd name="connsiteX35" fmla="*/ 1203420 w 2297892"/>
                <a:gd name="connsiteY35" fmla="*/ 381 h 728428"/>
                <a:gd name="connsiteX36" fmla="*/ 1708245 w 2297892"/>
                <a:gd name="connsiteY36" fmla="*/ 45625 h 728428"/>
                <a:gd name="connsiteX37" fmla="*/ 1872741 w 2297892"/>
                <a:gd name="connsiteY37" fmla="*/ 80867 h 728428"/>
                <a:gd name="connsiteX38" fmla="*/ 2046858 w 2297892"/>
                <a:gd name="connsiteY38" fmla="*/ 136779 h 728428"/>
                <a:gd name="connsiteX39" fmla="*/ 2217832 w 2297892"/>
                <a:gd name="connsiteY39" fmla="*/ 230219 h 728428"/>
                <a:gd name="connsiteX40" fmla="*/ 2284507 w 2297892"/>
                <a:gd name="connsiteY40" fmla="*/ 307467 h 728428"/>
                <a:gd name="connsiteX41" fmla="*/ 2288794 w 2297892"/>
                <a:gd name="connsiteY41" fmla="*/ 410051 h 728428"/>
                <a:gd name="connsiteX42" fmla="*/ 2261362 w 2297892"/>
                <a:gd name="connsiteY42" fmla="*/ 456057 h 728428"/>
                <a:gd name="connsiteX43" fmla="*/ 2242883 w 2297892"/>
                <a:gd name="connsiteY43" fmla="*/ 475964 h 728428"/>
                <a:gd name="connsiteX44" fmla="*/ 2222690 w 2297892"/>
                <a:gd name="connsiteY44" fmla="*/ 494157 h 728428"/>
                <a:gd name="connsiteX45" fmla="*/ 2130202 w 2297892"/>
                <a:gd name="connsiteY45" fmla="*/ 553974 h 728428"/>
                <a:gd name="connsiteX46" fmla="*/ 1918271 w 2297892"/>
                <a:gd name="connsiteY46" fmla="*/ 634841 h 728428"/>
                <a:gd name="connsiteX47" fmla="*/ 1448498 w 2297892"/>
                <a:gd name="connsiteY47" fmla="*/ 715804 h 728428"/>
                <a:gd name="connsiteX48" fmla="*/ 971676 w 2297892"/>
                <a:gd name="connsiteY48" fmla="*/ 724091 h 728428"/>
                <a:gd name="connsiteX49" fmla="*/ 530764 w 2297892"/>
                <a:gd name="connsiteY49" fmla="*/ 671227 h 728428"/>
                <a:gd name="connsiteX50" fmla="*/ 330739 w 2297892"/>
                <a:gd name="connsiteY50" fmla="*/ 619792 h 728428"/>
                <a:gd name="connsiteX51" fmla="*/ 150717 w 2297892"/>
                <a:gd name="connsiteY51" fmla="*/ 544544 h 728428"/>
                <a:gd name="connsiteX52" fmla="*/ 73659 w 2297892"/>
                <a:gd name="connsiteY52" fmla="*/ 492633 h 728428"/>
                <a:gd name="connsiteX53" fmla="*/ 15938 w 2297892"/>
                <a:gd name="connsiteY53" fmla="*/ 424529 h 728428"/>
                <a:gd name="connsiteX54" fmla="*/ 13176 w 2297892"/>
                <a:gd name="connsiteY54" fmla="*/ 419767 h 728428"/>
                <a:gd name="connsiteX55" fmla="*/ 11175 w 2297892"/>
                <a:gd name="connsiteY55" fmla="*/ 414623 h 728428"/>
                <a:gd name="connsiteX56" fmla="*/ 7080 w 2297892"/>
                <a:gd name="connsiteY56" fmla="*/ 404527 h 728428"/>
                <a:gd name="connsiteX57" fmla="*/ 1555 w 2297892"/>
                <a:gd name="connsiteY57" fmla="*/ 383477 h 728428"/>
                <a:gd name="connsiteX58" fmla="*/ 31 w 2297892"/>
                <a:gd name="connsiteY58" fmla="*/ 361950 h 728428"/>
                <a:gd name="connsiteX59" fmla="*/ 698 w 2297892"/>
                <a:gd name="connsiteY59" fmla="*/ 351282 h 728428"/>
                <a:gd name="connsiteX60" fmla="*/ 2412 w 2297892"/>
                <a:gd name="connsiteY60" fmla="*/ 340805 h 728428"/>
                <a:gd name="connsiteX61" fmla="*/ 16795 w 2297892"/>
                <a:gd name="connsiteY61" fmla="*/ 301657 h 728428"/>
                <a:gd name="connsiteX62" fmla="*/ 40131 w 2297892"/>
                <a:gd name="connsiteY62" fmla="*/ 268224 h 728428"/>
                <a:gd name="connsiteX63" fmla="*/ 98710 w 2297892"/>
                <a:gd name="connsiteY63" fmla="*/ 216122 h 728428"/>
                <a:gd name="connsiteX64" fmla="*/ 162337 w 2297892"/>
                <a:gd name="connsiteY64" fmla="*/ 177356 h 728428"/>
                <a:gd name="connsiteX65" fmla="*/ 286353 w 2297892"/>
                <a:gd name="connsiteY65" fmla="*/ 122968 h 728428"/>
                <a:gd name="connsiteX66" fmla="*/ 496569 w 2297892"/>
                <a:gd name="connsiteY66" fmla="*/ 64199 h 728428"/>
                <a:gd name="connsiteX67" fmla="*/ 632205 w 2297892"/>
                <a:gd name="connsiteY67" fmla="*/ 39148 h 728428"/>
                <a:gd name="connsiteX68" fmla="*/ 680116 w 2297892"/>
                <a:gd name="connsiteY68" fmla="*/ 32004 h 72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97892" h="728428">
                  <a:moveTo>
                    <a:pt x="680116" y="32004"/>
                  </a:moveTo>
                  <a:lnTo>
                    <a:pt x="632491" y="39529"/>
                  </a:lnTo>
                  <a:cubicBezTo>
                    <a:pt x="601344" y="44482"/>
                    <a:pt x="555529" y="52388"/>
                    <a:pt x="496950" y="65151"/>
                  </a:cubicBezTo>
                  <a:cubicBezTo>
                    <a:pt x="425932" y="80467"/>
                    <a:pt x="355942" y="100232"/>
                    <a:pt x="287400" y="124301"/>
                  </a:cubicBezTo>
                  <a:cubicBezTo>
                    <a:pt x="244614" y="139513"/>
                    <a:pt x="202923" y="157658"/>
                    <a:pt x="162623" y="178594"/>
                  </a:cubicBezTo>
                  <a:cubicBezTo>
                    <a:pt x="140668" y="190005"/>
                    <a:pt x="119532" y="202921"/>
                    <a:pt x="99377" y="217265"/>
                  </a:cubicBezTo>
                  <a:cubicBezTo>
                    <a:pt x="77984" y="232153"/>
                    <a:pt x="58448" y="249555"/>
                    <a:pt x="41179" y="269081"/>
                  </a:cubicBezTo>
                  <a:cubicBezTo>
                    <a:pt x="32330" y="279273"/>
                    <a:pt x="24606" y="290389"/>
                    <a:pt x="18129" y="302228"/>
                  </a:cubicBezTo>
                  <a:cubicBezTo>
                    <a:pt x="11461" y="314125"/>
                    <a:pt x="6680" y="326974"/>
                    <a:pt x="3936" y="340328"/>
                  </a:cubicBezTo>
                  <a:cubicBezTo>
                    <a:pt x="3460" y="343757"/>
                    <a:pt x="2603" y="347186"/>
                    <a:pt x="2317" y="350710"/>
                  </a:cubicBezTo>
                  <a:lnTo>
                    <a:pt x="1650" y="361188"/>
                  </a:lnTo>
                  <a:cubicBezTo>
                    <a:pt x="1650" y="368141"/>
                    <a:pt x="2603" y="375190"/>
                    <a:pt x="3174" y="382238"/>
                  </a:cubicBezTo>
                  <a:cubicBezTo>
                    <a:pt x="4651" y="389220"/>
                    <a:pt x="6489" y="396116"/>
                    <a:pt x="8699" y="402908"/>
                  </a:cubicBezTo>
                  <a:lnTo>
                    <a:pt x="12699" y="412909"/>
                  </a:lnTo>
                  <a:lnTo>
                    <a:pt x="14700" y="417957"/>
                  </a:lnTo>
                  <a:lnTo>
                    <a:pt x="17367" y="422624"/>
                  </a:lnTo>
                  <a:cubicBezTo>
                    <a:pt x="31987" y="448485"/>
                    <a:pt x="51380" y="471335"/>
                    <a:pt x="74517" y="489966"/>
                  </a:cubicBezTo>
                  <a:cubicBezTo>
                    <a:pt x="98348" y="509626"/>
                    <a:pt x="124066" y="526885"/>
                    <a:pt x="151288" y="541496"/>
                  </a:cubicBezTo>
                  <a:cubicBezTo>
                    <a:pt x="208610" y="572148"/>
                    <a:pt x="268731" y="597246"/>
                    <a:pt x="330834" y="616458"/>
                  </a:cubicBezTo>
                  <a:cubicBezTo>
                    <a:pt x="396500" y="637223"/>
                    <a:pt x="463279" y="654301"/>
                    <a:pt x="530859" y="667607"/>
                  </a:cubicBezTo>
                  <a:cubicBezTo>
                    <a:pt x="676220" y="696125"/>
                    <a:pt x="823505" y="713737"/>
                    <a:pt x="971486" y="720281"/>
                  </a:cubicBezTo>
                  <a:cubicBezTo>
                    <a:pt x="1130239" y="728110"/>
                    <a:pt x="1289345" y="725338"/>
                    <a:pt x="1447736" y="711994"/>
                  </a:cubicBezTo>
                  <a:cubicBezTo>
                    <a:pt x="1610423" y="697897"/>
                    <a:pt x="1768728" y="673036"/>
                    <a:pt x="1917033" y="631127"/>
                  </a:cubicBezTo>
                  <a:cubicBezTo>
                    <a:pt x="1989937" y="611095"/>
                    <a:pt x="2060746" y="584111"/>
                    <a:pt x="2128488" y="550545"/>
                  </a:cubicBezTo>
                  <a:cubicBezTo>
                    <a:pt x="2161082" y="533972"/>
                    <a:pt x="2191886" y="514093"/>
                    <a:pt x="2220404" y="491204"/>
                  </a:cubicBezTo>
                  <a:cubicBezTo>
                    <a:pt x="2227643" y="485775"/>
                    <a:pt x="2233834" y="479108"/>
                    <a:pt x="2240502" y="473107"/>
                  </a:cubicBezTo>
                  <a:cubicBezTo>
                    <a:pt x="2247169" y="467106"/>
                    <a:pt x="2252598" y="459962"/>
                    <a:pt x="2258695" y="453485"/>
                  </a:cubicBezTo>
                  <a:cubicBezTo>
                    <a:pt x="2269972" y="439874"/>
                    <a:pt x="2279097" y="424615"/>
                    <a:pt x="2285746" y="408242"/>
                  </a:cubicBezTo>
                  <a:cubicBezTo>
                    <a:pt x="2298947" y="375714"/>
                    <a:pt x="2297423" y="339061"/>
                    <a:pt x="2281554" y="307753"/>
                  </a:cubicBezTo>
                  <a:cubicBezTo>
                    <a:pt x="2265295" y="278035"/>
                    <a:pt x="2242969" y="252070"/>
                    <a:pt x="2216022" y="231553"/>
                  </a:cubicBezTo>
                  <a:cubicBezTo>
                    <a:pt x="2163540" y="189833"/>
                    <a:pt x="2103913" y="161735"/>
                    <a:pt x="2045715" y="138398"/>
                  </a:cubicBezTo>
                  <a:cubicBezTo>
                    <a:pt x="1989194" y="116253"/>
                    <a:pt x="1931320" y="97708"/>
                    <a:pt x="1872456" y="82868"/>
                  </a:cubicBezTo>
                  <a:cubicBezTo>
                    <a:pt x="1815877" y="68294"/>
                    <a:pt x="1760918" y="56769"/>
                    <a:pt x="1708245" y="47530"/>
                  </a:cubicBezTo>
                  <a:cubicBezTo>
                    <a:pt x="1541424" y="19041"/>
                    <a:pt x="1372641" y="3591"/>
                    <a:pt x="1203420" y="1334"/>
                  </a:cubicBezTo>
                  <a:lnTo>
                    <a:pt x="1017396" y="381"/>
                  </a:lnTo>
                  <a:cubicBezTo>
                    <a:pt x="1017396" y="381"/>
                    <a:pt x="1083595" y="-476"/>
                    <a:pt x="1203420" y="381"/>
                  </a:cubicBezTo>
                  <a:cubicBezTo>
                    <a:pt x="1372622" y="2200"/>
                    <a:pt x="1541414" y="17326"/>
                    <a:pt x="1708245" y="45625"/>
                  </a:cubicBezTo>
                  <a:cubicBezTo>
                    <a:pt x="1761108" y="55150"/>
                    <a:pt x="1816068" y="66294"/>
                    <a:pt x="1872741" y="80867"/>
                  </a:cubicBezTo>
                  <a:cubicBezTo>
                    <a:pt x="1931911" y="95774"/>
                    <a:pt x="1990070" y="114453"/>
                    <a:pt x="2046858" y="136779"/>
                  </a:cubicBezTo>
                  <a:cubicBezTo>
                    <a:pt x="2105152" y="160115"/>
                    <a:pt x="2164969" y="188214"/>
                    <a:pt x="2217832" y="230219"/>
                  </a:cubicBezTo>
                  <a:cubicBezTo>
                    <a:pt x="2245245" y="250984"/>
                    <a:pt x="2267972" y="277311"/>
                    <a:pt x="2284507" y="307467"/>
                  </a:cubicBezTo>
                  <a:cubicBezTo>
                    <a:pt x="2300709" y="339433"/>
                    <a:pt x="2302281" y="376847"/>
                    <a:pt x="2288794" y="410051"/>
                  </a:cubicBezTo>
                  <a:cubicBezTo>
                    <a:pt x="2282021" y="426682"/>
                    <a:pt x="2272772" y="442198"/>
                    <a:pt x="2261362" y="456057"/>
                  </a:cubicBezTo>
                  <a:cubicBezTo>
                    <a:pt x="2255170" y="462629"/>
                    <a:pt x="2249550" y="469773"/>
                    <a:pt x="2242883" y="475964"/>
                  </a:cubicBezTo>
                  <a:cubicBezTo>
                    <a:pt x="2236215" y="482156"/>
                    <a:pt x="2230024" y="488728"/>
                    <a:pt x="2222690" y="494157"/>
                  </a:cubicBezTo>
                  <a:cubicBezTo>
                    <a:pt x="2194010" y="517246"/>
                    <a:pt x="2163016" y="537286"/>
                    <a:pt x="2130202" y="553974"/>
                  </a:cubicBezTo>
                  <a:cubicBezTo>
                    <a:pt x="2062308" y="587645"/>
                    <a:pt x="1991337" y="614725"/>
                    <a:pt x="1918271" y="634841"/>
                  </a:cubicBezTo>
                  <a:cubicBezTo>
                    <a:pt x="1764566" y="676485"/>
                    <a:pt x="1607280" y="703583"/>
                    <a:pt x="1448498" y="715804"/>
                  </a:cubicBezTo>
                  <a:cubicBezTo>
                    <a:pt x="1289916" y="729148"/>
                    <a:pt x="1130620" y="731920"/>
                    <a:pt x="971676" y="724091"/>
                  </a:cubicBezTo>
                  <a:cubicBezTo>
                    <a:pt x="823601" y="717433"/>
                    <a:pt x="676220" y="699764"/>
                    <a:pt x="530764" y="671227"/>
                  </a:cubicBezTo>
                  <a:cubicBezTo>
                    <a:pt x="463194" y="657778"/>
                    <a:pt x="396414" y="640613"/>
                    <a:pt x="330739" y="619792"/>
                  </a:cubicBezTo>
                  <a:cubicBezTo>
                    <a:pt x="268446" y="600570"/>
                    <a:pt x="208162" y="575367"/>
                    <a:pt x="150717" y="544544"/>
                  </a:cubicBezTo>
                  <a:cubicBezTo>
                    <a:pt x="123399" y="529790"/>
                    <a:pt x="97596" y="512407"/>
                    <a:pt x="73659" y="492633"/>
                  </a:cubicBezTo>
                  <a:cubicBezTo>
                    <a:pt x="50256" y="473821"/>
                    <a:pt x="30664" y="450704"/>
                    <a:pt x="15938" y="424529"/>
                  </a:cubicBezTo>
                  <a:lnTo>
                    <a:pt x="13176" y="419767"/>
                  </a:lnTo>
                  <a:lnTo>
                    <a:pt x="11175" y="414623"/>
                  </a:lnTo>
                  <a:lnTo>
                    <a:pt x="7080" y="404527"/>
                  </a:lnTo>
                  <a:cubicBezTo>
                    <a:pt x="4508" y="397669"/>
                    <a:pt x="3460" y="390430"/>
                    <a:pt x="1555" y="383477"/>
                  </a:cubicBezTo>
                  <a:cubicBezTo>
                    <a:pt x="-350" y="376523"/>
                    <a:pt x="31" y="369094"/>
                    <a:pt x="31" y="361950"/>
                  </a:cubicBezTo>
                  <a:lnTo>
                    <a:pt x="698" y="351282"/>
                  </a:lnTo>
                  <a:cubicBezTo>
                    <a:pt x="698" y="347758"/>
                    <a:pt x="1841" y="344329"/>
                    <a:pt x="2412" y="340805"/>
                  </a:cubicBezTo>
                  <a:cubicBezTo>
                    <a:pt x="5127" y="327079"/>
                    <a:pt x="9975" y="313868"/>
                    <a:pt x="16795" y="301657"/>
                  </a:cubicBezTo>
                  <a:cubicBezTo>
                    <a:pt x="23367" y="289722"/>
                    <a:pt x="31187" y="278511"/>
                    <a:pt x="40131" y="268224"/>
                  </a:cubicBezTo>
                  <a:cubicBezTo>
                    <a:pt x="57495" y="248574"/>
                    <a:pt x="77164" y="231077"/>
                    <a:pt x="98710" y="216122"/>
                  </a:cubicBezTo>
                  <a:cubicBezTo>
                    <a:pt x="119017" y="201768"/>
                    <a:pt x="140268" y="188814"/>
                    <a:pt x="162337" y="177356"/>
                  </a:cubicBezTo>
                  <a:cubicBezTo>
                    <a:pt x="202371" y="156382"/>
                    <a:pt x="243804" y="138208"/>
                    <a:pt x="286353" y="122968"/>
                  </a:cubicBezTo>
                  <a:cubicBezTo>
                    <a:pt x="355114" y="98946"/>
                    <a:pt x="425322" y="79315"/>
                    <a:pt x="496569" y="64199"/>
                  </a:cubicBezTo>
                  <a:cubicBezTo>
                    <a:pt x="555148" y="51626"/>
                    <a:pt x="601344" y="43910"/>
                    <a:pt x="632205" y="39148"/>
                  </a:cubicBezTo>
                  <a:cubicBezTo>
                    <a:pt x="663066" y="34385"/>
                    <a:pt x="680116" y="32004"/>
                    <a:pt x="680116" y="32004"/>
                  </a:cubicBezTo>
                  <a:close/>
                </a:path>
              </a:pathLst>
            </a:custGeom>
            <a:solidFill>
              <a:srgbClr val="FFD45E"/>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7C328A73-60EB-CF5E-C098-38F2C18589FC}"/>
                </a:ext>
              </a:extLst>
            </p:cNvPr>
            <p:cNvSpPr/>
            <p:nvPr/>
          </p:nvSpPr>
          <p:spPr>
            <a:xfrm>
              <a:off x="3752749" y="4111944"/>
              <a:ext cx="1599538" cy="507308"/>
            </a:xfrm>
            <a:custGeom>
              <a:avLst/>
              <a:gdLst>
                <a:gd name="connsiteX0" fmla="*/ 1599538 w 1599538"/>
                <a:gd name="connsiteY0" fmla="*/ 253814 h 507308"/>
                <a:gd name="connsiteX1" fmla="*/ 1591632 w 1599538"/>
                <a:gd name="connsiteY1" fmla="*/ 219047 h 507308"/>
                <a:gd name="connsiteX2" fmla="*/ 1521814 w 1599538"/>
                <a:gd name="connsiteY2" fmla="*/ 145514 h 507308"/>
                <a:gd name="connsiteX3" fmla="*/ 1164436 w 1599538"/>
                <a:gd name="connsiteY3" fmla="*/ 29595 h 507308"/>
                <a:gd name="connsiteX4" fmla="*/ 904975 w 1599538"/>
                <a:gd name="connsiteY4" fmla="*/ 4163 h 507308"/>
                <a:gd name="connsiteX5" fmla="*/ 605414 w 1599538"/>
                <a:gd name="connsiteY5" fmla="*/ 9688 h 507308"/>
                <a:gd name="connsiteX6" fmla="*/ 444346 w 1599538"/>
                <a:gd name="connsiteY6" fmla="*/ 28738 h 507308"/>
                <a:gd name="connsiteX7" fmla="*/ 278992 w 1599538"/>
                <a:gd name="connsiteY7" fmla="*/ 63695 h 507308"/>
                <a:gd name="connsiteX8" fmla="*/ 196220 w 1599538"/>
                <a:gd name="connsiteY8" fmla="*/ 89793 h 507308"/>
                <a:gd name="connsiteX9" fmla="*/ 115353 w 1599538"/>
                <a:gd name="connsiteY9" fmla="*/ 125036 h 507308"/>
                <a:gd name="connsiteX10" fmla="*/ 42105 w 1599538"/>
                <a:gd name="connsiteY10" fmla="*/ 175804 h 507308"/>
                <a:gd name="connsiteX11" fmla="*/ 2386 w 1599538"/>
                <a:gd name="connsiteY11" fmla="*/ 253909 h 507308"/>
                <a:gd name="connsiteX12" fmla="*/ 42010 w 1599538"/>
                <a:gd name="connsiteY12" fmla="*/ 332109 h 507308"/>
                <a:gd name="connsiteX13" fmla="*/ 114400 w 1599538"/>
                <a:gd name="connsiteY13" fmla="*/ 382687 h 507308"/>
                <a:gd name="connsiteX14" fmla="*/ 195267 w 1599538"/>
                <a:gd name="connsiteY14" fmla="*/ 417929 h 507308"/>
                <a:gd name="connsiteX15" fmla="*/ 278040 w 1599538"/>
                <a:gd name="connsiteY15" fmla="*/ 444123 h 507308"/>
                <a:gd name="connsiteX16" fmla="*/ 443489 w 1599538"/>
                <a:gd name="connsiteY16" fmla="*/ 479080 h 507308"/>
                <a:gd name="connsiteX17" fmla="*/ 604557 w 1599538"/>
                <a:gd name="connsiteY17" fmla="*/ 498130 h 507308"/>
                <a:gd name="connsiteX18" fmla="*/ 904213 w 1599538"/>
                <a:gd name="connsiteY18" fmla="*/ 503654 h 507308"/>
                <a:gd name="connsiteX19" fmla="*/ 1164436 w 1599538"/>
                <a:gd name="connsiteY19" fmla="*/ 477937 h 507308"/>
                <a:gd name="connsiteX20" fmla="*/ 1521909 w 1599538"/>
                <a:gd name="connsiteY20" fmla="*/ 362017 h 507308"/>
                <a:gd name="connsiteX21" fmla="*/ 1591632 w 1599538"/>
                <a:gd name="connsiteY21" fmla="*/ 288484 h 507308"/>
                <a:gd name="connsiteX22" fmla="*/ 1599538 w 1599538"/>
                <a:gd name="connsiteY22" fmla="*/ 253814 h 507308"/>
                <a:gd name="connsiteX23" fmla="*/ 1598871 w 1599538"/>
                <a:gd name="connsiteY23" fmla="*/ 262862 h 507308"/>
                <a:gd name="connsiteX24" fmla="*/ 1596871 w 1599538"/>
                <a:gd name="connsiteY24" fmla="*/ 273911 h 507308"/>
                <a:gd name="connsiteX25" fmla="*/ 1591918 w 1599538"/>
                <a:gd name="connsiteY25" fmla="*/ 288580 h 507308"/>
                <a:gd name="connsiteX26" fmla="*/ 1522290 w 1599538"/>
                <a:gd name="connsiteY26" fmla="*/ 362684 h 507308"/>
                <a:gd name="connsiteX27" fmla="*/ 1164627 w 1599538"/>
                <a:gd name="connsiteY27" fmla="*/ 479366 h 507308"/>
                <a:gd name="connsiteX28" fmla="*/ 904594 w 1599538"/>
                <a:gd name="connsiteY28" fmla="*/ 505083 h 507308"/>
                <a:gd name="connsiteX29" fmla="*/ 604747 w 1599538"/>
                <a:gd name="connsiteY29" fmla="*/ 499749 h 507308"/>
                <a:gd name="connsiteX30" fmla="*/ 443584 w 1599538"/>
                <a:gd name="connsiteY30" fmla="*/ 480699 h 507308"/>
                <a:gd name="connsiteX31" fmla="*/ 277944 w 1599538"/>
                <a:gd name="connsiteY31" fmla="*/ 445838 h 507308"/>
                <a:gd name="connsiteX32" fmla="*/ 194982 w 1599538"/>
                <a:gd name="connsiteY32" fmla="*/ 419644 h 507308"/>
                <a:gd name="connsiteX33" fmla="*/ 113829 w 1599538"/>
                <a:gd name="connsiteY33" fmla="*/ 384306 h 507308"/>
                <a:gd name="connsiteX34" fmla="*/ 40105 w 1599538"/>
                <a:gd name="connsiteY34" fmla="*/ 333252 h 507308"/>
                <a:gd name="connsiteX35" fmla="*/ 12102 w 1599538"/>
                <a:gd name="connsiteY35" fmla="*/ 297533 h 507308"/>
                <a:gd name="connsiteX36" fmla="*/ 12102 w 1599538"/>
                <a:gd name="connsiteY36" fmla="*/ 209713 h 507308"/>
                <a:gd name="connsiteX37" fmla="*/ 40677 w 1599538"/>
                <a:gd name="connsiteY37" fmla="*/ 174089 h 507308"/>
                <a:gd name="connsiteX38" fmla="*/ 114400 w 1599538"/>
                <a:gd name="connsiteY38" fmla="*/ 123035 h 507308"/>
                <a:gd name="connsiteX39" fmla="*/ 195458 w 1599538"/>
                <a:gd name="connsiteY39" fmla="*/ 87698 h 507308"/>
                <a:gd name="connsiteX40" fmla="*/ 278516 w 1599538"/>
                <a:gd name="connsiteY40" fmla="*/ 61504 h 507308"/>
                <a:gd name="connsiteX41" fmla="*/ 444060 w 1599538"/>
                <a:gd name="connsiteY41" fmla="*/ 26642 h 507308"/>
                <a:gd name="connsiteX42" fmla="*/ 605223 w 1599538"/>
                <a:gd name="connsiteY42" fmla="*/ 7592 h 507308"/>
                <a:gd name="connsiteX43" fmla="*/ 905070 w 1599538"/>
                <a:gd name="connsiteY43" fmla="*/ 2258 h 507308"/>
                <a:gd name="connsiteX44" fmla="*/ 1165103 w 1599538"/>
                <a:gd name="connsiteY44" fmla="*/ 27881 h 507308"/>
                <a:gd name="connsiteX45" fmla="*/ 1522766 w 1599538"/>
                <a:gd name="connsiteY45" fmla="*/ 144562 h 507308"/>
                <a:gd name="connsiteX46" fmla="*/ 1592395 w 1599538"/>
                <a:gd name="connsiteY46" fmla="*/ 218666 h 507308"/>
                <a:gd name="connsiteX47" fmla="*/ 1597347 w 1599538"/>
                <a:gd name="connsiteY47" fmla="*/ 233335 h 507308"/>
                <a:gd name="connsiteX48" fmla="*/ 1599348 w 1599538"/>
                <a:gd name="connsiteY48" fmla="*/ 244384 h 507308"/>
                <a:gd name="connsiteX49" fmla="*/ 1599538 w 1599538"/>
                <a:gd name="connsiteY49" fmla="*/ 253814 h 50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99538" h="507308">
                  <a:moveTo>
                    <a:pt x="1599538" y="253814"/>
                  </a:moveTo>
                  <a:cubicBezTo>
                    <a:pt x="1599033" y="241841"/>
                    <a:pt x="1596357" y="230058"/>
                    <a:pt x="1591632" y="219047"/>
                  </a:cubicBezTo>
                  <a:cubicBezTo>
                    <a:pt x="1582774" y="197235"/>
                    <a:pt x="1559057" y="170089"/>
                    <a:pt x="1521814" y="145514"/>
                  </a:cubicBezTo>
                  <a:cubicBezTo>
                    <a:pt x="1447043" y="96270"/>
                    <a:pt x="1321789" y="54932"/>
                    <a:pt x="1164436" y="29595"/>
                  </a:cubicBezTo>
                  <a:cubicBezTo>
                    <a:pt x="1078540" y="15927"/>
                    <a:pt x="991891" y="7430"/>
                    <a:pt x="904975" y="4163"/>
                  </a:cubicBezTo>
                  <a:cubicBezTo>
                    <a:pt x="805105" y="10"/>
                    <a:pt x="705064" y="1858"/>
                    <a:pt x="605414" y="9688"/>
                  </a:cubicBezTo>
                  <a:cubicBezTo>
                    <a:pt x="552741" y="13783"/>
                    <a:pt x="498924" y="19880"/>
                    <a:pt x="444346" y="28738"/>
                  </a:cubicBezTo>
                  <a:cubicBezTo>
                    <a:pt x="388625" y="37320"/>
                    <a:pt x="333418" y="48988"/>
                    <a:pt x="278992" y="63695"/>
                  </a:cubicBezTo>
                  <a:cubicBezTo>
                    <a:pt x="251274" y="71124"/>
                    <a:pt x="223557" y="79792"/>
                    <a:pt x="196220" y="89793"/>
                  </a:cubicBezTo>
                  <a:cubicBezTo>
                    <a:pt x="168512" y="99737"/>
                    <a:pt x="141499" y="111510"/>
                    <a:pt x="115353" y="125036"/>
                  </a:cubicBezTo>
                  <a:cubicBezTo>
                    <a:pt x="88730" y="138542"/>
                    <a:pt x="64089" y="155620"/>
                    <a:pt x="42105" y="175804"/>
                  </a:cubicBezTo>
                  <a:cubicBezTo>
                    <a:pt x="20484" y="195997"/>
                    <a:pt x="2862" y="223429"/>
                    <a:pt x="2386" y="253909"/>
                  </a:cubicBezTo>
                  <a:cubicBezTo>
                    <a:pt x="1910" y="284389"/>
                    <a:pt x="20388" y="311821"/>
                    <a:pt x="42010" y="332109"/>
                  </a:cubicBezTo>
                  <a:cubicBezTo>
                    <a:pt x="63737" y="352169"/>
                    <a:pt x="88092" y="369180"/>
                    <a:pt x="114400" y="382687"/>
                  </a:cubicBezTo>
                  <a:cubicBezTo>
                    <a:pt x="140527" y="396251"/>
                    <a:pt x="167550" y="408023"/>
                    <a:pt x="195267" y="417929"/>
                  </a:cubicBezTo>
                  <a:cubicBezTo>
                    <a:pt x="222604" y="428026"/>
                    <a:pt x="250322" y="436979"/>
                    <a:pt x="278040" y="444123"/>
                  </a:cubicBezTo>
                  <a:cubicBezTo>
                    <a:pt x="332503" y="458830"/>
                    <a:pt x="387739" y="470498"/>
                    <a:pt x="443489" y="479080"/>
                  </a:cubicBezTo>
                  <a:cubicBezTo>
                    <a:pt x="498067" y="487748"/>
                    <a:pt x="551883" y="493844"/>
                    <a:pt x="604557" y="498130"/>
                  </a:cubicBezTo>
                  <a:cubicBezTo>
                    <a:pt x="704236" y="506007"/>
                    <a:pt x="804305" y="507855"/>
                    <a:pt x="904213" y="503654"/>
                  </a:cubicBezTo>
                  <a:cubicBezTo>
                    <a:pt x="991395" y="500321"/>
                    <a:pt x="1078292" y="491729"/>
                    <a:pt x="1164436" y="477937"/>
                  </a:cubicBezTo>
                  <a:cubicBezTo>
                    <a:pt x="1321980" y="452600"/>
                    <a:pt x="1447043" y="411262"/>
                    <a:pt x="1521909" y="362017"/>
                  </a:cubicBezTo>
                  <a:cubicBezTo>
                    <a:pt x="1559152" y="337443"/>
                    <a:pt x="1582774" y="310297"/>
                    <a:pt x="1591632" y="288484"/>
                  </a:cubicBezTo>
                  <a:cubicBezTo>
                    <a:pt x="1596347" y="277502"/>
                    <a:pt x="1599033" y="265758"/>
                    <a:pt x="1599538" y="253814"/>
                  </a:cubicBezTo>
                  <a:cubicBezTo>
                    <a:pt x="1599538" y="255242"/>
                    <a:pt x="1599538" y="257624"/>
                    <a:pt x="1598871" y="262862"/>
                  </a:cubicBezTo>
                  <a:cubicBezTo>
                    <a:pt x="1598652" y="266615"/>
                    <a:pt x="1597976" y="270320"/>
                    <a:pt x="1596871" y="273911"/>
                  </a:cubicBezTo>
                  <a:cubicBezTo>
                    <a:pt x="1595766" y="278969"/>
                    <a:pt x="1594109" y="283893"/>
                    <a:pt x="1591918" y="288580"/>
                  </a:cubicBezTo>
                  <a:cubicBezTo>
                    <a:pt x="1583155" y="310583"/>
                    <a:pt x="1559533" y="337919"/>
                    <a:pt x="1522290" y="362684"/>
                  </a:cubicBezTo>
                  <a:cubicBezTo>
                    <a:pt x="1447424" y="412214"/>
                    <a:pt x="1322265" y="453839"/>
                    <a:pt x="1164627" y="479366"/>
                  </a:cubicBezTo>
                  <a:cubicBezTo>
                    <a:pt x="1078540" y="493110"/>
                    <a:pt x="991710" y="501702"/>
                    <a:pt x="904594" y="505083"/>
                  </a:cubicBezTo>
                  <a:cubicBezTo>
                    <a:pt x="804629" y="509303"/>
                    <a:pt x="704502" y="507521"/>
                    <a:pt x="604747" y="499749"/>
                  </a:cubicBezTo>
                  <a:cubicBezTo>
                    <a:pt x="552074" y="495558"/>
                    <a:pt x="498258" y="489557"/>
                    <a:pt x="443584" y="480699"/>
                  </a:cubicBezTo>
                  <a:cubicBezTo>
                    <a:pt x="387758" y="472203"/>
                    <a:pt x="332456" y="460563"/>
                    <a:pt x="277944" y="445838"/>
                  </a:cubicBezTo>
                  <a:cubicBezTo>
                    <a:pt x="250131" y="438408"/>
                    <a:pt x="222414" y="429740"/>
                    <a:pt x="194982" y="419644"/>
                  </a:cubicBezTo>
                  <a:cubicBezTo>
                    <a:pt x="167188" y="409652"/>
                    <a:pt x="140079" y="397841"/>
                    <a:pt x="113829" y="384306"/>
                  </a:cubicBezTo>
                  <a:cubicBezTo>
                    <a:pt x="87063" y="370695"/>
                    <a:pt x="62260" y="353521"/>
                    <a:pt x="40105" y="333252"/>
                  </a:cubicBezTo>
                  <a:cubicBezTo>
                    <a:pt x="28989" y="322860"/>
                    <a:pt x="19541" y="310811"/>
                    <a:pt x="12102" y="297533"/>
                  </a:cubicBezTo>
                  <a:cubicBezTo>
                    <a:pt x="-4034" y="270482"/>
                    <a:pt x="-4034" y="236764"/>
                    <a:pt x="12102" y="209713"/>
                  </a:cubicBezTo>
                  <a:cubicBezTo>
                    <a:pt x="19731" y="196435"/>
                    <a:pt x="29370" y="184414"/>
                    <a:pt x="40677" y="174089"/>
                  </a:cubicBezTo>
                  <a:cubicBezTo>
                    <a:pt x="62832" y="153820"/>
                    <a:pt x="87635" y="136647"/>
                    <a:pt x="114400" y="123035"/>
                  </a:cubicBezTo>
                  <a:cubicBezTo>
                    <a:pt x="140622" y="109519"/>
                    <a:pt x="167702" y="97708"/>
                    <a:pt x="195458" y="87698"/>
                  </a:cubicBezTo>
                  <a:cubicBezTo>
                    <a:pt x="222985" y="77601"/>
                    <a:pt x="250703" y="68648"/>
                    <a:pt x="278516" y="61504"/>
                  </a:cubicBezTo>
                  <a:cubicBezTo>
                    <a:pt x="333008" y="46835"/>
                    <a:pt x="388272" y="35196"/>
                    <a:pt x="444060" y="26642"/>
                  </a:cubicBezTo>
                  <a:cubicBezTo>
                    <a:pt x="498734" y="17974"/>
                    <a:pt x="552550" y="11879"/>
                    <a:pt x="605223" y="7592"/>
                  </a:cubicBezTo>
                  <a:cubicBezTo>
                    <a:pt x="704969" y="-228"/>
                    <a:pt x="805105" y="-2009"/>
                    <a:pt x="905070" y="2258"/>
                  </a:cubicBezTo>
                  <a:cubicBezTo>
                    <a:pt x="992186" y="5564"/>
                    <a:pt x="1079016" y="14126"/>
                    <a:pt x="1165103" y="27881"/>
                  </a:cubicBezTo>
                  <a:cubicBezTo>
                    <a:pt x="1322646" y="53408"/>
                    <a:pt x="1447900" y="95032"/>
                    <a:pt x="1522766" y="144562"/>
                  </a:cubicBezTo>
                  <a:cubicBezTo>
                    <a:pt x="1560009" y="169327"/>
                    <a:pt x="1583631" y="196664"/>
                    <a:pt x="1592395" y="218666"/>
                  </a:cubicBezTo>
                  <a:cubicBezTo>
                    <a:pt x="1594566" y="223362"/>
                    <a:pt x="1596233" y="228277"/>
                    <a:pt x="1597347" y="233335"/>
                  </a:cubicBezTo>
                  <a:cubicBezTo>
                    <a:pt x="1598452" y="236926"/>
                    <a:pt x="1599129" y="240631"/>
                    <a:pt x="1599348" y="244384"/>
                  </a:cubicBezTo>
                  <a:cubicBezTo>
                    <a:pt x="1599253" y="249908"/>
                    <a:pt x="1599443" y="252385"/>
                    <a:pt x="1599538" y="253814"/>
                  </a:cubicBezTo>
                  <a:close/>
                </a:path>
              </a:pathLst>
            </a:custGeom>
            <a:solidFill>
              <a:srgbClr val="FFD45E"/>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6840EA06-2F89-B4D9-4101-289CE8DA0DB8}"/>
                </a:ext>
              </a:extLst>
            </p:cNvPr>
            <p:cNvSpPr/>
            <p:nvPr/>
          </p:nvSpPr>
          <p:spPr>
            <a:xfrm>
              <a:off x="3187255" y="2857950"/>
              <a:ext cx="60769" cy="60769"/>
            </a:xfrm>
            <a:custGeom>
              <a:avLst/>
              <a:gdLst>
                <a:gd name="connsiteX0" fmla="*/ 60770 w 60769"/>
                <a:gd name="connsiteY0" fmla="*/ 30480 h 60769"/>
                <a:gd name="connsiteX1" fmla="*/ 30290 w 60769"/>
                <a:gd name="connsiteY1" fmla="*/ 60769 h 60769"/>
                <a:gd name="connsiteX2" fmla="*/ 0 w 60769"/>
                <a:gd name="connsiteY2" fmla="*/ 30289 h 60769"/>
                <a:gd name="connsiteX3" fmla="*/ 30385 w 60769"/>
                <a:gd name="connsiteY3" fmla="*/ 0 h 60769"/>
                <a:gd name="connsiteX4" fmla="*/ 60770 w 60769"/>
                <a:gd name="connsiteY4" fmla="*/ 30384 h 60769"/>
                <a:gd name="connsiteX5" fmla="*/ 60770 w 60769"/>
                <a:gd name="connsiteY5" fmla="*/ 30480 h 6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69" h="60769">
                  <a:moveTo>
                    <a:pt x="60770" y="30480"/>
                  </a:moveTo>
                  <a:cubicBezTo>
                    <a:pt x="60712" y="47263"/>
                    <a:pt x="47073" y="60827"/>
                    <a:pt x="30290" y="60769"/>
                  </a:cubicBezTo>
                  <a:cubicBezTo>
                    <a:pt x="13507" y="60712"/>
                    <a:pt x="-48" y="47072"/>
                    <a:pt x="0" y="30289"/>
                  </a:cubicBezTo>
                  <a:cubicBezTo>
                    <a:pt x="57" y="13545"/>
                    <a:pt x="13640" y="0"/>
                    <a:pt x="30385" y="0"/>
                  </a:cubicBezTo>
                  <a:cubicBezTo>
                    <a:pt x="47168" y="0"/>
                    <a:pt x="60770" y="13601"/>
                    <a:pt x="60770" y="30384"/>
                  </a:cubicBezTo>
                  <a:cubicBezTo>
                    <a:pt x="60770" y="30413"/>
                    <a:pt x="60770" y="30451"/>
                    <a:pt x="60770" y="30480"/>
                  </a:cubicBezTo>
                  <a:close/>
                </a:path>
              </a:pathLst>
            </a:custGeom>
            <a:solidFill>
              <a:srgbClr val="FFD45E"/>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9D9E808F-D9E4-3C92-0082-0728BB26F914}"/>
                </a:ext>
              </a:extLst>
            </p:cNvPr>
            <p:cNvSpPr/>
            <p:nvPr/>
          </p:nvSpPr>
          <p:spPr>
            <a:xfrm>
              <a:off x="5937218" y="2878619"/>
              <a:ext cx="60769" cy="60769"/>
            </a:xfrm>
            <a:custGeom>
              <a:avLst/>
              <a:gdLst>
                <a:gd name="connsiteX0" fmla="*/ 60769 w 60769"/>
                <a:gd name="connsiteY0" fmla="*/ 30385 h 60769"/>
                <a:gd name="connsiteX1" fmla="*/ 30385 w 60769"/>
                <a:gd name="connsiteY1" fmla="*/ 60770 h 60769"/>
                <a:gd name="connsiteX2" fmla="*/ 0 w 60769"/>
                <a:gd name="connsiteY2" fmla="*/ 30385 h 60769"/>
                <a:gd name="connsiteX3" fmla="*/ 30385 w 60769"/>
                <a:gd name="connsiteY3" fmla="*/ 0 h 60769"/>
                <a:gd name="connsiteX4" fmla="*/ 60769 w 60769"/>
                <a:gd name="connsiteY4" fmla="*/ 30385 h 6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9" h="60769">
                  <a:moveTo>
                    <a:pt x="60769" y="30385"/>
                  </a:moveTo>
                  <a:cubicBezTo>
                    <a:pt x="60769" y="47166"/>
                    <a:pt x="47166" y="60770"/>
                    <a:pt x="30385" y="60770"/>
                  </a:cubicBezTo>
                  <a:cubicBezTo>
                    <a:pt x="13604" y="60770"/>
                    <a:pt x="0" y="47166"/>
                    <a:pt x="0" y="30385"/>
                  </a:cubicBezTo>
                  <a:cubicBezTo>
                    <a:pt x="0" y="13604"/>
                    <a:pt x="13604" y="0"/>
                    <a:pt x="30385" y="0"/>
                  </a:cubicBezTo>
                  <a:cubicBezTo>
                    <a:pt x="47166" y="0"/>
                    <a:pt x="60769" y="13604"/>
                    <a:pt x="60769" y="30385"/>
                  </a:cubicBezTo>
                  <a:close/>
                </a:path>
              </a:pathLst>
            </a:custGeom>
            <a:solidFill>
              <a:srgbClr val="FFD45E"/>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80D5A4C2-A846-B775-EC20-70D79EA7D6C2}"/>
                </a:ext>
              </a:extLst>
            </p:cNvPr>
            <p:cNvSpPr/>
            <p:nvPr/>
          </p:nvSpPr>
          <p:spPr>
            <a:xfrm>
              <a:off x="4696777" y="3999140"/>
              <a:ext cx="60960" cy="60960"/>
            </a:xfrm>
            <a:custGeom>
              <a:avLst/>
              <a:gdLst>
                <a:gd name="connsiteX0" fmla="*/ 60960 w 60960"/>
                <a:gd name="connsiteY0" fmla="*/ 30385 h 60960"/>
                <a:gd name="connsiteX1" fmla="*/ 30575 w 60960"/>
                <a:gd name="connsiteY1" fmla="*/ 60960 h 60960"/>
                <a:gd name="connsiteX2" fmla="*/ 0 w 60960"/>
                <a:gd name="connsiteY2" fmla="*/ 30575 h 60960"/>
                <a:gd name="connsiteX3" fmla="*/ 30385 w 60960"/>
                <a:gd name="connsiteY3" fmla="*/ 0 h 60960"/>
                <a:gd name="connsiteX4" fmla="*/ 30575 w 60960"/>
                <a:gd name="connsiteY4" fmla="*/ 0 h 60960"/>
                <a:gd name="connsiteX5" fmla="*/ 60960 w 60960"/>
                <a:gd name="connsiteY5" fmla="*/ 3038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 h="60960">
                  <a:moveTo>
                    <a:pt x="60960" y="30385"/>
                  </a:moveTo>
                  <a:cubicBezTo>
                    <a:pt x="61017" y="47215"/>
                    <a:pt x="47406" y="60903"/>
                    <a:pt x="30575" y="60960"/>
                  </a:cubicBezTo>
                  <a:cubicBezTo>
                    <a:pt x="13745" y="61008"/>
                    <a:pt x="57" y="47406"/>
                    <a:pt x="0" y="30575"/>
                  </a:cubicBezTo>
                  <a:cubicBezTo>
                    <a:pt x="-48" y="13745"/>
                    <a:pt x="13554" y="57"/>
                    <a:pt x="30385" y="0"/>
                  </a:cubicBezTo>
                  <a:cubicBezTo>
                    <a:pt x="30451" y="0"/>
                    <a:pt x="30509" y="0"/>
                    <a:pt x="30575" y="0"/>
                  </a:cubicBezTo>
                  <a:cubicBezTo>
                    <a:pt x="47358" y="0"/>
                    <a:pt x="60960" y="13601"/>
                    <a:pt x="60960" y="30385"/>
                  </a:cubicBezTo>
                  <a:close/>
                </a:path>
              </a:pathLst>
            </a:custGeom>
            <a:solidFill>
              <a:srgbClr val="FFD45E"/>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5C2649C7-4B76-D801-69B3-7E4C5A42B5FB}"/>
                </a:ext>
              </a:extLst>
            </p:cNvPr>
            <p:cNvSpPr/>
            <p:nvPr/>
          </p:nvSpPr>
          <p:spPr>
            <a:xfrm>
              <a:off x="3803808" y="3232854"/>
              <a:ext cx="30479" cy="30480"/>
            </a:xfrm>
            <a:custGeom>
              <a:avLst/>
              <a:gdLst>
                <a:gd name="connsiteX0" fmla="*/ 30480 w 30479"/>
                <a:gd name="connsiteY0" fmla="*/ 15240 h 30480"/>
                <a:gd name="connsiteX1" fmla="*/ 15240 w 30479"/>
                <a:gd name="connsiteY1" fmla="*/ 30480 h 30480"/>
                <a:gd name="connsiteX2" fmla="*/ 0 w 30479"/>
                <a:gd name="connsiteY2" fmla="*/ 15240 h 30480"/>
                <a:gd name="connsiteX3" fmla="*/ 15240 w 30479"/>
                <a:gd name="connsiteY3" fmla="*/ 0 h 30480"/>
                <a:gd name="connsiteX4" fmla="*/ 30480 w 30479"/>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80">
                  <a:moveTo>
                    <a:pt x="30480" y="15240"/>
                  </a:moveTo>
                  <a:cubicBezTo>
                    <a:pt x="30480" y="23660"/>
                    <a:pt x="23660" y="30480"/>
                    <a:pt x="15240" y="30480"/>
                  </a:cubicBezTo>
                  <a:cubicBezTo>
                    <a:pt x="6820" y="30480"/>
                    <a:pt x="0" y="23660"/>
                    <a:pt x="0" y="15240"/>
                  </a:cubicBezTo>
                  <a:cubicBezTo>
                    <a:pt x="0" y="6820"/>
                    <a:pt x="6820" y="0"/>
                    <a:pt x="15240" y="0"/>
                  </a:cubicBezTo>
                  <a:cubicBezTo>
                    <a:pt x="23660" y="0"/>
                    <a:pt x="30480" y="6820"/>
                    <a:pt x="30480" y="15240"/>
                  </a:cubicBezTo>
                  <a:close/>
                </a:path>
              </a:pathLst>
            </a:custGeom>
            <a:solidFill>
              <a:srgbClr val="FFD45E"/>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69755DC6-19DC-1202-3257-8CC4671315C9}"/>
                </a:ext>
              </a:extLst>
            </p:cNvPr>
            <p:cNvSpPr/>
            <p:nvPr/>
          </p:nvSpPr>
          <p:spPr>
            <a:xfrm>
              <a:off x="5694616" y="3601281"/>
              <a:ext cx="30480" cy="30480"/>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15335 w 30480"/>
                <a:gd name="connsiteY4" fmla="*/ 0 h 30480"/>
                <a:gd name="connsiteX5" fmla="*/ 30480 w 30480"/>
                <a:gd name="connsiteY5" fmla="*/ 15240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 h="30480">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48"/>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DA319000-D525-28C1-C247-B2FC3ED7D35B}"/>
                </a:ext>
              </a:extLst>
            </p:cNvPr>
            <p:cNvSpPr/>
            <p:nvPr/>
          </p:nvSpPr>
          <p:spPr>
            <a:xfrm>
              <a:off x="4493895" y="4304512"/>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15335 w 30479"/>
                <a:gd name="connsiteY4" fmla="*/ 0 h 30479"/>
                <a:gd name="connsiteX5" fmla="*/ 30480 w 30479"/>
                <a:gd name="connsiteY5" fmla="*/ 1524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9" h="30479">
                  <a:moveTo>
                    <a:pt x="30480" y="15240"/>
                  </a:moveTo>
                  <a:cubicBezTo>
                    <a:pt x="30480" y="23660"/>
                    <a:pt x="23660" y="30480"/>
                    <a:pt x="15240" y="30480"/>
                  </a:cubicBezTo>
                  <a:cubicBezTo>
                    <a:pt x="6820" y="30480"/>
                    <a:pt x="0" y="23660"/>
                    <a:pt x="0" y="15240"/>
                  </a:cubicBezTo>
                  <a:cubicBezTo>
                    <a:pt x="0" y="6820"/>
                    <a:pt x="6820" y="0"/>
                    <a:pt x="15240" y="0"/>
                  </a:cubicBezTo>
                  <a:cubicBezTo>
                    <a:pt x="15269" y="0"/>
                    <a:pt x="15307" y="0"/>
                    <a:pt x="15335" y="0"/>
                  </a:cubicBezTo>
                  <a:cubicBezTo>
                    <a:pt x="23717" y="57"/>
                    <a:pt x="30480" y="6858"/>
                    <a:pt x="30480" y="15240"/>
                  </a:cubicBezTo>
                  <a:close/>
                </a:path>
              </a:pathLst>
            </a:custGeom>
            <a:solidFill>
              <a:srgbClr val="FFD45E"/>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04557C46-B018-0FD0-0EA7-BC1AE0FB87F5}"/>
                </a:ext>
              </a:extLst>
            </p:cNvPr>
            <p:cNvSpPr/>
            <p:nvPr/>
          </p:nvSpPr>
          <p:spPr>
            <a:xfrm>
              <a:off x="3723513" y="1650180"/>
              <a:ext cx="15240" cy="15240"/>
            </a:xfrm>
            <a:custGeom>
              <a:avLst/>
              <a:gdLst>
                <a:gd name="connsiteX0" fmla="*/ 15240 w 15240"/>
                <a:gd name="connsiteY0" fmla="*/ 7620 h 15240"/>
                <a:gd name="connsiteX1" fmla="*/ 7620 w 15240"/>
                <a:gd name="connsiteY1" fmla="*/ 15240 h 15240"/>
                <a:gd name="connsiteX2" fmla="*/ 0 w 15240"/>
                <a:gd name="connsiteY2" fmla="*/ 7620 h 15240"/>
                <a:gd name="connsiteX3" fmla="*/ 7620 w 15240"/>
                <a:gd name="connsiteY3" fmla="*/ 0 h 15240"/>
                <a:gd name="connsiteX4" fmla="*/ 15240 w 15240"/>
                <a:gd name="connsiteY4" fmla="*/ 762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 h="15240">
                  <a:moveTo>
                    <a:pt x="15240" y="7620"/>
                  </a:moveTo>
                  <a:cubicBezTo>
                    <a:pt x="15240" y="11828"/>
                    <a:pt x="11828" y="15240"/>
                    <a:pt x="7620" y="15240"/>
                  </a:cubicBezTo>
                  <a:cubicBezTo>
                    <a:pt x="3412" y="15240"/>
                    <a:pt x="0" y="11828"/>
                    <a:pt x="0" y="7620"/>
                  </a:cubicBezTo>
                  <a:cubicBezTo>
                    <a:pt x="0" y="3412"/>
                    <a:pt x="3412" y="0"/>
                    <a:pt x="7620" y="0"/>
                  </a:cubicBezTo>
                  <a:cubicBezTo>
                    <a:pt x="11828" y="0"/>
                    <a:pt x="15240" y="3412"/>
                    <a:pt x="15240" y="7620"/>
                  </a:cubicBezTo>
                  <a:close/>
                </a:path>
              </a:pathLst>
            </a:custGeom>
            <a:solidFill>
              <a:srgbClr val="FFD45E"/>
            </a:solidFill>
            <a:ln w="9525" cap="flat">
              <a:noFill/>
              <a:prstDash val="solid"/>
              <a:miter/>
            </a:ln>
          </p:spPr>
          <p:txBody>
            <a:bodyPr rtlCol="0" anchor="ctr"/>
            <a:lstStyle/>
            <a:p>
              <a:endParaRPr lang="en-IN"/>
            </a:p>
          </p:txBody>
        </p:sp>
      </p:grpSp>
      <p:grpSp>
        <p:nvGrpSpPr>
          <p:cNvPr id="201" name="Graphic 32">
            <a:extLst>
              <a:ext uri="{FF2B5EF4-FFF2-40B4-BE49-F238E27FC236}">
                <a16:creationId xmlns:a16="http://schemas.microsoft.com/office/drawing/2014/main" id="{CDE75EE4-CA1C-5F60-9F7B-E35998A271B3}"/>
              </a:ext>
            </a:extLst>
          </p:cNvPr>
          <p:cNvGrpSpPr/>
          <p:nvPr/>
        </p:nvGrpSpPr>
        <p:grpSpPr>
          <a:xfrm>
            <a:off x="2863595" y="1512353"/>
            <a:ext cx="3194304" cy="1385938"/>
            <a:chOff x="2863595" y="1512353"/>
            <a:chExt cx="3194304" cy="1385938"/>
          </a:xfrm>
        </p:grpSpPr>
        <p:sp>
          <p:nvSpPr>
            <p:cNvPr id="202" name="Freeform: Shape 201">
              <a:extLst>
                <a:ext uri="{FF2B5EF4-FFF2-40B4-BE49-F238E27FC236}">
                  <a16:creationId xmlns:a16="http://schemas.microsoft.com/office/drawing/2014/main" id="{15CC3A54-53CE-1750-6690-3F67B0B2E3EB}"/>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D45E"/>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CCC4396C-577C-303F-5E67-B0C3479D02FE}"/>
                </a:ext>
              </a:extLst>
            </p:cNvPr>
            <p:cNvSpPr/>
            <p:nvPr/>
          </p:nvSpPr>
          <p:spPr>
            <a:xfrm>
              <a:off x="3943350" y="2101569"/>
              <a:ext cx="1158716" cy="796722"/>
            </a:xfrm>
            <a:custGeom>
              <a:avLst/>
              <a:gdLst>
                <a:gd name="connsiteX0" fmla="*/ 1158716 w 1158716"/>
                <a:gd name="connsiteY0" fmla="*/ 726186 h 796722"/>
                <a:gd name="connsiteX1" fmla="*/ 45529 w 1158716"/>
                <a:gd name="connsiteY1" fmla="*/ 726186 h 796722"/>
                <a:gd name="connsiteX2" fmla="*/ 0 w 1158716"/>
                <a:gd name="connsiteY2" fmla="*/ 16764 h 796722"/>
                <a:gd name="connsiteX3" fmla="*/ 1158526 w 1158716"/>
                <a:gd name="connsiteY3" fmla="*/ 0 h 796722"/>
              </a:gdLst>
              <a:ahLst/>
              <a:cxnLst>
                <a:cxn ang="0">
                  <a:pos x="connsiteX0" y="connsiteY0"/>
                </a:cxn>
                <a:cxn ang="0">
                  <a:pos x="connsiteX1" y="connsiteY1"/>
                </a:cxn>
                <a:cxn ang="0">
                  <a:pos x="connsiteX2" y="connsiteY2"/>
                </a:cxn>
                <a:cxn ang="0">
                  <a:pos x="connsiteX3" y="connsiteY3"/>
                </a:cxn>
              </a:cxnLst>
              <a:rect l="l" t="t" r="r" b="b"/>
              <a:pathLst>
                <a:path w="1158716" h="796722">
                  <a:moveTo>
                    <a:pt x="1158716" y="726186"/>
                  </a:moveTo>
                  <a:cubicBezTo>
                    <a:pt x="789432" y="823913"/>
                    <a:pt x="433483" y="816483"/>
                    <a:pt x="45529" y="726186"/>
                  </a:cubicBezTo>
                  <a:lnTo>
                    <a:pt x="0" y="16764"/>
                  </a:lnTo>
                  <a:cubicBezTo>
                    <a:pt x="400907" y="94774"/>
                    <a:pt x="803338" y="84868"/>
                    <a:pt x="1158526" y="0"/>
                  </a:cubicBezTo>
                  <a:close/>
                </a:path>
              </a:pathLst>
            </a:custGeom>
            <a:solidFill>
              <a:srgbClr val="FFFFFF"/>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D1B5C4F7-E1E9-2F0F-A1A1-89607F9C7B03}"/>
                </a:ext>
              </a:extLst>
            </p:cNvPr>
            <p:cNvSpPr/>
            <p:nvPr/>
          </p:nvSpPr>
          <p:spPr>
            <a:xfrm>
              <a:off x="4061738" y="2719647"/>
              <a:ext cx="983082" cy="87100"/>
            </a:xfrm>
            <a:custGeom>
              <a:avLst/>
              <a:gdLst>
                <a:gd name="connsiteX0" fmla="*/ 983083 w 983082"/>
                <a:gd name="connsiteY0" fmla="*/ 0 h 87100"/>
                <a:gd name="connsiteX1" fmla="*/ 980701 w 983082"/>
                <a:gd name="connsiteY1" fmla="*/ 1143 h 87100"/>
                <a:gd name="connsiteX2" fmla="*/ 973748 w 983082"/>
                <a:gd name="connsiteY2" fmla="*/ 4096 h 87100"/>
                <a:gd name="connsiteX3" fmla="*/ 946697 w 983082"/>
                <a:gd name="connsiteY3" fmla="*/ 14859 h 87100"/>
                <a:gd name="connsiteX4" fmla="*/ 844494 w 983082"/>
                <a:gd name="connsiteY4" fmla="*/ 46863 h 87100"/>
                <a:gd name="connsiteX5" fmla="*/ 494164 w 983082"/>
                <a:gd name="connsiteY5" fmla="*/ 86868 h 87100"/>
                <a:gd name="connsiteX6" fmla="*/ 143073 w 983082"/>
                <a:gd name="connsiteY6" fmla="*/ 49339 h 87100"/>
                <a:gd name="connsiteX7" fmla="*/ 38298 w 983082"/>
                <a:gd name="connsiteY7" fmla="*/ 27337 h 87100"/>
                <a:gd name="connsiteX8" fmla="*/ 9723 w 983082"/>
                <a:gd name="connsiteY8" fmla="*/ 20574 h 87100"/>
                <a:gd name="connsiteX9" fmla="*/ 2388 w 983082"/>
                <a:gd name="connsiteY9" fmla="*/ 18669 h 87100"/>
                <a:gd name="connsiteX10" fmla="*/ 7 w 983082"/>
                <a:gd name="connsiteY10" fmla="*/ 17812 h 87100"/>
                <a:gd name="connsiteX11" fmla="*/ 2579 w 983082"/>
                <a:gd name="connsiteY11" fmla="*/ 17812 h 87100"/>
                <a:gd name="connsiteX12" fmla="*/ 10008 w 983082"/>
                <a:gd name="connsiteY12" fmla="*/ 19241 h 87100"/>
                <a:gd name="connsiteX13" fmla="*/ 38583 w 983082"/>
                <a:gd name="connsiteY13" fmla="*/ 25051 h 87100"/>
                <a:gd name="connsiteX14" fmla="*/ 143358 w 983082"/>
                <a:gd name="connsiteY14" fmla="*/ 45434 h 87100"/>
                <a:gd name="connsiteX15" fmla="*/ 493878 w 983082"/>
                <a:gd name="connsiteY15" fmla="*/ 81534 h 87100"/>
                <a:gd name="connsiteX16" fmla="*/ 843351 w 983082"/>
                <a:gd name="connsiteY16" fmla="*/ 43434 h 87100"/>
                <a:gd name="connsiteX17" fmla="*/ 945745 w 983082"/>
                <a:gd name="connsiteY17" fmla="*/ 12859 h 87100"/>
                <a:gd name="connsiteX18" fmla="*/ 973081 w 983082"/>
                <a:gd name="connsiteY18" fmla="*/ 3334 h 87100"/>
                <a:gd name="connsiteX19" fmla="*/ 980225 w 983082"/>
                <a:gd name="connsiteY19" fmla="*/ 857 h 87100"/>
                <a:gd name="connsiteX20" fmla="*/ 983083 w 983082"/>
                <a:gd name="connsiteY20" fmla="*/ 0 h 8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3082" h="87100">
                  <a:moveTo>
                    <a:pt x="983083" y="0"/>
                  </a:moveTo>
                  <a:cubicBezTo>
                    <a:pt x="982349" y="486"/>
                    <a:pt x="981549" y="876"/>
                    <a:pt x="980701" y="1143"/>
                  </a:cubicBezTo>
                  <a:lnTo>
                    <a:pt x="973748" y="4096"/>
                  </a:lnTo>
                  <a:cubicBezTo>
                    <a:pt x="967557" y="6572"/>
                    <a:pt x="958603" y="10573"/>
                    <a:pt x="946697" y="14859"/>
                  </a:cubicBezTo>
                  <a:cubicBezTo>
                    <a:pt x="913217" y="27308"/>
                    <a:pt x="879098" y="37986"/>
                    <a:pt x="844494" y="46863"/>
                  </a:cubicBezTo>
                  <a:cubicBezTo>
                    <a:pt x="729994" y="75619"/>
                    <a:pt x="612198" y="89068"/>
                    <a:pt x="494164" y="86868"/>
                  </a:cubicBezTo>
                  <a:cubicBezTo>
                    <a:pt x="376273" y="84496"/>
                    <a:pt x="258802" y="71942"/>
                    <a:pt x="143073" y="49339"/>
                  </a:cubicBezTo>
                  <a:cubicBezTo>
                    <a:pt x="98591" y="40862"/>
                    <a:pt x="62872" y="33052"/>
                    <a:pt x="38298" y="27337"/>
                  </a:cubicBezTo>
                  <a:cubicBezTo>
                    <a:pt x="26011" y="24575"/>
                    <a:pt x="16486" y="22193"/>
                    <a:pt x="9723" y="20574"/>
                  </a:cubicBezTo>
                  <a:lnTo>
                    <a:pt x="2388" y="18669"/>
                  </a:lnTo>
                  <a:cubicBezTo>
                    <a:pt x="769" y="18193"/>
                    <a:pt x="-88" y="17907"/>
                    <a:pt x="7" y="17812"/>
                  </a:cubicBezTo>
                  <a:lnTo>
                    <a:pt x="2579" y="17812"/>
                  </a:lnTo>
                  <a:lnTo>
                    <a:pt x="10008" y="19241"/>
                  </a:lnTo>
                  <a:lnTo>
                    <a:pt x="38583" y="25051"/>
                  </a:lnTo>
                  <a:cubicBezTo>
                    <a:pt x="63253" y="30194"/>
                    <a:pt x="99162" y="37529"/>
                    <a:pt x="143358" y="45434"/>
                  </a:cubicBezTo>
                  <a:cubicBezTo>
                    <a:pt x="259021" y="67018"/>
                    <a:pt x="376245" y="79086"/>
                    <a:pt x="493878" y="81534"/>
                  </a:cubicBezTo>
                  <a:cubicBezTo>
                    <a:pt x="611512" y="83773"/>
                    <a:pt x="728955" y="70971"/>
                    <a:pt x="843351" y="43434"/>
                  </a:cubicBezTo>
                  <a:cubicBezTo>
                    <a:pt x="887070" y="32385"/>
                    <a:pt x="921932" y="21336"/>
                    <a:pt x="945745" y="12859"/>
                  </a:cubicBezTo>
                  <a:cubicBezTo>
                    <a:pt x="957746" y="8954"/>
                    <a:pt x="966795" y="5239"/>
                    <a:pt x="973081" y="3334"/>
                  </a:cubicBezTo>
                  <a:lnTo>
                    <a:pt x="980225" y="857"/>
                  </a:lnTo>
                  <a:cubicBezTo>
                    <a:pt x="981111" y="371"/>
                    <a:pt x="982082" y="86"/>
                    <a:pt x="983083" y="0"/>
                  </a:cubicBezTo>
                  <a:close/>
                </a:path>
              </a:pathLst>
            </a:custGeom>
            <a:solidFill>
              <a:srgbClr val="FFD45E"/>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4AB56585-06B3-4404-743B-24E3C840B61A}"/>
                </a:ext>
              </a:extLst>
            </p:cNvPr>
            <p:cNvSpPr/>
            <p:nvPr/>
          </p:nvSpPr>
          <p:spPr>
            <a:xfrm>
              <a:off x="4360068" y="2484189"/>
              <a:ext cx="142112" cy="272753"/>
            </a:xfrm>
            <a:custGeom>
              <a:avLst/>
              <a:gdLst>
                <a:gd name="connsiteX0" fmla="*/ 142113 w 142112"/>
                <a:gd name="connsiteY0" fmla="*/ 264319 h 272753"/>
                <a:gd name="connsiteX1" fmla="*/ 0 w 142112"/>
                <a:gd name="connsiteY1" fmla="*/ 259556 h 272753"/>
                <a:gd name="connsiteX2" fmla="*/ 0 w 142112"/>
                <a:gd name="connsiteY2" fmla="*/ 7144 h 272753"/>
                <a:gd name="connsiteX3" fmla="*/ 142113 w 142112"/>
                <a:gd name="connsiteY3" fmla="*/ 7144 h 272753"/>
              </a:gdLst>
              <a:ahLst/>
              <a:cxnLst>
                <a:cxn ang="0">
                  <a:pos x="connsiteX0" y="connsiteY0"/>
                </a:cxn>
                <a:cxn ang="0">
                  <a:pos x="connsiteX1" y="connsiteY1"/>
                </a:cxn>
                <a:cxn ang="0">
                  <a:pos x="connsiteX2" y="connsiteY2"/>
                </a:cxn>
                <a:cxn ang="0">
                  <a:pos x="connsiteX3" y="connsiteY3"/>
                </a:cxn>
              </a:cxnLst>
              <a:rect l="l" t="t" r="r" b="b"/>
              <a:pathLst>
                <a:path w="142112" h="272753">
                  <a:moveTo>
                    <a:pt x="142113" y="264319"/>
                  </a:moveTo>
                  <a:cubicBezTo>
                    <a:pt x="95336" y="277006"/>
                    <a:pt x="45825" y="275349"/>
                    <a:pt x="0" y="259556"/>
                  </a:cubicBezTo>
                  <a:lnTo>
                    <a:pt x="0" y="7144"/>
                  </a:lnTo>
                  <a:cubicBezTo>
                    <a:pt x="46892" y="-2381"/>
                    <a:pt x="95221" y="-2381"/>
                    <a:pt x="142113" y="7144"/>
                  </a:cubicBezTo>
                  <a:close/>
                </a:path>
              </a:pathLst>
            </a:custGeom>
            <a:solidFill>
              <a:srgbClr val="FFD45E"/>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FA0EB994-D1ED-207C-F6C7-E48D524BAA9F}"/>
                </a:ext>
              </a:extLst>
            </p:cNvPr>
            <p:cNvSpPr/>
            <p:nvPr/>
          </p:nvSpPr>
          <p:spPr>
            <a:xfrm>
              <a:off x="4577238" y="2347545"/>
              <a:ext cx="155066" cy="403254"/>
            </a:xfrm>
            <a:custGeom>
              <a:avLst/>
              <a:gdLst>
                <a:gd name="connsiteX0" fmla="*/ 154495 w 155066"/>
                <a:gd name="connsiteY0" fmla="*/ 386008 h 403254"/>
                <a:gd name="connsiteX1" fmla="*/ 154495 w 155066"/>
                <a:gd name="connsiteY1" fmla="*/ 384007 h 403254"/>
                <a:gd name="connsiteX2" fmla="*/ 154495 w 155066"/>
                <a:gd name="connsiteY2" fmla="*/ 378578 h 403254"/>
                <a:gd name="connsiteX3" fmla="*/ 153829 w 155066"/>
                <a:gd name="connsiteY3" fmla="*/ 357433 h 403254"/>
                <a:gd name="connsiteX4" fmla="*/ 152305 w 155066"/>
                <a:gd name="connsiteY4" fmla="*/ 279042 h 403254"/>
                <a:gd name="connsiteX5" fmla="*/ 148304 w 155066"/>
                <a:gd name="connsiteY5" fmla="*/ 9675 h 403254"/>
                <a:gd name="connsiteX6" fmla="*/ 150209 w 155066"/>
                <a:gd name="connsiteY6" fmla="*/ 11961 h 403254"/>
                <a:gd name="connsiteX7" fmla="*/ 3048 w 155066"/>
                <a:gd name="connsiteY7" fmla="*/ 11961 h 403254"/>
                <a:gd name="connsiteX8" fmla="*/ 5048 w 155066"/>
                <a:gd name="connsiteY8" fmla="*/ 9580 h 403254"/>
                <a:gd name="connsiteX9" fmla="*/ 5048 w 155066"/>
                <a:gd name="connsiteY9" fmla="*/ 14533 h 403254"/>
                <a:gd name="connsiteX10" fmla="*/ 8954 w 155066"/>
                <a:gd name="connsiteY10" fmla="*/ 394675 h 403254"/>
                <a:gd name="connsiteX11" fmla="*/ 7525 w 155066"/>
                <a:gd name="connsiteY11" fmla="*/ 392961 h 403254"/>
                <a:gd name="connsiteX12" fmla="*/ 69533 w 155066"/>
                <a:gd name="connsiteY12" fmla="*/ 400581 h 403254"/>
                <a:gd name="connsiteX13" fmla="*/ 116300 w 155066"/>
                <a:gd name="connsiteY13" fmla="*/ 396676 h 403254"/>
                <a:gd name="connsiteX14" fmla="*/ 144875 w 155066"/>
                <a:gd name="connsiteY14" fmla="*/ 389151 h 403254"/>
                <a:gd name="connsiteX15" fmla="*/ 152019 w 155066"/>
                <a:gd name="connsiteY15" fmla="*/ 386674 h 403254"/>
                <a:gd name="connsiteX16" fmla="*/ 154686 w 155066"/>
                <a:gd name="connsiteY16" fmla="*/ 385913 h 403254"/>
                <a:gd name="connsiteX17" fmla="*/ 152400 w 155066"/>
                <a:gd name="connsiteY17" fmla="*/ 386960 h 403254"/>
                <a:gd name="connsiteX18" fmla="*/ 145161 w 155066"/>
                <a:gd name="connsiteY18" fmla="*/ 390104 h 403254"/>
                <a:gd name="connsiteX19" fmla="*/ 116586 w 155066"/>
                <a:gd name="connsiteY19" fmla="*/ 398581 h 403254"/>
                <a:gd name="connsiteX20" fmla="*/ 69437 w 155066"/>
                <a:gd name="connsiteY20" fmla="*/ 403248 h 403254"/>
                <a:gd name="connsiteX21" fmla="*/ 6763 w 155066"/>
                <a:gd name="connsiteY21" fmla="*/ 396390 h 403254"/>
                <a:gd name="connsiteX22" fmla="*/ 5429 w 155066"/>
                <a:gd name="connsiteY22" fmla="*/ 396390 h 403254"/>
                <a:gd name="connsiteX23" fmla="*/ 5429 w 155066"/>
                <a:gd name="connsiteY23" fmla="*/ 394485 h 403254"/>
                <a:gd name="connsiteX24" fmla="*/ 0 w 155066"/>
                <a:gd name="connsiteY24" fmla="*/ 14438 h 403254"/>
                <a:gd name="connsiteX25" fmla="*/ 0 w 155066"/>
                <a:gd name="connsiteY25" fmla="*/ 7294 h 403254"/>
                <a:gd name="connsiteX26" fmla="*/ 2096 w 155066"/>
                <a:gd name="connsiteY26" fmla="*/ 7294 h 403254"/>
                <a:gd name="connsiteX27" fmla="*/ 151067 w 155066"/>
                <a:gd name="connsiteY27" fmla="*/ 7294 h 403254"/>
                <a:gd name="connsiteX28" fmla="*/ 152971 w 155066"/>
                <a:gd name="connsiteY28" fmla="*/ 7770 h 403254"/>
                <a:gd name="connsiteX29" fmla="*/ 152971 w 155066"/>
                <a:gd name="connsiteY29" fmla="*/ 9675 h 403254"/>
                <a:gd name="connsiteX30" fmla="*/ 155067 w 155066"/>
                <a:gd name="connsiteY30" fmla="*/ 280280 h 403254"/>
                <a:gd name="connsiteX31" fmla="*/ 155067 w 155066"/>
                <a:gd name="connsiteY31" fmla="*/ 358290 h 403254"/>
                <a:gd name="connsiteX32" fmla="*/ 155067 w 155066"/>
                <a:gd name="connsiteY32" fmla="*/ 378959 h 403254"/>
                <a:gd name="connsiteX33" fmla="*/ 155067 w 155066"/>
                <a:gd name="connsiteY33" fmla="*/ 384293 h 403254"/>
                <a:gd name="connsiteX34" fmla="*/ 154495 w 155066"/>
                <a:gd name="connsiteY34" fmla="*/ 386008 h 40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5066" h="403254">
                  <a:moveTo>
                    <a:pt x="154495" y="386008"/>
                  </a:moveTo>
                  <a:cubicBezTo>
                    <a:pt x="154429" y="385341"/>
                    <a:pt x="154429" y="384674"/>
                    <a:pt x="154495" y="384007"/>
                  </a:cubicBezTo>
                  <a:cubicBezTo>
                    <a:pt x="154495" y="382579"/>
                    <a:pt x="154495" y="380769"/>
                    <a:pt x="154495" y="378578"/>
                  </a:cubicBezTo>
                  <a:cubicBezTo>
                    <a:pt x="154495" y="373435"/>
                    <a:pt x="154495" y="366386"/>
                    <a:pt x="153829" y="357433"/>
                  </a:cubicBezTo>
                  <a:cubicBezTo>
                    <a:pt x="153829" y="338859"/>
                    <a:pt x="152971" y="312284"/>
                    <a:pt x="152305" y="279042"/>
                  </a:cubicBezTo>
                  <a:cubicBezTo>
                    <a:pt x="151352" y="212367"/>
                    <a:pt x="149924" y="118355"/>
                    <a:pt x="148304" y="9675"/>
                  </a:cubicBezTo>
                  <a:lnTo>
                    <a:pt x="150209" y="11961"/>
                  </a:lnTo>
                  <a:cubicBezTo>
                    <a:pt x="101613" y="2474"/>
                    <a:pt x="51645" y="2474"/>
                    <a:pt x="3048" y="11961"/>
                  </a:cubicBezTo>
                  <a:lnTo>
                    <a:pt x="5048" y="9580"/>
                  </a:lnTo>
                  <a:lnTo>
                    <a:pt x="5048" y="14533"/>
                  </a:lnTo>
                  <a:cubicBezTo>
                    <a:pt x="6572" y="163694"/>
                    <a:pt x="8001" y="298473"/>
                    <a:pt x="8954" y="394675"/>
                  </a:cubicBezTo>
                  <a:lnTo>
                    <a:pt x="7525" y="392961"/>
                  </a:lnTo>
                  <a:cubicBezTo>
                    <a:pt x="27918" y="397400"/>
                    <a:pt x="48673" y="399943"/>
                    <a:pt x="69533" y="400581"/>
                  </a:cubicBezTo>
                  <a:cubicBezTo>
                    <a:pt x="85211" y="400857"/>
                    <a:pt x="100879" y="399543"/>
                    <a:pt x="116300" y="396676"/>
                  </a:cubicBezTo>
                  <a:cubicBezTo>
                    <a:pt x="125987" y="394809"/>
                    <a:pt x="135531" y="392304"/>
                    <a:pt x="144875" y="389151"/>
                  </a:cubicBezTo>
                  <a:lnTo>
                    <a:pt x="152019" y="386674"/>
                  </a:lnTo>
                  <a:cubicBezTo>
                    <a:pt x="152867" y="386303"/>
                    <a:pt x="153762" y="386046"/>
                    <a:pt x="154686" y="385913"/>
                  </a:cubicBezTo>
                  <a:lnTo>
                    <a:pt x="152400" y="386960"/>
                  </a:lnTo>
                  <a:lnTo>
                    <a:pt x="145161" y="390104"/>
                  </a:lnTo>
                  <a:cubicBezTo>
                    <a:pt x="135855" y="393628"/>
                    <a:pt x="126311" y="396466"/>
                    <a:pt x="116586" y="398581"/>
                  </a:cubicBezTo>
                  <a:cubicBezTo>
                    <a:pt x="101079" y="401800"/>
                    <a:pt x="85277" y="403362"/>
                    <a:pt x="69437" y="403248"/>
                  </a:cubicBezTo>
                  <a:cubicBezTo>
                    <a:pt x="48377" y="403001"/>
                    <a:pt x="27384" y="400695"/>
                    <a:pt x="6763" y="396390"/>
                  </a:cubicBezTo>
                  <a:lnTo>
                    <a:pt x="5429" y="396390"/>
                  </a:lnTo>
                  <a:lnTo>
                    <a:pt x="5429" y="394485"/>
                  </a:lnTo>
                  <a:cubicBezTo>
                    <a:pt x="4000" y="298282"/>
                    <a:pt x="2096" y="163599"/>
                    <a:pt x="0" y="14438"/>
                  </a:cubicBezTo>
                  <a:lnTo>
                    <a:pt x="0" y="7294"/>
                  </a:lnTo>
                  <a:lnTo>
                    <a:pt x="2096" y="7294"/>
                  </a:lnTo>
                  <a:cubicBezTo>
                    <a:pt x="51273" y="-2431"/>
                    <a:pt x="101889" y="-2431"/>
                    <a:pt x="151067" y="7294"/>
                  </a:cubicBezTo>
                  <a:lnTo>
                    <a:pt x="152971" y="7770"/>
                  </a:lnTo>
                  <a:lnTo>
                    <a:pt x="152971" y="9675"/>
                  </a:lnTo>
                  <a:cubicBezTo>
                    <a:pt x="153829" y="118832"/>
                    <a:pt x="154495" y="213034"/>
                    <a:pt x="155067" y="280280"/>
                  </a:cubicBezTo>
                  <a:cubicBezTo>
                    <a:pt x="155067" y="313332"/>
                    <a:pt x="155067" y="339716"/>
                    <a:pt x="155067" y="358290"/>
                  </a:cubicBezTo>
                  <a:cubicBezTo>
                    <a:pt x="155067" y="367053"/>
                    <a:pt x="155067" y="373911"/>
                    <a:pt x="155067" y="378959"/>
                  </a:cubicBezTo>
                  <a:cubicBezTo>
                    <a:pt x="155067" y="381055"/>
                    <a:pt x="155067" y="382865"/>
                    <a:pt x="155067" y="384293"/>
                  </a:cubicBezTo>
                  <a:cubicBezTo>
                    <a:pt x="155067" y="385722"/>
                    <a:pt x="154591" y="386008"/>
                    <a:pt x="154495" y="386008"/>
                  </a:cubicBezTo>
                  <a:close/>
                </a:path>
              </a:pathLst>
            </a:custGeom>
            <a:solidFill>
              <a:srgbClr val="FFD45E"/>
            </a:solid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73D4BBBA-FC92-8A90-D9DB-398E70C607A6}"/>
                </a:ext>
              </a:extLst>
            </p:cNvPr>
            <p:cNvSpPr/>
            <p:nvPr/>
          </p:nvSpPr>
          <p:spPr>
            <a:xfrm>
              <a:off x="4808029" y="2298689"/>
              <a:ext cx="142208" cy="426524"/>
            </a:xfrm>
            <a:custGeom>
              <a:avLst/>
              <a:gdLst>
                <a:gd name="connsiteX0" fmla="*/ 142208 w 142208"/>
                <a:gd name="connsiteY0" fmla="*/ 405241 h 426524"/>
                <a:gd name="connsiteX1" fmla="*/ 0 w 142208"/>
                <a:gd name="connsiteY1" fmla="*/ 425434 h 426524"/>
                <a:gd name="connsiteX2" fmla="*/ 0 w 142208"/>
                <a:gd name="connsiteY2" fmla="*/ 8430 h 426524"/>
                <a:gd name="connsiteX3" fmla="*/ 142208 w 142208"/>
                <a:gd name="connsiteY3" fmla="*/ 8430 h 426524"/>
              </a:gdLst>
              <a:ahLst/>
              <a:cxnLst>
                <a:cxn ang="0">
                  <a:pos x="connsiteX0" y="connsiteY0"/>
                </a:cxn>
                <a:cxn ang="0">
                  <a:pos x="connsiteX1" y="connsiteY1"/>
                </a:cxn>
                <a:cxn ang="0">
                  <a:pos x="connsiteX2" y="connsiteY2"/>
                </a:cxn>
                <a:cxn ang="0">
                  <a:pos x="connsiteX3" y="connsiteY3"/>
                </a:cxn>
              </a:cxnLst>
              <a:rect l="l" t="t" r="r" b="b"/>
              <a:pathLst>
                <a:path w="142208" h="426524">
                  <a:moveTo>
                    <a:pt x="142208" y="405241"/>
                  </a:moveTo>
                  <a:cubicBezTo>
                    <a:pt x="104108" y="425815"/>
                    <a:pt x="54102" y="428577"/>
                    <a:pt x="0" y="425434"/>
                  </a:cubicBezTo>
                  <a:lnTo>
                    <a:pt x="0" y="8430"/>
                  </a:lnTo>
                  <a:cubicBezTo>
                    <a:pt x="46739" y="-2810"/>
                    <a:pt x="95469" y="-2810"/>
                    <a:pt x="142208" y="8430"/>
                  </a:cubicBezTo>
                  <a:close/>
                </a:path>
              </a:pathLst>
            </a:custGeom>
            <a:solidFill>
              <a:srgbClr val="FFD45E"/>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3F3268E5-96B9-7965-2DD3-E27884C351B9}"/>
                </a:ext>
              </a:extLst>
            </p:cNvPr>
            <p:cNvSpPr/>
            <p:nvPr/>
          </p:nvSpPr>
          <p:spPr>
            <a:xfrm>
              <a:off x="4137469" y="2559514"/>
              <a:ext cx="142779" cy="168590"/>
            </a:xfrm>
            <a:custGeom>
              <a:avLst/>
              <a:gdLst>
                <a:gd name="connsiteX0" fmla="*/ 139255 w 142779"/>
                <a:gd name="connsiteY0" fmla="*/ 168419 h 168590"/>
                <a:gd name="connsiteX1" fmla="*/ 138779 w 142779"/>
                <a:gd name="connsiteY1" fmla="*/ 157656 h 168590"/>
                <a:gd name="connsiteX2" fmla="*/ 138208 w 142779"/>
                <a:gd name="connsiteY2" fmla="*/ 128509 h 168590"/>
                <a:gd name="connsiteX3" fmla="*/ 137160 w 142779"/>
                <a:gd name="connsiteY3" fmla="*/ 26211 h 168590"/>
                <a:gd name="connsiteX4" fmla="*/ 138493 w 142779"/>
                <a:gd name="connsiteY4" fmla="*/ 28211 h 168590"/>
                <a:gd name="connsiteX5" fmla="*/ 1619 w 142779"/>
                <a:gd name="connsiteY5" fmla="*/ 5446 h 168590"/>
                <a:gd name="connsiteX6" fmla="*/ 1619 w 142779"/>
                <a:gd name="connsiteY6" fmla="*/ 5446 h 168590"/>
                <a:gd name="connsiteX7" fmla="*/ 3905 w 142779"/>
                <a:gd name="connsiteY7" fmla="*/ 2970 h 168590"/>
                <a:gd name="connsiteX8" fmla="*/ 3905 w 142779"/>
                <a:gd name="connsiteY8" fmla="*/ 145178 h 168590"/>
                <a:gd name="connsiteX9" fmla="*/ 2667 w 142779"/>
                <a:gd name="connsiteY9" fmla="*/ 143273 h 168590"/>
                <a:gd name="connsiteX10" fmla="*/ 57531 w 142779"/>
                <a:gd name="connsiteY10" fmla="*/ 158894 h 168590"/>
                <a:gd name="connsiteX11" fmla="*/ 101441 w 142779"/>
                <a:gd name="connsiteY11" fmla="*/ 164895 h 168590"/>
                <a:gd name="connsiteX12" fmla="*/ 130016 w 142779"/>
                <a:gd name="connsiteY12" fmla="*/ 167276 h 168590"/>
                <a:gd name="connsiteX13" fmla="*/ 140113 w 142779"/>
                <a:gd name="connsiteY13" fmla="*/ 168419 h 168590"/>
                <a:gd name="connsiteX14" fmla="*/ 130016 w 142779"/>
                <a:gd name="connsiteY14" fmla="*/ 168419 h 168590"/>
                <a:gd name="connsiteX15" fmla="*/ 101441 w 142779"/>
                <a:gd name="connsiteY15" fmla="*/ 167181 h 168590"/>
                <a:gd name="connsiteX16" fmla="*/ 57245 w 142779"/>
                <a:gd name="connsiteY16" fmla="*/ 162132 h 168590"/>
                <a:gd name="connsiteX17" fmla="*/ 1238 w 142779"/>
                <a:gd name="connsiteY17" fmla="*/ 146988 h 168590"/>
                <a:gd name="connsiteX18" fmla="*/ 0 w 142779"/>
                <a:gd name="connsiteY18" fmla="*/ 146416 h 168590"/>
                <a:gd name="connsiteX19" fmla="*/ 0 w 142779"/>
                <a:gd name="connsiteY19" fmla="*/ 144987 h 168590"/>
                <a:gd name="connsiteX20" fmla="*/ 0 w 142779"/>
                <a:gd name="connsiteY20" fmla="*/ 2779 h 168590"/>
                <a:gd name="connsiteX21" fmla="*/ 0 w 142779"/>
                <a:gd name="connsiteY21" fmla="*/ 493 h 168590"/>
                <a:gd name="connsiteX22" fmla="*/ 2476 w 142779"/>
                <a:gd name="connsiteY22" fmla="*/ 493 h 168590"/>
                <a:gd name="connsiteX23" fmla="*/ 141351 w 142779"/>
                <a:gd name="connsiteY23" fmla="*/ 24211 h 168590"/>
                <a:gd name="connsiteX24" fmla="*/ 142780 w 142779"/>
                <a:gd name="connsiteY24" fmla="*/ 24687 h 168590"/>
                <a:gd name="connsiteX25" fmla="*/ 142780 w 142779"/>
                <a:gd name="connsiteY25" fmla="*/ 26211 h 168590"/>
                <a:gd name="connsiteX26" fmla="*/ 141637 w 142779"/>
                <a:gd name="connsiteY26" fmla="*/ 129938 h 168590"/>
                <a:gd name="connsiteX27" fmla="*/ 141065 w 142779"/>
                <a:gd name="connsiteY27" fmla="*/ 158513 h 168590"/>
                <a:gd name="connsiteX28" fmla="*/ 139255 w 142779"/>
                <a:gd name="connsiteY28" fmla="*/ 168419 h 16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779" h="168590">
                  <a:moveTo>
                    <a:pt x="139255" y="168419"/>
                  </a:moveTo>
                  <a:cubicBezTo>
                    <a:pt x="139255" y="168419"/>
                    <a:pt x="139255" y="164514"/>
                    <a:pt x="138779" y="157656"/>
                  </a:cubicBezTo>
                  <a:cubicBezTo>
                    <a:pt x="138303" y="150798"/>
                    <a:pt x="138779" y="140606"/>
                    <a:pt x="138208" y="128509"/>
                  </a:cubicBezTo>
                  <a:cubicBezTo>
                    <a:pt x="138208" y="103173"/>
                    <a:pt x="137541" y="68025"/>
                    <a:pt x="137160" y="26211"/>
                  </a:cubicBezTo>
                  <a:lnTo>
                    <a:pt x="138493" y="28211"/>
                  </a:lnTo>
                  <a:cubicBezTo>
                    <a:pt x="95107" y="10628"/>
                    <a:pt x="48368" y="2855"/>
                    <a:pt x="1619" y="5446"/>
                  </a:cubicBezTo>
                  <a:lnTo>
                    <a:pt x="1619" y="5446"/>
                  </a:lnTo>
                  <a:lnTo>
                    <a:pt x="3905" y="2970"/>
                  </a:lnTo>
                  <a:cubicBezTo>
                    <a:pt x="3905" y="55071"/>
                    <a:pt x="3905" y="103744"/>
                    <a:pt x="3905" y="145178"/>
                  </a:cubicBezTo>
                  <a:lnTo>
                    <a:pt x="2667" y="143273"/>
                  </a:lnTo>
                  <a:cubicBezTo>
                    <a:pt x="20345" y="150436"/>
                    <a:pt x="38738" y="155675"/>
                    <a:pt x="57531" y="158894"/>
                  </a:cubicBezTo>
                  <a:cubicBezTo>
                    <a:pt x="74390" y="161942"/>
                    <a:pt x="89154" y="163656"/>
                    <a:pt x="101441" y="164895"/>
                  </a:cubicBezTo>
                  <a:lnTo>
                    <a:pt x="130016" y="167276"/>
                  </a:lnTo>
                  <a:cubicBezTo>
                    <a:pt x="133398" y="167467"/>
                    <a:pt x="136769" y="167847"/>
                    <a:pt x="140113" y="168419"/>
                  </a:cubicBezTo>
                  <a:cubicBezTo>
                    <a:pt x="136750" y="168648"/>
                    <a:pt x="133378" y="168648"/>
                    <a:pt x="130016" y="168419"/>
                  </a:cubicBezTo>
                  <a:cubicBezTo>
                    <a:pt x="123349" y="168419"/>
                    <a:pt x="113729" y="168419"/>
                    <a:pt x="101441" y="167181"/>
                  </a:cubicBezTo>
                  <a:cubicBezTo>
                    <a:pt x="89154" y="165943"/>
                    <a:pt x="74200" y="164895"/>
                    <a:pt x="57245" y="162132"/>
                  </a:cubicBezTo>
                  <a:cubicBezTo>
                    <a:pt x="38062" y="159237"/>
                    <a:pt x="19269" y="154151"/>
                    <a:pt x="1238" y="146988"/>
                  </a:cubicBezTo>
                  <a:lnTo>
                    <a:pt x="0" y="146416"/>
                  </a:lnTo>
                  <a:lnTo>
                    <a:pt x="0" y="144987"/>
                  </a:lnTo>
                  <a:cubicBezTo>
                    <a:pt x="0" y="103554"/>
                    <a:pt x="0" y="54881"/>
                    <a:pt x="0" y="2779"/>
                  </a:cubicBezTo>
                  <a:lnTo>
                    <a:pt x="0" y="493"/>
                  </a:lnTo>
                  <a:lnTo>
                    <a:pt x="2476" y="493"/>
                  </a:lnTo>
                  <a:cubicBezTo>
                    <a:pt x="49968" y="-2164"/>
                    <a:pt x="97441" y="5942"/>
                    <a:pt x="141351" y="24211"/>
                  </a:cubicBezTo>
                  <a:lnTo>
                    <a:pt x="142780" y="24687"/>
                  </a:lnTo>
                  <a:lnTo>
                    <a:pt x="142780" y="26211"/>
                  </a:lnTo>
                  <a:cubicBezTo>
                    <a:pt x="142780" y="68597"/>
                    <a:pt x="141922" y="104221"/>
                    <a:pt x="141637" y="129938"/>
                  </a:cubicBezTo>
                  <a:cubicBezTo>
                    <a:pt x="141637" y="141844"/>
                    <a:pt x="141637" y="151369"/>
                    <a:pt x="141065" y="158513"/>
                  </a:cubicBezTo>
                  <a:cubicBezTo>
                    <a:pt x="140751" y="161866"/>
                    <a:pt x="140151" y="165180"/>
                    <a:pt x="139255" y="168419"/>
                  </a:cubicBezTo>
                  <a:close/>
                </a:path>
              </a:pathLst>
            </a:custGeom>
            <a:solidFill>
              <a:srgbClr val="FFD45E"/>
            </a:solid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F2C91586-EC6E-AF1E-CCAA-6F2387867BFE}"/>
                </a:ext>
              </a:extLst>
            </p:cNvPr>
            <p:cNvSpPr/>
            <p:nvPr/>
          </p:nvSpPr>
          <p:spPr>
            <a:xfrm>
              <a:off x="4154233" y="2347833"/>
              <a:ext cx="189166" cy="13003"/>
            </a:xfrm>
            <a:custGeom>
              <a:avLst/>
              <a:gdLst>
                <a:gd name="connsiteX0" fmla="*/ 189167 w 189166"/>
                <a:gd name="connsiteY0" fmla="*/ 11197 h 13003"/>
                <a:gd name="connsiteX1" fmla="*/ 161354 w 189166"/>
                <a:gd name="connsiteY1" fmla="*/ 12912 h 13003"/>
                <a:gd name="connsiteX2" fmla="*/ 94107 w 189166"/>
                <a:gd name="connsiteY2" fmla="*/ 11292 h 13003"/>
                <a:gd name="connsiteX3" fmla="*/ 27432 w 189166"/>
                <a:gd name="connsiteY3" fmla="*/ 5006 h 13003"/>
                <a:gd name="connsiteX4" fmla="*/ 0 w 189166"/>
                <a:gd name="connsiteY4" fmla="*/ 53 h 13003"/>
                <a:gd name="connsiteX5" fmla="*/ 27718 w 189166"/>
                <a:gd name="connsiteY5" fmla="*/ 1577 h 13003"/>
                <a:gd name="connsiteX6" fmla="*/ 94393 w 189166"/>
                <a:gd name="connsiteY6" fmla="*/ 6339 h 13003"/>
                <a:gd name="connsiteX7" fmla="*/ 161068 w 189166"/>
                <a:gd name="connsiteY7" fmla="*/ 9387 h 13003"/>
                <a:gd name="connsiteX8" fmla="*/ 189167 w 189166"/>
                <a:gd name="connsiteY8" fmla="*/ 11197 h 1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166" h="13003">
                  <a:moveTo>
                    <a:pt x="189167" y="11197"/>
                  </a:moveTo>
                  <a:cubicBezTo>
                    <a:pt x="179975" y="12674"/>
                    <a:pt x="170660" y="13245"/>
                    <a:pt x="161354" y="12912"/>
                  </a:cubicBezTo>
                  <a:cubicBezTo>
                    <a:pt x="144113" y="12912"/>
                    <a:pt x="120301" y="12912"/>
                    <a:pt x="94107" y="11292"/>
                  </a:cubicBezTo>
                  <a:cubicBezTo>
                    <a:pt x="67913" y="9673"/>
                    <a:pt x="44291" y="7292"/>
                    <a:pt x="27432" y="5006"/>
                  </a:cubicBezTo>
                  <a:cubicBezTo>
                    <a:pt x="18145" y="4263"/>
                    <a:pt x="8954" y="2606"/>
                    <a:pt x="0" y="53"/>
                  </a:cubicBezTo>
                  <a:cubicBezTo>
                    <a:pt x="9268" y="-176"/>
                    <a:pt x="18536" y="339"/>
                    <a:pt x="27718" y="1577"/>
                  </a:cubicBezTo>
                  <a:cubicBezTo>
                    <a:pt x="44863" y="2910"/>
                    <a:pt x="68485" y="4815"/>
                    <a:pt x="94393" y="6339"/>
                  </a:cubicBezTo>
                  <a:cubicBezTo>
                    <a:pt x="120301" y="7863"/>
                    <a:pt x="144209" y="8816"/>
                    <a:pt x="161068" y="9387"/>
                  </a:cubicBezTo>
                  <a:cubicBezTo>
                    <a:pt x="170469" y="9273"/>
                    <a:pt x="179861" y="9883"/>
                    <a:pt x="189167" y="11197"/>
                  </a:cubicBezTo>
                  <a:close/>
                </a:path>
              </a:pathLst>
            </a:custGeom>
            <a:solidFill>
              <a:srgbClr val="FFD45E"/>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C12D72C-F0ED-401E-0F40-63984D697DF4}"/>
                </a:ext>
              </a:extLst>
            </p:cNvPr>
            <p:cNvSpPr/>
            <p:nvPr/>
          </p:nvSpPr>
          <p:spPr>
            <a:xfrm>
              <a:off x="4156233" y="2376806"/>
              <a:ext cx="165925" cy="13882"/>
            </a:xfrm>
            <a:custGeom>
              <a:avLst/>
              <a:gdLst>
                <a:gd name="connsiteX0" fmla="*/ 165925 w 165925"/>
                <a:gd name="connsiteY0" fmla="*/ 13276 h 13882"/>
                <a:gd name="connsiteX1" fmla="*/ 141542 w 165925"/>
                <a:gd name="connsiteY1" fmla="*/ 13276 h 13882"/>
                <a:gd name="connsiteX2" fmla="*/ 82772 w 165925"/>
                <a:gd name="connsiteY2" fmla="*/ 9465 h 13882"/>
                <a:gd name="connsiteX3" fmla="*/ 24098 w 165925"/>
                <a:gd name="connsiteY3" fmla="*/ 4227 h 13882"/>
                <a:gd name="connsiteX4" fmla="*/ 0 w 165925"/>
                <a:gd name="connsiteY4" fmla="*/ 607 h 13882"/>
                <a:gd name="connsiteX5" fmla="*/ 24384 w 165925"/>
                <a:gd name="connsiteY5" fmla="*/ 607 h 13882"/>
                <a:gd name="connsiteX6" fmla="*/ 83153 w 165925"/>
                <a:gd name="connsiteY6" fmla="*/ 4417 h 13882"/>
                <a:gd name="connsiteX7" fmla="*/ 141732 w 165925"/>
                <a:gd name="connsiteY7" fmla="*/ 9656 h 13882"/>
                <a:gd name="connsiteX8" fmla="*/ 165925 w 165925"/>
                <a:gd name="connsiteY8" fmla="*/ 13276 h 1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25" h="13882">
                  <a:moveTo>
                    <a:pt x="165925" y="13276"/>
                  </a:moveTo>
                  <a:cubicBezTo>
                    <a:pt x="157820" y="14085"/>
                    <a:pt x="149647" y="14085"/>
                    <a:pt x="141542" y="13276"/>
                  </a:cubicBezTo>
                  <a:cubicBezTo>
                    <a:pt x="126492" y="12514"/>
                    <a:pt x="105727" y="11180"/>
                    <a:pt x="82772" y="9465"/>
                  </a:cubicBezTo>
                  <a:cubicBezTo>
                    <a:pt x="59817" y="7751"/>
                    <a:pt x="39052" y="5846"/>
                    <a:pt x="24098" y="4227"/>
                  </a:cubicBezTo>
                  <a:cubicBezTo>
                    <a:pt x="15964" y="3836"/>
                    <a:pt x="7887" y="2627"/>
                    <a:pt x="0" y="607"/>
                  </a:cubicBezTo>
                  <a:cubicBezTo>
                    <a:pt x="8106" y="-202"/>
                    <a:pt x="16278" y="-202"/>
                    <a:pt x="24384" y="607"/>
                  </a:cubicBezTo>
                  <a:cubicBezTo>
                    <a:pt x="39529" y="1369"/>
                    <a:pt x="60198" y="2703"/>
                    <a:pt x="83153" y="4417"/>
                  </a:cubicBezTo>
                  <a:cubicBezTo>
                    <a:pt x="106108" y="6132"/>
                    <a:pt x="126778" y="8037"/>
                    <a:pt x="141732" y="9656"/>
                  </a:cubicBezTo>
                  <a:cubicBezTo>
                    <a:pt x="149895" y="10066"/>
                    <a:pt x="158001" y="11275"/>
                    <a:pt x="165925" y="13276"/>
                  </a:cubicBezTo>
                  <a:close/>
                </a:path>
              </a:pathLst>
            </a:custGeom>
            <a:solidFill>
              <a:srgbClr val="FFD45E"/>
            </a:solid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585CD4D9-2A15-7F86-35DD-8638631C82ED}"/>
                </a:ext>
              </a:extLst>
            </p:cNvPr>
            <p:cNvSpPr/>
            <p:nvPr/>
          </p:nvSpPr>
          <p:spPr>
            <a:xfrm>
              <a:off x="4109180" y="2290546"/>
              <a:ext cx="274224" cy="140208"/>
            </a:xfrm>
            <a:custGeom>
              <a:avLst/>
              <a:gdLst>
                <a:gd name="connsiteX0" fmla="*/ 264985 w 274224"/>
                <a:gd name="connsiteY0" fmla="*/ 140208 h 140208"/>
                <a:gd name="connsiteX1" fmla="*/ 264985 w 274224"/>
                <a:gd name="connsiteY1" fmla="*/ 131350 h 140208"/>
                <a:gd name="connsiteX2" fmla="*/ 265938 w 274224"/>
                <a:gd name="connsiteY2" fmla="*/ 106775 h 140208"/>
                <a:gd name="connsiteX3" fmla="*/ 270129 w 274224"/>
                <a:gd name="connsiteY3" fmla="*/ 17717 h 140208"/>
                <a:gd name="connsiteX4" fmla="*/ 271939 w 274224"/>
                <a:gd name="connsiteY4" fmla="*/ 19717 h 140208"/>
                <a:gd name="connsiteX5" fmla="*/ 8763 w 274224"/>
                <a:gd name="connsiteY5" fmla="*/ 5048 h 140208"/>
                <a:gd name="connsiteX6" fmla="*/ 11525 w 274224"/>
                <a:gd name="connsiteY6" fmla="*/ 2762 h 140208"/>
                <a:gd name="connsiteX7" fmla="*/ 11525 w 274224"/>
                <a:gd name="connsiteY7" fmla="*/ 2762 h 140208"/>
                <a:gd name="connsiteX8" fmla="*/ 11525 w 274224"/>
                <a:gd name="connsiteY8" fmla="*/ 6572 h 140208"/>
                <a:gd name="connsiteX9" fmla="*/ 11525 w 274224"/>
                <a:gd name="connsiteY9" fmla="*/ 10573 h 140208"/>
                <a:gd name="connsiteX10" fmla="*/ 11049 w 274224"/>
                <a:gd name="connsiteY10" fmla="*/ 18574 h 140208"/>
                <a:gd name="connsiteX11" fmla="*/ 10096 w 274224"/>
                <a:gd name="connsiteY11" fmla="*/ 34480 h 140208"/>
                <a:gd name="connsiteX12" fmla="*/ 8287 w 274224"/>
                <a:gd name="connsiteY12" fmla="*/ 65627 h 140208"/>
                <a:gd name="connsiteX13" fmla="*/ 4763 w 274224"/>
                <a:gd name="connsiteY13" fmla="*/ 124873 h 140208"/>
                <a:gd name="connsiteX14" fmla="*/ 2762 w 274224"/>
                <a:gd name="connsiteY14" fmla="*/ 122396 h 140208"/>
                <a:gd name="connsiteX15" fmla="*/ 191167 w 274224"/>
                <a:gd name="connsiteY15" fmla="*/ 137541 h 140208"/>
                <a:gd name="connsiteX16" fmla="*/ 245745 w 274224"/>
                <a:gd name="connsiteY16" fmla="*/ 139160 h 140208"/>
                <a:gd name="connsiteX17" fmla="*/ 260033 w 274224"/>
                <a:gd name="connsiteY17" fmla="*/ 139636 h 140208"/>
                <a:gd name="connsiteX18" fmla="*/ 265271 w 274224"/>
                <a:gd name="connsiteY18" fmla="*/ 139636 h 140208"/>
                <a:gd name="connsiteX19" fmla="*/ 260509 w 274224"/>
                <a:gd name="connsiteY19" fmla="*/ 139636 h 140208"/>
                <a:gd name="connsiteX20" fmla="*/ 245745 w 274224"/>
                <a:gd name="connsiteY20" fmla="*/ 140113 h 140208"/>
                <a:gd name="connsiteX21" fmla="*/ 191071 w 274224"/>
                <a:gd name="connsiteY21" fmla="*/ 140113 h 140208"/>
                <a:gd name="connsiteX22" fmla="*/ 2191 w 274224"/>
                <a:gd name="connsiteY22" fmla="*/ 126682 h 140208"/>
                <a:gd name="connsiteX23" fmla="*/ 0 w 274224"/>
                <a:gd name="connsiteY23" fmla="*/ 126682 h 140208"/>
                <a:gd name="connsiteX24" fmla="*/ 0 w 274224"/>
                <a:gd name="connsiteY24" fmla="*/ 124396 h 140208"/>
                <a:gd name="connsiteX25" fmla="*/ 3334 w 274224"/>
                <a:gd name="connsiteY25" fmla="*/ 65151 h 140208"/>
                <a:gd name="connsiteX26" fmla="*/ 5143 w 274224"/>
                <a:gd name="connsiteY26" fmla="*/ 34004 h 140208"/>
                <a:gd name="connsiteX27" fmla="*/ 6001 w 274224"/>
                <a:gd name="connsiteY27" fmla="*/ 18097 h 140208"/>
                <a:gd name="connsiteX28" fmla="*/ 6001 w 274224"/>
                <a:gd name="connsiteY28" fmla="*/ 10096 h 140208"/>
                <a:gd name="connsiteX29" fmla="*/ 6001 w 274224"/>
                <a:gd name="connsiteY29" fmla="*/ 6096 h 140208"/>
                <a:gd name="connsiteX30" fmla="*/ 6001 w 274224"/>
                <a:gd name="connsiteY30" fmla="*/ 2286 h 140208"/>
                <a:gd name="connsiteX31" fmla="*/ 6001 w 274224"/>
                <a:gd name="connsiteY31" fmla="*/ 2286 h 140208"/>
                <a:gd name="connsiteX32" fmla="*/ 8763 w 274224"/>
                <a:gd name="connsiteY32" fmla="*/ 0 h 140208"/>
                <a:gd name="connsiteX33" fmla="*/ 272320 w 274224"/>
                <a:gd name="connsiteY33" fmla="*/ 16097 h 140208"/>
                <a:gd name="connsiteX34" fmla="*/ 274225 w 274224"/>
                <a:gd name="connsiteY34" fmla="*/ 16097 h 140208"/>
                <a:gd name="connsiteX35" fmla="*/ 274225 w 274224"/>
                <a:gd name="connsiteY35" fmla="*/ 18002 h 140208"/>
                <a:gd name="connsiteX36" fmla="*/ 268034 w 274224"/>
                <a:gd name="connsiteY36" fmla="*/ 107918 h 140208"/>
                <a:gd name="connsiteX37" fmla="*/ 266129 w 274224"/>
                <a:gd name="connsiteY37" fmla="*/ 132017 h 140208"/>
                <a:gd name="connsiteX38" fmla="*/ 264985 w 274224"/>
                <a:gd name="connsiteY38" fmla="*/ 140208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4224" h="140208">
                  <a:moveTo>
                    <a:pt x="264985" y="140208"/>
                  </a:moveTo>
                  <a:cubicBezTo>
                    <a:pt x="264985" y="140208"/>
                    <a:pt x="264985" y="136969"/>
                    <a:pt x="264985" y="131350"/>
                  </a:cubicBezTo>
                  <a:cubicBezTo>
                    <a:pt x="264985" y="125730"/>
                    <a:pt x="265462" y="117062"/>
                    <a:pt x="265938" y="106775"/>
                  </a:cubicBezTo>
                  <a:cubicBezTo>
                    <a:pt x="266890" y="85249"/>
                    <a:pt x="268319" y="54959"/>
                    <a:pt x="270129" y="17717"/>
                  </a:cubicBezTo>
                  <a:lnTo>
                    <a:pt x="271939" y="19717"/>
                  </a:lnTo>
                  <a:cubicBezTo>
                    <a:pt x="183985" y="20517"/>
                    <a:pt x="96079" y="15621"/>
                    <a:pt x="8763" y="5048"/>
                  </a:cubicBezTo>
                  <a:lnTo>
                    <a:pt x="11525" y="2762"/>
                  </a:lnTo>
                  <a:lnTo>
                    <a:pt x="11525" y="2762"/>
                  </a:lnTo>
                  <a:lnTo>
                    <a:pt x="11525" y="6572"/>
                  </a:lnTo>
                  <a:lnTo>
                    <a:pt x="11525" y="10573"/>
                  </a:lnTo>
                  <a:lnTo>
                    <a:pt x="11049" y="18574"/>
                  </a:lnTo>
                  <a:cubicBezTo>
                    <a:pt x="11049" y="23908"/>
                    <a:pt x="10477" y="29242"/>
                    <a:pt x="10096" y="34480"/>
                  </a:cubicBezTo>
                  <a:cubicBezTo>
                    <a:pt x="9525" y="45053"/>
                    <a:pt x="8954" y="55435"/>
                    <a:pt x="8287" y="65627"/>
                  </a:cubicBezTo>
                  <a:cubicBezTo>
                    <a:pt x="7048" y="86106"/>
                    <a:pt x="5905" y="105918"/>
                    <a:pt x="4763" y="124873"/>
                  </a:cubicBezTo>
                  <a:lnTo>
                    <a:pt x="2762" y="122396"/>
                  </a:lnTo>
                  <a:cubicBezTo>
                    <a:pt x="78962" y="131921"/>
                    <a:pt x="144589" y="135731"/>
                    <a:pt x="191167" y="137541"/>
                  </a:cubicBezTo>
                  <a:lnTo>
                    <a:pt x="245745" y="139160"/>
                  </a:lnTo>
                  <a:lnTo>
                    <a:pt x="260033" y="139636"/>
                  </a:lnTo>
                  <a:lnTo>
                    <a:pt x="265271" y="139636"/>
                  </a:lnTo>
                  <a:cubicBezTo>
                    <a:pt x="263690" y="139770"/>
                    <a:pt x="262090" y="139770"/>
                    <a:pt x="260509" y="139636"/>
                  </a:cubicBezTo>
                  <a:cubicBezTo>
                    <a:pt x="257270" y="139636"/>
                    <a:pt x="252127" y="139636"/>
                    <a:pt x="245745" y="140113"/>
                  </a:cubicBezTo>
                  <a:cubicBezTo>
                    <a:pt x="232981" y="140113"/>
                    <a:pt x="214408" y="140113"/>
                    <a:pt x="191071" y="140113"/>
                  </a:cubicBezTo>
                  <a:cubicBezTo>
                    <a:pt x="144399" y="139160"/>
                    <a:pt x="78486" y="135731"/>
                    <a:pt x="2191" y="126682"/>
                  </a:cubicBezTo>
                  <a:lnTo>
                    <a:pt x="0" y="126682"/>
                  </a:lnTo>
                  <a:lnTo>
                    <a:pt x="0" y="124396"/>
                  </a:lnTo>
                  <a:cubicBezTo>
                    <a:pt x="1048" y="105346"/>
                    <a:pt x="2191" y="85630"/>
                    <a:pt x="3334" y="65151"/>
                  </a:cubicBezTo>
                  <a:cubicBezTo>
                    <a:pt x="3905" y="54959"/>
                    <a:pt x="4477" y="44577"/>
                    <a:pt x="5143" y="34004"/>
                  </a:cubicBezTo>
                  <a:lnTo>
                    <a:pt x="6001" y="18097"/>
                  </a:lnTo>
                  <a:lnTo>
                    <a:pt x="6001" y="10096"/>
                  </a:lnTo>
                  <a:lnTo>
                    <a:pt x="6001" y="6096"/>
                  </a:lnTo>
                  <a:lnTo>
                    <a:pt x="6001" y="2286"/>
                  </a:lnTo>
                  <a:lnTo>
                    <a:pt x="6001" y="2286"/>
                  </a:lnTo>
                  <a:lnTo>
                    <a:pt x="8763" y="0"/>
                  </a:lnTo>
                  <a:cubicBezTo>
                    <a:pt x="96221" y="10525"/>
                    <a:pt x="184233" y="15897"/>
                    <a:pt x="272320" y="16097"/>
                  </a:cubicBezTo>
                  <a:lnTo>
                    <a:pt x="274225" y="16097"/>
                  </a:lnTo>
                  <a:lnTo>
                    <a:pt x="274225" y="18002"/>
                  </a:lnTo>
                  <a:cubicBezTo>
                    <a:pt x="271653" y="55531"/>
                    <a:pt x="269558" y="86201"/>
                    <a:pt x="268034" y="107918"/>
                  </a:cubicBezTo>
                  <a:cubicBezTo>
                    <a:pt x="267271" y="118015"/>
                    <a:pt x="266605" y="126111"/>
                    <a:pt x="266129" y="132017"/>
                  </a:cubicBezTo>
                  <a:cubicBezTo>
                    <a:pt x="266014" y="134779"/>
                    <a:pt x="265633" y="137522"/>
                    <a:pt x="264985" y="140208"/>
                  </a:cubicBezTo>
                  <a:close/>
                </a:path>
              </a:pathLst>
            </a:custGeom>
            <a:solidFill>
              <a:srgbClr val="FFD45E"/>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5CB811E4-BAE9-91B5-C3FA-8538F17772E9}"/>
                </a:ext>
              </a:extLst>
            </p:cNvPr>
            <p:cNvSpPr/>
            <p:nvPr/>
          </p:nvSpPr>
          <p:spPr>
            <a:xfrm>
              <a:off x="4374165" y="2430754"/>
              <a:ext cx="32480" cy="53435"/>
            </a:xfrm>
            <a:custGeom>
              <a:avLst/>
              <a:gdLst>
                <a:gd name="connsiteX0" fmla="*/ 32480 w 32480"/>
                <a:gd name="connsiteY0" fmla="*/ 53435 h 53435"/>
                <a:gd name="connsiteX1" fmla="*/ 14097 w 32480"/>
                <a:gd name="connsiteY1" fmla="*/ 28003 h 53435"/>
                <a:gd name="connsiteX2" fmla="*/ 0 w 32480"/>
                <a:gd name="connsiteY2" fmla="*/ 0 h 53435"/>
                <a:gd name="connsiteX3" fmla="*/ 18383 w 32480"/>
                <a:gd name="connsiteY3" fmla="*/ 25432 h 53435"/>
                <a:gd name="connsiteX4" fmla="*/ 32480 w 32480"/>
                <a:gd name="connsiteY4" fmla="*/ 53435 h 53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53435">
                  <a:moveTo>
                    <a:pt x="32480" y="53435"/>
                  </a:moveTo>
                  <a:cubicBezTo>
                    <a:pt x="25194" y="45853"/>
                    <a:pt x="19012" y="37300"/>
                    <a:pt x="14097" y="28003"/>
                  </a:cubicBezTo>
                  <a:cubicBezTo>
                    <a:pt x="7820" y="19555"/>
                    <a:pt x="3048" y="10077"/>
                    <a:pt x="0" y="0"/>
                  </a:cubicBezTo>
                  <a:cubicBezTo>
                    <a:pt x="7287" y="7582"/>
                    <a:pt x="13468" y="16135"/>
                    <a:pt x="18383" y="25432"/>
                  </a:cubicBezTo>
                  <a:cubicBezTo>
                    <a:pt x="24660" y="33880"/>
                    <a:pt x="29432" y="43358"/>
                    <a:pt x="32480" y="53435"/>
                  </a:cubicBezTo>
                  <a:close/>
                </a:path>
              </a:pathLst>
            </a:custGeom>
            <a:solidFill>
              <a:srgbClr val="FFD45E"/>
            </a:solid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4F871DB9-0AD7-ED79-D7C9-0DFD7C63FAFC}"/>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D45E"/>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A541C9ED-8CBF-5C9C-07D6-814FF4C7F195}"/>
                </a:ext>
              </a:extLst>
            </p:cNvPr>
            <p:cNvSpPr/>
            <p:nvPr/>
          </p:nvSpPr>
          <p:spPr>
            <a:xfrm>
              <a:off x="2863595" y="1560931"/>
              <a:ext cx="794575" cy="1153096"/>
            </a:xfrm>
            <a:custGeom>
              <a:avLst/>
              <a:gdLst>
                <a:gd name="connsiteX0" fmla="*/ 0 w 794575"/>
                <a:gd name="connsiteY0" fmla="*/ 0 h 1153096"/>
                <a:gd name="connsiteX1" fmla="*/ 120682 w 794575"/>
                <a:gd name="connsiteY1" fmla="*/ 730377 h 1153096"/>
                <a:gd name="connsiteX2" fmla="*/ 794576 w 794575"/>
                <a:gd name="connsiteY2" fmla="*/ 1153097 h 1153096"/>
                <a:gd name="connsiteX3" fmla="*/ 715613 w 794575"/>
                <a:gd name="connsiteY3" fmla="*/ 501205 h 1153096"/>
                <a:gd name="connsiteX4" fmla="*/ 0 w 794575"/>
                <a:gd name="connsiteY4" fmla="*/ 0 h 1153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1153096">
                  <a:moveTo>
                    <a:pt x="0" y="0"/>
                  </a:moveTo>
                  <a:lnTo>
                    <a:pt x="120682" y="730377"/>
                  </a:lnTo>
                  <a:cubicBezTo>
                    <a:pt x="120682" y="730377"/>
                    <a:pt x="304991" y="1075373"/>
                    <a:pt x="794576" y="1153097"/>
                  </a:cubicBezTo>
                  <a:lnTo>
                    <a:pt x="715613" y="501205"/>
                  </a:lnTo>
                  <a:cubicBezTo>
                    <a:pt x="715613" y="501205"/>
                    <a:pt x="262795" y="360997"/>
                    <a:pt x="0" y="0"/>
                  </a:cubicBezTo>
                  <a:close/>
                </a:path>
              </a:pathLst>
            </a:custGeom>
            <a:solidFill>
              <a:srgbClr val="FFFFFF"/>
            </a:solid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0119C5F-B3CA-4F4E-503F-61A0D6781B2D}"/>
                </a:ext>
              </a:extLst>
            </p:cNvPr>
            <p:cNvSpPr/>
            <p:nvPr/>
          </p:nvSpPr>
          <p:spPr>
            <a:xfrm>
              <a:off x="2926666" y="1758384"/>
              <a:ext cx="668353" cy="903446"/>
            </a:xfrm>
            <a:custGeom>
              <a:avLst/>
              <a:gdLst>
                <a:gd name="connsiteX0" fmla="*/ 668354 w 668353"/>
                <a:gd name="connsiteY0" fmla="*/ 903446 h 903446"/>
                <a:gd name="connsiteX1" fmla="*/ 665306 w 668353"/>
                <a:gd name="connsiteY1" fmla="*/ 902684 h 903446"/>
                <a:gd name="connsiteX2" fmla="*/ 655781 w 668353"/>
                <a:gd name="connsiteY2" fmla="*/ 900113 h 903446"/>
                <a:gd name="connsiteX3" fmla="*/ 621301 w 668353"/>
                <a:gd name="connsiteY3" fmla="*/ 889540 h 903446"/>
                <a:gd name="connsiteX4" fmla="*/ 567103 w 668353"/>
                <a:gd name="connsiteY4" fmla="*/ 871442 h 903446"/>
                <a:gd name="connsiteX5" fmla="*/ 533861 w 668353"/>
                <a:gd name="connsiteY5" fmla="*/ 858774 h 903446"/>
                <a:gd name="connsiteX6" fmla="*/ 496809 w 668353"/>
                <a:gd name="connsiteY6" fmla="*/ 843534 h 903446"/>
                <a:gd name="connsiteX7" fmla="*/ 414322 w 668353"/>
                <a:gd name="connsiteY7" fmla="*/ 803720 h 903446"/>
                <a:gd name="connsiteX8" fmla="*/ 323644 w 668353"/>
                <a:gd name="connsiteY8" fmla="*/ 750189 h 903446"/>
                <a:gd name="connsiteX9" fmla="*/ 141717 w 668353"/>
                <a:gd name="connsiteY9" fmla="*/ 592550 h 903446"/>
                <a:gd name="connsiteX10" fmla="*/ 76090 w 668353"/>
                <a:gd name="connsiteY10" fmla="*/ 501015 h 903446"/>
                <a:gd name="connsiteX11" fmla="*/ 76090 w 668353"/>
                <a:gd name="connsiteY11" fmla="*/ 501015 h 903446"/>
                <a:gd name="connsiteX12" fmla="*/ 76090 w 668353"/>
                <a:gd name="connsiteY12" fmla="*/ 501015 h 903446"/>
                <a:gd name="connsiteX13" fmla="*/ 20845 w 668353"/>
                <a:gd name="connsiteY13" fmla="*/ 143828 h 903446"/>
                <a:gd name="connsiteX14" fmla="*/ 5033 w 668353"/>
                <a:gd name="connsiteY14" fmla="*/ 38481 h 903446"/>
                <a:gd name="connsiteX15" fmla="*/ 1033 w 668353"/>
                <a:gd name="connsiteY15" fmla="*/ 9906 h 903446"/>
                <a:gd name="connsiteX16" fmla="*/ 80 w 668353"/>
                <a:gd name="connsiteY16" fmla="*/ 2572 h 903446"/>
                <a:gd name="connsiteX17" fmla="*/ 80 w 668353"/>
                <a:gd name="connsiteY17" fmla="*/ 0 h 903446"/>
                <a:gd name="connsiteX18" fmla="*/ 652 w 668353"/>
                <a:gd name="connsiteY18" fmla="*/ 2477 h 903446"/>
                <a:gd name="connsiteX19" fmla="*/ 2080 w 668353"/>
                <a:gd name="connsiteY19" fmla="*/ 9811 h 903446"/>
                <a:gd name="connsiteX20" fmla="*/ 6938 w 668353"/>
                <a:gd name="connsiteY20" fmla="*/ 38386 h 903446"/>
                <a:gd name="connsiteX21" fmla="*/ 24178 w 668353"/>
                <a:gd name="connsiteY21" fmla="*/ 143161 h 903446"/>
                <a:gd name="connsiteX22" fmla="*/ 81328 w 668353"/>
                <a:gd name="connsiteY22" fmla="*/ 500063 h 903446"/>
                <a:gd name="connsiteX23" fmla="*/ 81328 w 668353"/>
                <a:gd name="connsiteY23" fmla="*/ 499396 h 903446"/>
                <a:gd name="connsiteX24" fmla="*/ 146289 w 668353"/>
                <a:gd name="connsiteY24" fmla="*/ 589883 h 903446"/>
                <a:gd name="connsiteX25" fmla="*/ 327264 w 668353"/>
                <a:gd name="connsiteY25" fmla="*/ 746951 h 903446"/>
                <a:gd name="connsiteX26" fmla="*/ 417275 w 668353"/>
                <a:gd name="connsiteY26" fmla="*/ 800672 h 903446"/>
                <a:gd name="connsiteX27" fmla="*/ 499285 w 668353"/>
                <a:gd name="connsiteY27" fmla="*/ 840867 h 903446"/>
                <a:gd name="connsiteX28" fmla="*/ 536052 w 668353"/>
                <a:gd name="connsiteY28" fmla="*/ 856393 h 903446"/>
                <a:gd name="connsiteX29" fmla="*/ 569008 w 668353"/>
                <a:gd name="connsiteY29" fmla="*/ 869347 h 903446"/>
                <a:gd name="connsiteX30" fmla="*/ 622729 w 668353"/>
                <a:gd name="connsiteY30" fmla="*/ 888397 h 903446"/>
                <a:gd name="connsiteX31" fmla="*/ 656924 w 668353"/>
                <a:gd name="connsiteY31" fmla="*/ 899827 h 903446"/>
                <a:gd name="connsiteX32" fmla="*/ 665782 w 668353"/>
                <a:gd name="connsiteY32" fmla="*/ 902875 h 903446"/>
                <a:gd name="connsiteX33" fmla="*/ 668354 w 668353"/>
                <a:gd name="connsiteY33" fmla="*/ 903446 h 9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8353" h="903446">
                  <a:moveTo>
                    <a:pt x="668354" y="903446"/>
                  </a:moveTo>
                  <a:lnTo>
                    <a:pt x="665306" y="902684"/>
                  </a:lnTo>
                  <a:lnTo>
                    <a:pt x="655781" y="900113"/>
                  </a:lnTo>
                  <a:lnTo>
                    <a:pt x="621301" y="889540"/>
                  </a:lnTo>
                  <a:cubicBezTo>
                    <a:pt x="606346" y="884777"/>
                    <a:pt x="587773" y="880015"/>
                    <a:pt x="567103" y="871442"/>
                  </a:cubicBezTo>
                  <a:lnTo>
                    <a:pt x="533861" y="858774"/>
                  </a:lnTo>
                  <a:cubicBezTo>
                    <a:pt x="521955" y="854297"/>
                    <a:pt x="509477" y="849249"/>
                    <a:pt x="496809" y="843534"/>
                  </a:cubicBezTo>
                  <a:cubicBezTo>
                    <a:pt x="471377" y="831914"/>
                    <a:pt x="443088" y="819912"/>
                    <a:pt x="414322" y="803720"/>
                  </a:cubicBezTo>
                  <a:cubicBezTo>
                    <a:pt x="385557" y="787527"/>
                    <a:pt x="354886" y="770096"/>
                    <a:pt x="323644" y="750189"/>
                  </a:cubicBezTo>
                  <a:cubicBezTo>
                    <a:pt x="256274" y="705955"/>
                    <a:pt x="195093" y="652939"/>
                    <a:pt x="141717" y="592550"/>
                  </a:cubicBezTo>
                  <a:cubicBezTo>
                    <a:pt x="116707" y="564413"/>
                    <a:pt x="94712" y="533733"/>
                    <a:pt x="76090" y="501015"/>
                  </a:cubicBezTo>
                  <a:lnTo>
                    <a:pt x="76090" y="501015"/>
                  </a:lnTo>
                  <a:lnTo>
                    <a:pt x="76090" y="501015"/>
                  </a:lnTo>
                  <a:lnTo>
                    <a:pt x="20845" y="143828"/>
                  </a:lnTo>
                  <a:cubicBezTo>
                    <a:pt x="14177" y="99250"/>
                    <a:pt x="8748" y="63532"/>
                    <a:pt x="5033" y="38481"/>
                  </a:cubicBezTo>
                  <a:lnTo>
                    <a:pt x="1033" y="9906"/>
                  </a:lnTo>
                  <a:lnTo>
                    <a:pt x="80" y="2572"/>
                  </a:lnTo>
                  <a:cubicBezTo>
                    <a:pt x="-27" y="1715"/>
                    <a:pt x="-27" y="857"/>
                    <a:pt x="80" y="0"/>
                  </a:cubicBezTo>
                  <a:cubicBezTo>
                    <a:pt x="380" y="800"/>
                    <a:pt x="572" y="1629"/>
                    <a:pt x="652" y="2477"/>
                  </a:cubicBezTo>
                  <a:lnTo>
                    <a:pt x="2080" y="9811"/>
                  </a:lnTo>
                  <a:lnTo>
                    <a:pt x="6938" y="38386"/>
                  </a:lnTo>
                  <a:cubicBezTo>
                    <a:pt x="11034" y="63341"/>
                    <a:pt x="16463" y="99060"/>
                    <a:pt x="24178" y="143161"/>
                  </a:cubicBezTo>
                  <a:cubicBezTo>
                    <a:pt x="38466" y="232886"/>
                    <a:pt x="58468" y="357854"/>
                    <a:pt x="81328" y="500063"/>
                  </a:cubicBezTo>
                  <a:lnTo>
                    <a:pt x="81328" y="499396"/>
                  </a:lnTo>
                  <a:cubicBezTo>
                    <a:pt x="99837" y="531695"/>
                    <a:pt x="121604" y="562013"/>
                    <a:pt x="146289" y="589883"/>
                  </a:cubicBezTo>
                  <a:cubicBezTo>
                    <a:pt x="199463" y="649948"/>
                    <a:pt x="260313" y="702764"/>
                    <a:pt x="327264" y="746951"/>
                  </a:cubicBezTo>
                  <a:cubicBezTo>
                    <a:pt x="358315" y="766953"/>
                    <a:pt x="387938" y="785717"/>
                    <a:pt x="417275" y="800672"/>
                  </a:cubicBezTo>
                  <a:cubicBezTo>
                    <a:pt x="446612" y="815626"/>
                    <a:pt x="473949" y="829247"/>
                    <a:pt x="499285" y="840867"/>
                  </a:cubicBezTo>
                  <a:cubicBezTo>
                    <a:pt x="511858" y="847058"/>
                    <a:pt x="524336" y="851916"/>
                    <a:pt x="536052" y="856393"/>
                  </a:cubicBezTo>
                  <a:lnTo>
                    <a:pt x="569008" y="869347"/>
                  </a:lnTo>
                  <a:cubicBezTo>
                    <a:pt x="589487" y="878015"/>
                    <a:pt x="607966" y="883158"/>
                    <a:pt x="622729" y="888397"/>
                  </a:cubicBezTo>
                  <a:lnTo>
                    <a:pt x="656924" y="899827"/>
                  </a:lnTo>
                  <a:lnTo>
                    <a:pt x="665782" y="902875"/>
                  </a:lnTo>
                  <a:cubicBezTo>
                    <a:pt x="666659" y="902980"/>
                    <a:pt x="667516" y="903170"/>
                    <a:pt x="668354" y="903446"/>
                  </a:cubicBezTo>
                  <a:close/>
                </a:path>
              </a:pathLst>
            </a:custGeom>
            <a:solidFill>
              <a:srgbClr val="FFD45E"/>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80A929B-6EFC-D3A4-7D00-0827A56F7833}"/>
                </a:ext>
              </a:extLst>
            </p:cNvPr>
            <p:cNvSpPr/>
            <p:nvPr/>
          </p:nvSpPr>
          <p:spPr>
            <a:xfrm>
              <a:off x="2969323" y="1919928"/>
              <a:ext cx="582644" cy="611314"/>
            </a:xfrm>
            <a:custGeom>
              <a:avLst/>
              <a:gdLst>
                <a:gd name="connsiteX0" fmla="*/ 582644 w 582644"/>
                <a:gd name="connsiteY0" fmla="*/ 529876 h 611314"/>
                <a:gd name="connsiteX1" fmla="*/ 581025 w 582644"/>
                <a:gd name="connsiteY1" fmla="*/ 531400 h 611314"/>
                <a:gd name="connsiteX2" fmla="*/ 575786 w 582644"/>
                <a:gd name="connsiteY2" fmla="*/ 535591 h 611314"/>
                <a:gd name="connsiteX3" fmla="*/ 555498 w 582644"/>
                <a:gd name="connsiteY3" fmla="*/ 551402 h 611314"/>
                <a:gd name="connsiteX4" fmla="*/ 478727 w 582644"/>
                <a:gd name="connsiteY4" fmla="*/ 610362 h 611314"/>
                <a:gd name="connsiteX5" fmla="*/ 477584 w 582644"/>
                <a:gd name="connsiteY5" fmla="*/ 611314 h 611314"/>
                <a:gd name="connsiteX6" fmla="*/ 476631 w 582644"/>
                <a:gd name="connsiteY6" fmla="*/ 609981 h 611314"/>
                <a:gd name="connsiteX7" fmla="*/ 382619 w 582644"/>
                <a:gd name="connsiteY7" fmla="*/ 479870 h 611314"/>
                <a:gd name="connsiteX8" fmla="*/ 385477 w 582644"/>
                <a:gd name="connsiteY8" fmla="*/ 480346 h 611314"/>
                <a:gd name="connsiteX9" fmla="*/ 313373 w 582644"/>
                <a:gd name="connsiteY9" fmla="*/ 531781 h 611314"/>
                <a:gd name="connsiteX10" fmla="*/ 310991 w 582644"/>
                <a:gd name="connsiteY10" fmla="*/ 533495 h 611314"/>
                <a:gd name="connsiteX11" fmla="*/ 309944 w 582644"/>
                <a:gd name="connsiteY11" fmla="*/ 530638 h 611314"/>
                <a:gd name="connsiteX12" fmla="*/ 216979 w 582644"/>
                <a:gd name="connsiteY12" fmla="*/ 278511 h 611314"/>
                <a:gd name="connsiteX13" fmla="*/ 203645 w 582644"/>
                <a:gd name="connsiteY13" fmla="*/ 242221 h 611314"/>
                <a:gd name="connsiteX14" fmla="*/ 208121 w 582644"/>
                <a:gd name="connsiteY14" fmla="*/ 242221 h 611314"/>
                <a:gd name="connsiteX15" fmla="*/ 149447 w 582644"/>
                <a:gd name="connsiteY15" fmla="*/ 358807 h 611314"/>
                <a:gd name="connsiteX16" fmla="*/ 146876 w 582644"/>
                <a:gd name="connsiteY16" fmla="*/ 363855 h 611314"/>
                <a:gd name="connsiteX17" fmla="*/ 145066 w 582644"/>
                <a:gd name="connsiteY17" fmla="*/ 358521 h 611314"/>
                <a:gd name="connsiteX18" fmla="*/ 22384 w 582644"/>
                <a:gd name="connsiteY18" fmla="*/ 4858 h 611314"/>
                <a:gd name="connsiteX19" fmla="*/ 24956 w 582644"/>
                <a:gd name="connsiteY19" fmla="*/ 4858 h 611314"/>
                <a:gd name="connsiteX20" fmla="*/ 6953 w 582644"/>
                <a:gd name="connsiteY20" fmla="*/ 81058 h 611314"/>
                <a:gd name="connsiteX21" fmla="*/ 2000 w 582644"/>
                <a:gd name="connsiteY21" fmla="*/ 101060 h 611314"/>
                <a:gd name="connsiteX22" fmla="*/ 667 w 582644"/>
                <a:gd name="connsiteY22" fmla="*/ 106204 h 611314"/>
                <a:gd name="connsiteX23" fmla="*/ 0 w 582644"/>
                <a:gd name="connsiteY23" fmla="*/ 107918 h 611314"/>
                <a:gd name="connsiteX24" fmla="*/ 0 w 582644"/>
                <a:gd name="connsiteY24" fmla="*/ 106108 h 611314"/>
                <a:gd name="connsiteX25" fmla="*/ 952 w 582644"/>
                <a:gd name="connsiteY25" fmla="*/ 100965 h 611314"/>
                <a:gd name="connsiteX26" fmla="*/ 5239 w 582644"/>
                <a:gd name="connsiteY26" fmla="*/ 80772 h 611314"/>
                <a:gd name="connsiteX27" fmla="*/ 22003 w 582644"/>
                <a:gd name="connsiteY27" fmla="*/ 4572 h 611314"/>
                <a:gd name="connsiteX28" fmla="*/ 23051 w 582644"/>
                <a:gd name="connsiteY28" fmla="*/ 0 h 611314"/>
                <a:gd name="connsiteX29" fmla="*/ 24670 w 582644"/>
                <a:gd name="connsiteY29" fmla="*/ 4477 h 611314"/>
                <a:gd name="connsiteX30" fmla="*/ 149257 w 582644"/>
                <a:gd name="connsiteY30" fmla="*/ 357378 h 611314"/>
                <a:gd name="connsiteX31" fmla="*/ 144875 w 582644"/>
                <a:gd name="connsiteY31" fmla="*/ 357378 h 611314"/>
                <a:gd name="connsiteX32" fmla="*/ 203454 w 582644"/>
                <a:gd name="connsiteY32" fmla="*/ 240792 h 611314"/>
                <a:gd name="connsiteX33" fmla="*/ 206026 w 582644"/>
                <a:gd name="connsiteY33" fmla="*/ 235648 h 611314"/>
                <a:gd name="connsiteX34" fmla="*/ 208026 w 582644"/>
                <a:gd name="connsiteY34" fmla="*/ 240983 h 611314"/>
                <a:gd name="connsiteX35" fmla="*/ 221361 w 582644"/>
                <a:gd name="connsiteY35" fmla="*/ 277273 h 611314"/>
                <a:gd name="connsiteX36" fmla="*/ 313849 w 582644"/>
                <a:gd name="connsiteY36" fmla="*/ 529590 h 611314"/>
                <a:gd name="connsiteX37" fmla="*/ 310420 w 582644"/>
                <a:gd name="connsiteY37" fmla="*/ 528542 h 611314"/>
                <a:gd name="connsiteX38" fmla="*/ 382810 w 582644"/>
                <a:gd name="connsiteY38" fmla="*/ 477488 h 611314"/>
                <a:gd name="connsiteX39" fmla="*/ 384429 w 582644"/>
                <a:gd name="connsiteY39" fmla="*/ 476345 h 611314"/>
                <a:gd name="connsiteX40" fmla="*/ 385667 w 582644"/>
                <a:gd name="connsiteY40" fmla="*/ 477964 h 611314"/>
                <a:gd name="connsiteX41" fmla="*/ 478727 w 582644"/>
                <a:gd name="connsiteY41" fmla="*/ 608267 h 611314"/>
                <a:gd name="connsiteX42" fmla="*/ 476536 w 582644"/>
                <a:gd name="connsiteY42" fmla="*/ 608267 h 611314"/>
                <a:gd name="connsiteX43" fmla="*/ 554355 w 582644"/>
                <a:gd name="connsiteY43" fmla="*/ 550450 h 611314"/>
                <a:gd name="connsiteX44" fmla="*/ 575120 w 582644"/>
                <a:gd name="connsiteY44" fmla="*/ 535210 h 611314"/>
                <a:gd name="connsiteX45" fmla="*/ 580549 w 582644"/>
                <a:gd name="connsiteY45" fmla="*/ 531400 h 61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2644" h="611314">
                  <a:moveTo>
                    <a:pt x="582644" y="529876"/>
                  </a:moveTo>
                  <a:cubicBezTo>
                    <a:pt x="582644" y="529876"/>
                    <a:pt x="582644" y="530447"/>
                    <a:pt x="581025" y="531400"/>
                  </a:cubicBezTo>
                  <a:lnTo>
                    <a:pt x="575786" y="535591"/>
                  </a:lnTo>
                  <a:lnTo>
                    <a:pt x="555498" y="551402"/>
                  </a:lnTo>
                  <a:lnTo>
                    <a:pt x="478727" y="610362"/>
                  </a:lnTo>
                  <a:lnTo>
                    <a:pt x="477584" y="611314"/>
                  </a:lnTo>
                  <a:lnTo>
                    <a:pt x="476631" y="609981"/>
                  </a:lnTo>
                  <a:cubicBezTo>
                    <a:pt x="450723" y="574262"/>
                    <a:pt x="418814" y="530066"/>
                    <a:pt x="382619" y="479870"/>
                  </a:cubicBezTo>
                  <a:lnTo>
                    <a:pt x="385477" y="480346"/>
                  </a:lnTo>
                  <a:lnTo>
                    <a:pt x="313373" y="531781"/>
                  </a:lnTo>
                  <a:lnTo>
                    <a:pt x="310991" y="533495"/>
                  </a:lnTo>
                  <a:lnTo>
                    <a:pt x="309944" y="530638"/>
                  </a:lnTo>
                  <a:cubicBezTo>
                    <a:pt x="281369" y="454438"/>
                    <a:pt x="250222" y="368713"/>
                    <a:pt x="216979" y="278511"/>
                  </a:cubicBezTo>
                  <a:lnTo>
                    <a:pt x="203645" y="242221"/>
                  </a:lnTo>
                  <a:lnTo>
                    <a:pt x="208121" y="242221"/>
                  </a:lnTo>
                  <a:lnTo>
                    <a:pt x="149447" y="358807"/>
                  </a:lnTo>
                  <a:lnTo>
                    <a:pt x="146876" y="363855"/>
                  </a:lnTo>
                  <a:lnTo>
                    <a:pt x="145066" y="358521"/>
                  </a:lnTo>
                  <a:cubicBezTo>
                    <a:pt x="93917" y="211264"/>
                    <a:pt x="50578" y="86106"/>
                    <a:pt x="22384" y="4858"/>
                  </a:cubicBezTo>
                  <a:lnTo>
                    <a:pt x="24956" y="4858"/>
                  </a:lnTo>
                  <a:cubicBezTo>
                    <a:pt x="17240" y="37433"/>
                    <a:pt x="11144" y="63055"/>
                    <a:pt x="6953" y="81058"/>
                  </a:cubicBezTo>
                  <a:cubicBezTo>
                    <a:pt x="4858" y="89630"/>
                    <a:pt x="3143" y="96298"/>
                    <a:pt x="2000" y="101060"/>
                  </a:cubicBezTo>
                  <a:lnTo>
                    <a:pt x="667" y="106204"/>
                  </a:lnTo>
                  <a:cubicBezTo>
                    <a:pt x="535" y="106804"/>
                    <a:pt x="311" y="107385"/>
                    <a:pt x="0" y="107918"/>
                  </a:cubicBezTo>
                  <a:lnTo>
                    <a:pt x="0" y="106108"/>
                  </a:lnTo>
                  <a:cubicBezTo>
                    <a:pt x="0" y="104775"/>
                    <a:pt x="572" y="103060"/>
                    <a:pt x="952" y="100965"/>
                  </a:cubicBezTo>
                  <a:lnTo>
                    <a:pt x="5239" y="80772"/>
                  </a:lnTo>
                  <a:cubicBezTo>
                    <a:pt x="9144" y="62770"/>
                    <a:pt x="14764" y="37052"/>
                    <a:pt x="22003" y="4572"/>
                  </a:cubicBezTo>
                  <a:lnTo>
                    <a:pt x="23051" y="0"/>
                  </a:lnTo>
                  <a:lnTo>
                    <a:pt x="24670" y="4477"/>
                  </a:lnTo>
                  <a:cubicBezTo>
                    <a:pt x="53245" y="85534"/>
                    <a:pt x="97346" y="210407"/>
                    <a:pt x="149257" y="357378"/>
                  </a:cubicBezTo>
                  <a:lnTo>
                    <a:pt x="144875" y="357378"/>
                  </a:lnTo>
                  <a:lnTo>
                    <a:pt x="203454" y="240792"/>
                  </a:lnTo>
                  <a:lnTo>
                    <a:pt x="206026" y="235648"/>
                  </a:lnTo>
                  <a:lnTo>
                    <a:pt x="208026" y="240983"/>
                  </a:lnTo>
                  <a:lnTo>
                    <a:pt x="221361" y="277273"/>
                  </a:lnTo>
                  <a:cubicBezTo>
                    <a:pt x="254413" y="367570"/>
                    <a:pt x="285845" y="453200"/>
                    <a:pt x="313849" y="529590"/>
                  </a:cubicBezTo>
                  <a:lnTo>
                    <a:pt x="310420" y="528542"/>
                  </a:lnTo>
                  <a:lnTo>
                    <a:pt x="382810" y="477488"/>
                  </a:lnTo>
                  <a:lnTo>
                    <a:pt x="384429" y="476345"/>
                  </a:lnTo>
                  <a:lnTo>
                    <a:pt x="385667" y="477964"/>
                  </a:lnTo>
                  <a:lnTo>
                    <a:pt x="478727" y="608267"/>
                  </a:lnTo>
                  <a:lnTo>
                    <a:pt x="476536" y="608267"/>
                  </a:lnTo>
                  <a:lnTo>
                    <a:pt x="554355" y="550450"/>
                  </a:lnTo>
                  <a:lnTo>
                    <a:pt x="575120" y="535210"/>
                  </a:lnTo>
                  <a:lnTo>
                    <a:pt x="580549" y="531400"/>
                  </a:lnTo>
                  <a:close/>
                </a:path>
              </a:pathLst>
            </a:custGeom>
            <a:solidFill>
              <a:srgbClr val="FFD45E"/>
            </a:solid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7B7E4A54-6348-2246-49EE-82D0B77383DB}"/>
                </a:ext>
              </a:extLst>
            </p:cNvPr>
            <p:cNvSpPr/>
            <p:nvPr/>
          </p:nvSpPr>
          <p:spPr>
            <a:xfrm>
              <a:off x="3292983" y="1990032"/>
              <a:ext cx="242125" cy="109537"/>
            </a:xfrm>
            <a:custGeom>
              <a:avLst/>
              <a:gdLst>
                <a:gd name="connsiteX0" fmla="*/ 242125 w 242125"/>
                <a:gd name="connsiteY0" fmla="*/ 109538 h 109537"/>
                <a:gd name="connsiteX1" fmla="*/ 231838 w 242125"/>
                <a:gd name="connsiteY1" fmla="*/ 107251 h 109537"/>
                <a:gd name="connsiteX2" fmla="*/ 204502 w 242125"/>
                <a:gd name="connsiteY2" fmla="*/ 98774 h 109537"/>
                <a:gd name="connsiteX3" fmla="*/ 116967 w 242125"/>
                <a:gd name="connsiteY3" fmla="*/ 64294 h 109537"/>
                <a:gd name="connsiteX4" fmla="*/ 32861 w 242125"/>
                <a:gd name="connsiteY4" fmla="*/ 21146 h 109537"/>
                <a:gd name="connsiteX5" fmla="*/ 8477 w 242125"/>
                <a:gd name="connsiteY5" fmla="*/ 6191 h 109537"/>
                <a:gd name="connsiteX6" fmla="*/ 0 w 242125"/>
                <a:gd name="connsiteY6" fmla="*/ 0 h 109537"/>
                <a:gd name="connsiteX7" fmla="*/ 9525 w 242125"/>
                <a:gd name="connsiteY7" fmla="*/ 4572 h 109537"/>
                <a:gd name="connsiteX8" fmla="*/ 34671 w 242125"/>
                <a:gd name="connsiteY8" fmla="*/ 18097 h 109537"/>
                <a:gd name="connsiteX9" fmla="*/ 119063 w 242125"/>
                <a:gd name="connsiteY9" fmla="*/ 59817 h 109537"/>
                <a:gd name="connsiteX10" fmla="*/ 206121 w 242125"/>
                <a:gd name="connsiteY10" fmla="*/ 95536 h 109537"/>
                <a:gd name="connsiteX11" fmla="*/ 232886 w 242125"/>
                <a:gd name="connsiteY11" fmla="*/ 105061 h 109537"/>
                <a:gd name="connsiteX12" fmla="*/ 242125 w 242125"/>
                <a:gd name="connsiteY12" fmla="*/ 1095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5" h="109537">
                  <a:moveTo>
                    <a:pt x="242125" y="109538"/>
                  </a:moveTo>
                  <a:cubicBezTo>
                    <a:pt x="238620" y="109185"/>
                    <a:pt x="235163" y="108414"/>
                    <a:pt x="231838" y="107251"/>
                  </a:cubicBezTo>
                  <a:cubicBezTo>
                    <a:pt x="225362" y="105442"/>
                    <a:pt x="215932" y="102584"/>
                    <a:pt x="204502" y="98774"/>
                  </a:cubicBezTo>
                  <a:cubicBezTo>
                    <a:pt x="174736" y="88821"/>
                    <a:pt x="145523" y="77314"/>
                    <a:pt x="116967" y="64294"/>
                  </a:cubicBezTo>
                  <a:cubicBezTo>
                    <a:pt x="88221" y="51340"/>
                    <a:pt x="60150" y="36938"/>
                    <a:pt x="32861" y="21146"/>
                  </a:cubicBezTo>
                  <a:cubicBezTo>
                    <a:pt x="22479" y="15050"/>
                    <a:pt x="13811" y="9906"/>
                    <a:pt x="8477" y="6191"/>
                  </a:cubicBezTo>
                  <a:cubicBezTo>
                    <a:pt x="5410" y="4477"/>
                    <a:pt x="2562" y="2400"/>
                    <a:pt x="0" y="0"/>
                  </a:cubicBezTo>
                  <a:cubicBezTo>
                    <a:pt x="3343" y="1134"/>
                    <a:pt x="6544" y="2676"/>
                    <a:pt x="9525" y="4572"/>
                  </a:cubicBezTo>
                  <a:lnTo>
                    <a:pt x="34671" y="18097"/>
                  </a:lnTo>
                  <a:cubicBezTo>
                    <a:pt x="55912" y="29432"/>
                    <a:pt x="85534" y="44672"/>
                    <a:pt x="119063" y="59817"/>
                  </a:cubicBezTo>
                  <a:cubicBezTo>
                    <a:pt x="152591" y="74962"/>
                    <a:pt x="183547" y="87058"/>
                    <a:pt x="206121" y="95536"/>
                  </a:cubicBezTo>
                  <a:cubicBezTo>
                    <a:pt x="216694" y="99346"/>
                    <a:pt x="225171" y="102679"/>
                    <a:pt x="232886" y="105061"/>
                  </a:cubicBezTo>
                  <a:cubicBezTo>
                    <a:pt x="236153" y="106128"/>
                    <a:pt x="239259" y="107633"/>
                    <a:pt x="242125" y="109538"/>
                  </a:cubicBezTo>
                  <a:close/>
                </a:path>
              </a:pathLst>
            </a:custGeom>
            <a:solidFill>
              <a:srgbClr val="FFD45E"/>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C9D09BF0-B8AF-5343-2685-8C16318CD997}"/>
                </a:ext>
              </a:extLst>
            </p:cNvPr>
            <p:cNvSpPr/>
            <p:nvPr/>
          </p:nvSpPr>
          <p:spPr>
            <a:xfrm>
              <a:off x="3401091" y="2074995"/>
              <a:ext cx="153447" cy="54863"/>
            </a:xfrm>
            <a:custGeom>
              <a:avLst/>
              <a:gdLst>
                <a:gd name="connsiteX0" fmla="*/ 153448 w 153447"/>
                <a:gd name="connsiteY0" fmla="*/ 54864 h 54863"/>
                <a:gd name="connsiteX1" fmla="*/ 129826 w 153447"/>
                <a:gd name="connsiteY1" fmla="*/ 50673 h 54863"/>
                <a:gd name="connsiteX2" fmla="*/ 74295 w 153447"/>
                <a:gd name="connsiteY2" fmla="*/ 34100 h 54863"/>
                <a:gd name="connsiteX3" fmla="*/ 20860 w 153447"/>
                <a:gd name="connsiteY3" fmla="*/ 11716 h 54863"/>
                <a:gd name="connsiteX4" fmla="*/ 0 w 153447"/>
                <a:gd name="connsiteY4" fmla="*/ 0 h 54863"/>
                <a:gd name="connsiteX5" fmla="*/ 22384 w 153447"/>
                <a:gd name="connsiteY5" fmla="*/ 8572 h 54863"/>
                <a:gd name="connsiteX6" fmla="*/ 76010 w 153447"/>
                <a:gd name="connsiteY6" fmla="*/ 29432 h 54863"/>
                <a:gd name="connsiteX7" fmla="*/ 130778 w 153447"/>
                <a:gd name="connsiteY7" fmla="*/ 47339 h 54863"/>
                <a:gd name="connsiteX8" fmla="*/ 153448 w 153447"/>
                <a:gd name="connsiteY8" fmla="*/ 54864 h 5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47" h="54863">
                  <a:moveTo>
                    <a:pt x="153448" y="54864"/>
                  </a:moveTo>
                  <a:cubicBezTo>
                    <a:pt x="145437" y="54435"/>
                    <a:pt x="137503" y="53026"/>
                    <a:pt x="129826" y="50673"/>
                  </a:cubicBezTo>
                  <a:cubicBezTo>
                    <a:pt x="111033" y="46130"/>
                    <a:pt x="92497" y="40605"/>
                    <a:pt x="74295" y="34100"/>
                  </a:cubicBezTo>
                  <a:cubicBezTo>
                    <a:pt x="56102" y="27575"/>
                    <a:pt x="38271" y="20107"/>
                    <a:pt x="20860" y="11716"/>
                  </a:cubicBezTo>
                  <a:cubicBezTo>
                    <a:pt x="13468" y="8639"/>
                    <a:pt x="6467" y="4705"/>
                    <a:pt x="0" y="0"/>
                  </a:cubicBezTo>
                  <a:cubicBezTo>
                    <a:pt x="7706" y="2162"/>
                    <a:pt x="15202" y="5029"/>
                    <a:pt x="22384" y="8572"/>
                  </a:cubicBezTo>
                  <a:cubicBezTo>
                    <a:pt x="36005" y="14192"/>
                    <a:pt x="54864" y="21812"/>
                    <a:pt x="76010" y="29432"/>
                  </a:cubicBezTo>
                  <a:cubicBezTo>
                    <a:pt x="97155" y="37052"/>
                    <a:pt x="116586" y="43053"/>
                    <a:pt x="130778" y="47339"/>
                  </a:cubicBezTo>
                  <a:cubicBezTo>
                    <a:pt x="138551" y="49149"/>
                    <a:pt x="146142" y="51664"/>
                    <a:pt x="153448" y="54864"/>
                  </a:cubicBezTo>
                  <a:close/>
                </a:path>
              </a:pathLst>
            </a:custGeom>
            <a:solidFill>
              <a:srgbClr val="FFD45E"/>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74CD8E35-8CF3-49A4-5B9C-C136E7413640}"/>
                </a:ext>
              </a:extLst>
            </p:cNvPr>
            <p:cNvSpPr/>
            <p:nvPr/>
          </p:nvSpPr>
          <p:spPr>
            <a:xfrm>
              <a:off x="3345179" y="2389034"/>
              <a:ext cx="16478" cy="21907"/>
            </a:xfrm>
            <a:custGeom>
              <a:avLst/>
              <a:gdLst>
                <a:gd name="connsiteX0" fmla="*/ 16478 w 16478"/>
                <a:gd name="connsiteY0" fmla="*/ 10954 h 21907"/>
                <a:gd name="connsiteX1" fmla="*/ 8192 w 16478"/>
                <a:gd name="connsiteY1" fmla="*/ 21908 h 21907"/>
                <a:gd name="connsiteX2" fmla="*/ 0 w 16478"/>
                <a:gd name="connsiteY2" fmla="*/ 10954 h 21907"/>
                <a:gd name="connsiteX3" fmla="*/ 8192 w 16478"/>
                <a:gd name="connsiteY3" fmla="*/ 0 h 21907"/>
                <a:gd name="connsiteX4" fmla="*/ 16478 w 16478"/>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8" h="21907">
                  <a:moveTo>
                    <a:pt x="16478" y="10954"/>
                  </a:moveTo>
                  <a:cubicBezTo>
                    <a:pt x="16478" y="17050"/>
                    <a:pt x="12764" y="21908"/>
                    <a:pt x="8192" y="21908"/>
                  </a:cubicBezTo>
                  <a:cubicBezTo>
                    <a:pt x="3620" y="21908"/>
                    <a:pt x="0" y="17050"/>
                    <a:pt x="0" y="10954"/>
                  </a:cubicBezTo>
                  <a:cubicBezTo>
                    <a:pt x="0" y="4858"/>
                    <a:pt x="3715" y="0"/>
                    <a:pt x="8192" y="0"/>
                  </a:cubicBezTo>
                  <a:cubicBezTo>
                    <a:pt x="12668" y="0"/>
                    <a:pt x="16478" y="4953"/>
                    <a:pt x="16478" y="10954"/>
                  </a:cubicBezTo>
                  <a:close/>
                </a:path>
              </a:pathLst>
            </a:custGeom>
            <a:solidFill>
              <a:srgbClr val="FFD45E"/>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A780426C-DC31-7062-EF50-C3DB271A1837}"/>
                </a:ext>
              </a:extLst>
            </p:cNvPr>
            <p:cNvSpPr/>
            <p:nvPr/>
          </p:nvSpPr>
          <p:spPr>
            <a:xfrm>
              <a:off x="3166110" y="2158148"/>
              <a:ext cx="16382" cy="21907"/>
            </a:xfrm>
            <a:custGeom>
              <a:avLst/>
              <a:gdLst>
                <a:gd name="connsiteX0" fmla="*/ 16383 w 16382"/>
                <a:gd name="connsiteY0" fmla="*/ 10954 h 21907"/>
                <a:gd name="connsiteX1" fmla="*/ 8192 w 16382"/>
                <a:gd name="connsiteY1" fmla="*/ 21908 h 21907"/>
                <a:gd name="connsiteX2" fmla="*/ 0 w 16382"/>
                <a:gd name="connsiteY2" fmla="*/ 10954 h 21907"/>
                <a:gd name="connsiteX3" fmla="*/ 8192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7003"/>
                    <a:pt x="12716" y="21908"/>
                    <a:pt x="8192" y="21908"/>
                  </a:cubicBezTo>
                  <a:cubicBezTo>
                    <a:pt x="3667" y="21908"/>
                    <a:pt x="0" y="17003"/>
                    <a:pt x="0" y="10954"/>
                  </a:cubicBezTo>
                  <a:cubicBezTo>
                    <a:pt x="0" y="4904"/>
                    <a:pt x="3667" y="0"/>
                    <a:pt x="8192" y="0"/>
                  </a:cubicBezTo>
                  <a:cubicBezTo>
                    <a:pt x="12716" y="0"/>
                    <a:pt x="16383" y="4904"/>
                    <a:pt x="16383" y="10954"/>
                  </a:cubicBezTo>
                  <a:close/>
                </a:path>
              </a:pathLst>
            </a:custGeom>
            <a:solidFill>
              <a:srgbClr val="FFD45E"/>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F65179AB-4096-0947-DAB6-290256BB9401}"/>
                </a:ext>
              </a:extLst>
            </p:cNvPr>
            <p:cNvSpPr/>
            <p:nvPr/>
          </p:nvSpPr>
          <p:spPr>
            <a:xfrm>
              <a:off x="2985230" y="1917261"/>
              <a:ext cx="16382" cy="21907"/>
            </a:xfrm>
            <a:custGeom>
              <a:avLst/>
              <a:gdLst>
                <a:gd name="connsiteX0" fmla="*/ 16383 w 16382"/>
                <a:gd name="connsiteY0" fmla="*/ 10954 h 21907"/>
                <a:gd name="connsiteX1" fmla="*/ 8191 w 16382"/>
                <a:gd name="connsiteY1" fmla="*/ 21908 h 21907"/>
                <a:gd name="connsiteX2" fmla="*/ 0 w 16382"/>
                <a:gd name="connsiteY2" fmla="*/ 10954 h 21907"/>
                <a:gd name="connsiteX3" fmla="*/ 8191 w 16382"/>
                <a:gd name="connsiteY3" fmla="*/ 0 h 21907"/>
                <a:gd name="connsiteX4" fmla="*/ 16383 w 16382"/>
                <a:gd name="connsiteY4" fmla="*/ 10954 h 2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2" h="21907">
                  <a:moveTo>
                    <a:pt x="16383" y="10954"/>
                  </a:moveTo>
                  <a:cubicBezTo>
                    <a:pt x="16383" y="16954"/>
                    <a:pt x="12668" y="21908"/>
                    <a:pt x="8191" y="21908"/>
                  </a:cubicBezTo>
                  <a:cubicBezTo>
                    <a:pt x="3715" y="21908"/>
                    <a:pt x="0" y="16954"/>
                    <a:pt x="0" y="10954"/>
                  </a:cubicBezTo>
                  <a:cubicBezTo>
                    <a:pt x="0" y="4953"/>
                    <a:pt x="3619" y="0"/>
                    <a:pt x="8191" y="0"/>
                  </a:cubicBezTo>
                  <a:cubicBezTo>
                    <a:pt x="12763" y="0"/>
                    <a:pt x="16383" y="4953"/>
                    <a:pt x="16383" y="10954"/>
                  </a:cubicBezTo>
                  <a:close/>
                </a:path>
              </a:pathLst>
            </a:custGeom>
            <a:solidFill>
              <a:srgbClr val="FFD45E"/>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188879DB-27B1-DCD0-5111-EDFDAB17E045}"/>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D45E"/>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4F94E79D-4CE9-966C-5F28-9A9B2681EABB}"/>
                </a:ext>
              </a:extLst>
            </p:cNvPr>
            <p:cNvSpPr/>
            <p:nvPr/>
          </p:nvSpPr>
          <p:spPr>
            <a:xfrm>
              <a:off x="5794819" y="1512353"/>
              <a:ext cx="261028" cy="998029"/>
            </a:xfrm>
            <a:custGeom>
              <a:avLst/>
              <a:gdLst>
                <a:gd name="connsiteX0" fmla="*/ 253555 w 261028"/>
                <a:gd name="connsiteY0" fmla="*/ 139827 h 998029"/>
                <a:gd name="connsiteX1" fmla="*/ 107823 w 261028"/>
                <a:gd name="connsiteY1" fmla="*/ 0 h 998029"/>
                <a:gd name="connsiteX2" fmla="*/ 0 w 261028"/>
                <a:gd name="connsiteY2" fmla="*/ 998030 h 998029"/>
                <a:gd name="connsiteX3" fmla="*/ 208407 w 261028"/>
                <a:gd name="connsiteY3" fmla="*/ 846296 h 998029"/>
                <a:gd name="connsiteX4" fmla="*/ 259652 w 261028"/>
                <a:gd name="connsiteY4" fmla="*/ 217646 h 998029"/>
                <a:gd name="connsiteX5" fmla="*/ 253555 w 261028"/>
                <a:gd name="connsiteY5" fmla="*/ 139827 h 99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028" h="998029">
                  <a:moveTo>
                    <a:pt x="253555" y="139827"/>
                  </a:moveTo>
                  <a:cubicBezTo>
                    <a:pt x="237744" y="88487"/>
                    <a:pt x="199263" y="15240"/>
                    <a:pt x="107823" y="0"/>
                  </a:cubicBezTo>
                  <a:lnTo>
                    <a:pt x="0" y="998030"/>
                  </a:lnTo>
                  <a:cubicBezTo>
                    <a:pt x="0" y="998030"/>
                    <a:pt x="202978" y="957548"/>
                    <a:pt x="208407" y="846296"/>
                  </a:cubicBezTo>
                  <a:cubicBezTo>
                    <a:pt x="208883" y="836771"/>
                    <a:pt x="249460" y="340614"/>
                    <a:pt x="259652" y="217646"/>
                  </a:cubicBezTo>
                  <a:cubicBezTo>
                    <a:pt x="262719" y="191557"/>
                    <a:pt x="260652" y="165116"/>
                    <a:pt x="253555" y="139827"/>
                  </a:cubicBezTo>
                  <a:close/>
                </a:path>
              </a:pathLst>
            </a:custGeom>
            <a:solidFill>
              <a:srgbClr val="FFD45E"/>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C0ADDE3-83FE-4D66-AA74-A75400832512}"/>
                </a:ext>
              </a:extLst>
            </p:cNvPr>
            <p:cNvSpPr/>
            <p:nvPr/>
          </p:nvSpPr>
          <p:spPr>
            <a:xfrm>
              <a:off x="5334000" y="1690851"/>
              <a:ext cx="723900" cy="1071371"/>
            </a:xfrm>
            <a:custGeom>
              <a:avLst/>
              <a:gdLst>
                <a:gd name="connsiteX0" fmla="*/ 723900 w 723900"/>
                <a:gd name="connsiteY0" fmla="*/ 0 h 1071371"/>
                <a:gd name="connsiteX1" fmla="*/ 663416 w 723900"/>
                <a:gd name="connsiteY1" fmla="*/ 741997 h 1071371"/>
                <a:gd name="connsiteX2" fmla="*/ 0 w 723900"/>
                <a:gd name="connsiteY2" fmla="*/ 1071372 h 1071371"/>
                <a:gd name="connsiteX3" fmla="*/ 60103 w 723900"/>
                <a:gd name="connsiteY3" fmla="*/ 324326 h 1071371"/>
                <a:gd name="connsiteX4" fmla="*/ 723900 w 723900"/>
                <a:gd name="connsiteY4" fmla="*/ 0 h 107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071371">
                  <a:moveTo>
                    <a:pt x="723900" y="0"/>
                  </a:moveTo>
                  <a:lnTo>
                    <a:pt x="663416" y="741997"/>
                  </a:lnTo>
                  <a:cubicBezTo>
                    <a:pt x="663416" y="741997"/>
                    <a:pt x="486537" y="1059275"/>
                    <a:pt x="0" y="1071372"/>
                  </a:cubicBezTo>
                  <a:lnTo>
                    <a:pt x="60103" y="324326"/>
                  </a:lnTo>
                  <a:cubicBezTo>
                    <a:pt x="60103" y="324326"/>
                    <a:pt x="484632" y="307086"/>
                    <a:pt x="723900" y="0"/>
                  </a:cubicBezTo>
                  <a:close/>
                </a:path>
              </a:pathLst>
            </a:custGeom>
            <a:solidFill>
              <a:srgbClr val="FFFFFF"/>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05D79C77-42BA-367B-D9B1-FE14EE89DECE}"/>
                </a:ext>
              </a:extLst>
            </p:cNvPr>
            <p:cNvSpPr/>
            <p:nvPr/>
          </p:nvSpPr>
          <p:spPr>
            <a:xfrm>
              <a:off x="5459634" y="1880018"/>
              <a:ext cx="583501" cy="720578"/>
            </a:xfrm>
            <a:custGeom>
              <a:avLst/>
              <a:gdLst>
                <a:gd name="connsiteX0" fmla="*/ 583502 w 583501"/>
                <a:gd name="connsiteY0" fmla="*/ 0 h 720578"/>
                <a:gd name="connsiteX1" fmla="*/ 506063 w 583501"/>
                <a:gd name="connsiteY1" fmla="*/ 239935 h 720578"/>
                <a:gd name="connsiteX2" fmla="*/ 497586 w 583501"/>
                <a:gd name="connsiteY2" fmla="*/ 312801 h 720578"/>
                <a:gd name="connsiteX3" fmla="*/ 440436 w 583501"/>
                <a:gd name="connsiteY3" fmla="*/ 348139 h 720578"/>
                <a:gd name="connsiteX4" fmla="*/ 382810 w 583501"/>
                <a:gd name="connsiteY4" fmla="*/ 298228 h 720578"/>
                <a:gd name="connsiteX5" fmla="*/ 317563 w 583501"/>
                <a:gd name="connsiteY5" fmla="*/ 299657 h 720578"/>
                <a:gd name="connsiteX6" fmla="*/ 274701 w 583501"/>
                <a:gd name="connsiteY6" fmla="*/ 351758 h 720578"/>
                <a:gd name="connsiteX7" fmla="*/ 242888 w 583501"/>
                <a:gd name="connsiteY7" fmla="*/ 480727 h 720578"/>
                <a:gd name="connsiteX8" fmla="*/ 153543 w 583501"/>
                <a:gd name="connsiteY8" fmla="*/ 567785 h 720578"/>
                <a:gd name="connsiteX9" fmla="*/ 105156 w 583501"/>
                <a:gd name="connsiteY9" fmla="*/ 564071 h 720578"/>
                <a:gd name="connsiteX10" fmla="*/ 25337 w 583501"/>
                <a:gd name="connsiteY10" fmla="*/ 621221 h 720578"/>
                <a:gd name="connsiteX11" fmla="*/ 0 w 583501"/>
                <a:gd name="connsiteY11" fmla="*/ 720185 h 720578"/>
                <a:gd name="connsiteX12" fmla="*/ 550259 w 583501"/>
                <a:gd name="connsiteY12" fmla="*/ 401288 h 72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501" h="720578">
                  <a:moveTo>
                    <a:pt x="583502" y="0"/>
                  </a:moveTo>
                  <a:cubicBezTo>
                    <a:pt x="534810" y="70695"/>
                    <a:pt x="507892" y="154114"/>
                    <a:pt x="506063" y="239935"/>
                  </a:cubicBezTo>
                  <a:cubicBezTo>
                    <a:pt x="505587" y="264605"/>
                    <a:pt x="507016" y="290036"/>
                    <a:pt x="497586" y="312801"/>
                  </a:cubicBezTo>
                  <a:cubicBezTo>
                    <a:pt x="488156" y="335566"/>
                    <a:pt x="463772" y="354616"/>
                    <a:pt x="440436" y="348139"/>
                  </a:cubicBezTo>
                  <a:cubicBezTo>
                    <a:pt x="417100" y="341662"/>
                    <a:pt x="404527" y="311944"/>
                    <a:pt x="382810" y="298228"/>
                  </a:cubicBezTo>
                  <a:cubicBezTo>
                    <a:pt x="362417" y="286807"/>
                    <a:pt x="337433" y="287360"/>
                    <a:pt x="317563" y="299657"/>
                  </a:cubicBezTo>
                  <a:cubicBezTo>
                    <a:pt x="298161" y="312096"/>
                    <a:pt x="283169" y="330327"/>
                    <a:pt x="274701" y="351758"/>
                  </a:cubicBezTo>
                  <a:cubicBezTo>
                    <a:pt x="257080" y="392430"/>
                    <a:pt x="255651" y="438341"/>
                    <a:pt x="242888" y="480727"/>
                  </a:cubicBezTo>
                  <a:cubicBezTo>
                    <a:pt x="230124" y="523113"/>
                    <a:pt x="197929" y="565880"/>
                    <a:pt x="153543" y="567785"/>
                  </a:cubicBezTo>
                  <a:cubicBezTo>
                    <a:pt x="137350" y="568452"/>
                    <a:pt x="121348" y="563594"/>
                    <a:pt x="105156" y="564071"/>
                  </a:cubicBezTo>
                  <a:cubicBezTo>
                    <a:pt x="70961" y="565118"/>
                    <a:pt x="41243" y="590550"/>
                    <a:pt x="25337" y="621221"/>
                  </a:cubicBezTo>
                  <a:cubicBezTo>
                    <a:pt x="9430" y="651891"/>
                    <a:pt x="4572" y="686276"/>
                    <a:pt x="0" y="720185"/>
                  </a:cubicBezTo>
                  <a:cubicBezTo>
                    <a:pt x="0" y="720185"/>
                    <a:pt x="259271" y="744950"/>
                    <a:pt x="550259" y="401288"/>
                  </a:cubicBezTo>
                  <a:close/>
                </a:path>
              </a:pathLst>
            </a:custGeom>
            <a:solidFill>
              <a:srgbClr val="FFD45E"/>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465C1103-8F38-EEF9-4F4E-73E0AB10398F}"/>
                </a:ext>
              </a:extLst>
            </p:cNvPr>
            <p:cNvSpPr/>
            <p:nvPr/>
          </p:nvSpPr>
          <p:spPr>
            <a:xfrm>
              <a:off x="5610701" y="231340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908"/>
                    <a:pt x="0" y="16669"/>
                  </a:cubicBezTo>
                  <a:cubicBezTo>
                    <a:pt x="0" y="7429"/>
                    <a:pt x="4477" y="0"/>
                    <a:pt x="10096" y="0"/>
                  </a:cubicBezTo>
                  <a:cubicBezTo>
                    <a:pt x="15716" y="0"/>
                    <a:pt x="20288" y="7525"/>
                    <a:pt x="20288" y="16669"/>
                  </a:cubicBezTo>
                  <a:close/>
                </a:path>
              </a:pathLst>
            </a:custGeom>
            <a:solidFill>
              <a:srgbClr val="FFD45E"/>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CA288A4B-F30F-44C1-72DB-DA7F668B25E8}"/>
                </a:ext>
              </a:extLst>
            </p:cNvPr>
            <p:cNvSpPr/>
            <p:nvPr/>
          </p:nvSpPr>
          <p:spPr>
            <a:xfrm>
              <a:off x="5732811" y="2004986"/>
              <a:ext cx="20288" cy="33337"/>
            </a:xfrm>
            <a:custGeom>
              <a:avLst/>
              <a:gdLst>
                <a:gd name="connsiteX0" fmla="*/ 20288 w 20288"/>
                <a:gd name="connsiteY0" fmla="*/ 16669 h 33337"/>
                <a:gd name="connsiteX1" fmla="*/ 10096 w 20288"/>
                <a:gd name="connsiteY1" fmla="*/ 33338 h 33337"/>
                <a:gd name="connsiteX2" fmla="*/ 0 w 20288"/>
                <a:gd name="connsiteY2" fmla="*/ 16669 h 33337"/>
                <a:gd name="connsiteX3" fmla="*/ 10096 w 20288"/>
                <a:gd name="connsiteY3" fmla="*/ 0 h 33337"/>
                <a:gd name="connsiteX4" fmla="*/ 20288 w 20288"/>
                <a:gd name="connsiteY4" fmla="*/ 16669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 h="33337">
                  <a:moveTo>
                    <a:pt x="20288" y="16669"/>
                  </a:moveTo>
                  <a:cubicBezTo>
                    <a:pt x="20288" y="26194"/>
                    <a:pt x="15716" y="33338"/>
                    <a:pt x="10096" y="33338"/>
                  </a:cubicBezTo>
                  <a:cubicBezTo>
                    <a:pt x="4477" y="33338"/>
                    <a:pt x="0" y="25813"/>
                    <a:pt x="0" y="16669"/>
                  </a:cubicBezTo>
                  <a:cubicBezTo>
                    <a:pt x="0" y="7525"/>
                    <a:pt x="4477" y="0"/>
                    <a:pt x="10096" y="0"/>
                  </a:cubicBezTo>
                  <a:cubicBezTo>
                    <a:pt x="15716" y="0"/>
                    <a:pt x="20288" y="7429"/>
                    <a:pt x="20288" y="16669"/>
                  </a:cubicBezTo>
                  <a:close/>
                </a:path>
              </a:pathLst>
            </a:custGeom>
            <a:solidFill>
              <a:srgbClr val="FFD45E"/>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DB56AE22-0108-1B44-9196-DAAD2BA5F5C9}"/>
                </a:ext>
              </a:extLst>
            </p:cNvPr>
            <p:cNvSpPr/>
            <p:nvPr/>
          </p:nvSpPr>
          <p:spPr>
            <a:xfrm>
              <a:off x="5470207" y="1915832"/>
              <a:ext cx="567118" cy="417004"/>
            </a:xfrm>
            <a:custGeom>
              <a:avLst/>
              <a:gdLst>
                <a:gd name="connsiteX0" fmla="*/ 567119 w 567118"/>
                <a:gd name="connsiteY0" fmla="*/ 0 h 417004"/>
                <a:gd name="connsiteX1" fmla="*/ 565500 w 567118"/>
                <a:gd name="connsiteY1" fmla="*/ 4191 h 417004"/>
                <a:gd name="connsiteX2" fmla="*/ 559975 w 567118"/>
                <a:gd name="connsiteY2" fmla="*/ 16288 h 417004"/>
                <a:gd name="connsiteX3" fmla="*/ 538639 w 567118"/>
                <a:gd name="connsiteY3" fmla="*/ 61532 h 417004"/>
                <a:gd name="connsiteX4" fmla="*/ 461296 w 567118"/>
                <a:gd name="connsiteY4" fmla="*/ 222599 h 417004"/>
                <a:gd name="connsiteX5" fmla="*/ 460248 w 567118"/>
                <a:gd name="connsiteY5" fmla="*/ 224790 h 417004"/>
                <a:gd name="connsiteX6" fmla="*/ 458153 w 567118"/>
                <a:gd name="connsiteY6" fmla="*/ 223457 h 417004"/>
                <a:gd name="connsiteX7" fmla="*/ 274796 w 567118"/>
                <a:gd name="connsiteY7" fmla="*/ 107442 h 417004"/>
                <a:gd name="connsiteX8" fmla="*/ 278416 w 567118"/>
                <a:gd name="connsiteY8" fmla="*/ 106299 h 417004"/>
                <a:gd name="connsiteX9" fmla="*/ 270796 w 567118"/>
                <a:gd name="connsiteY9" fmla="*/ 125349 h 417004"/>
                <a:gd name="connsiteX10" fmla="*/ 152400 w 567118"/>
                <a:gd name="connsiteY10" fmla="*/ 415004 h 417004"/>
                <a:gd name="connsiteX11" fmla="*/ 151543 w 567118"/>
                <a:gd name="connsiteY11" fmla="*/ 417005 h 417004"/>
                <a:gd name="connsiteX12" fmla="*/ 149733 w 567118"/>
                <a:gd name="connsiteY12" fmla="*/ 415957 h 417004"/>
                <a:gd name="connsiteX13" fmla="*/ 40767 w 567118"/>
                <a:gd name="connsiteY13" fmla="*/ 355473 h 417004"/>
                <a:gd name="connsiteX14" fmla="*/ 10668 w 567118"/>
                <a:gd name="connsiteY14" fmla="*/ 339471 h 417004"/>
                <a:gd name="connsiteX15" fmla="*/ 2762 w 567118"/>
                <a:gd name="connsiteY15" fmla="*/ 335661 h 417004"/>
                <a:gd name="connsiteX16" fmla="*/ 0 w 567118"/>
                <a:gd name="connsiteY16" fmla="*/ 334423 h 417004"/>
                <a:gd name="connsiteX17" fmla="*/ 41720 w 567118"/>
                <a:gd name="connsiteY17" fmla="*/ 353473 h 417004"/>
                <a:gd name="connsiteX18" fmla="*/ 151543 w 567118"/>
                <a:gd name="connsiteY18" fmla="*/ 412528 h 417004"/>
                <a:gd name="connsiteX19" fmla="*/ 148876 w 567118"/>
                <a:gd name="connsiteY19" fmla="*/ 413480 h 417004"/>
                <a:gd name="connsiteX20" fmla="*/ 266224 w 567118"/>
                <a:gd name="connsiteY20" fmla="*/ 123063 h 417004"/>
                <a:gd name="connsiteX21" fmla="*/ 273844 w 567118"/>
                <a:gd name="connsiteY21" fmla="*/ 104013 h 417004"/>
                <a:gd name="connsiteX22" fmla="*/ 274987 w 567118"/>
                <a:gd name="connsiteY22" fmla="*/ 101251 h 417004"/>
                <a:gd name="connsiteX23" fmla="*/ 277463 w 567118"/>
                <a:gd name="connsiteY23" fmla="*/ 102870 h 417004"/>
                <a:gd name="connsiteX24" fmla="*/ 460534 w 567118"/>
                <a:gd name="connsiteY24" fmla="*/ 219456 h 417004"/>
                <a:gd name="connsiteX25" fmla="*/ 457391 w 567118"/>
                <a:gd name="connsiteY25" fmla="*/ 220313 h 417004"/>
                <a:gd name="connsiteX26" fmla="*/ 536353 w 567118"/>
                <a:gd name="connsiteY26" fmla="*/ 60103 h 417004"/>
                <a:gd name="connsiteX27" fmla="*/ 559118 w 567118"/>
                <a:gd name="connsiteY27" fmla="*/ 15621 h 417004"/>
                <a:gd name="connsiteX28" fmla="*/ 565214 w 567118"/>
                <a:gd name="connsiteY28" fmla="*/ 3905 h 417004"/>
                <a:gd name="connsiteX29" fmla="*/ 567119 w 567118"/>
                <a:gd name="connsiteY29" fmla="*/ 0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7118" h="417004">
                  <a:moveTo>
                    <a:pt x="567119" y="0"/>
                  </a:moveTo>
                  <a:cubicBezTo>
                    <a:pt x="566719" y="1448"/>
                    <a:pt x="566176" y="2848"/>
                    <a:pt x="565500" y="4191"/>
                  </a:cubicBezTo>
                  <a:lnTo>
                    <a:pt x="559975" y="16288"/>
                  </a:lnTo>
                  <a:cubicBezTo>
                    <a:pt x="554831" y="27051"/>
                    <a:pt x="547688" y="42291"/>
                    <a:pt x="538639" y="61532"/>
                  </a:cubicBezTo>
                  <a:lnTo>
                    <a:pt x="461296" y="222599"/>
                  </a:lnTo>
                  <a:lnTo>
                    <a:pt x="460248" y="224790"/>
                  </a:lnTo>
                  <a:lnTo>
                    <a:pt x="458153" y="223457"/>
                  </a:lnTo>
                  <a:lnTo>
                    <a:pt x="274796" y="107442"/>
                  </a:lnTo>
                  <a:lnTo>
                    <a:pt x="278416" y="106299"/>
                  </a:lnTo>
                  <a:cubicBezTo>
                    <a:pt x="276035" y="112204"/>
                    <a:pt x="273368" y="118586"/>
                    <a:pt x="270796" y="125349"/>
                  </a:cubicBezTo>
                  <a:lnTo>
                    <a:pt x="152400" y="415004"/>
                  </a:lnTo>
                  <a:lnTo>
                    <a:pt x="151543" y="417005"/>
                  </a:lnTo>
                  <a:lnTo>
                    <a:pt x="149733" y="415957"/>
                  </a:lnTo>
                  <a:cubicBezTo>
                    <a:pt x="104013" y="390239"/>
                    <a:pt x="66675" y="369570"/>
                    <a:pt x="40767" y="355473"/>
                  </a:cubicBezTo>
                  <a:cubicBezTo>
                    <a:pt x="27718" y="348425"/>
                    <a:pt x="17621" y="342995"/>
                    <a:pt x="10668" y="339471"/>
                  </a:cubicBezTo>
                  <a:lnTo>
                    <a:pt x="2762" y="335661"/>
                  </a:lnTo>
                  <a:lnTo>
                    <a:pt x="0" y="334423"/>
                  </a:lnTo>
                  <a:cubicBezTo>
                    <a:pt x="14526" y="339309"/>
                    <a:pt x="28508" y="345691"/>
                    <a:pt x="41720" y="353473"/>
                  </a:cubicBezTo>
                  <a:cubicBezTo>
                    <a:pt x="68009" y="366998"/>
                    <a:pt x="105537" y="387191"/>
                    <a:pt x="151543" y="412528"/>
                  </a:cubicBezTo>
                  <a:lnTo>
                    <a:pt x="148876" y="413480"/>
                  </a:lnTo>
                  <a:lnTo>
                    <a:pt x="266224" y="123063"/>
                  </a:lnTo>
                  <a:cubicBezTo>
                    <a:pt x="268796" y="116681"/>
                    <a:pt x="271463" y="110300"/>
                    <a:pt x="273844" y="104013"/>
                  </a:cubicBezTo>
                  <a:lnTo>
                    <a:pt x="274987" y="101251"/>
                  </a:lnTo>
                  <a:lnTo>
                    <a:pt x="277463" y="102870"/>
                  </a:lnTo>
                  <a:lnTo>
                    <a:pt x="460534" y="219456"/>
                  </a:lnTo>
                  <a:lnTo>
                    <a:pt x="457391" y="220313"/>
                  </a:lnTo>
                  <a:cubicBezTo>
                    <a:pt x="489871" y="154305"/>
                    <a:pt x="517112" y="99155"/>
                    <a:pt x="536353" y="60103"/>
                  </a:cubicBezTo>
                  <a:lnTo>
                    <a:pt x="559118" y="15621"/>
                  </a:lnTo>
                  <a:lnTo>
                    <a:pt x="565214" y="3905"/>
                  </a:lnTo>
                  <a:cubicBezTo>
                    <a:pt x="565738" y="2553"/>
                    <a:pt x="566376" y="1248"/>
                    <a:pt x="567119" y="0"/>
                  </a:cubicBezTo>
                  <a:close/>
                </a:path>
              </a:pathLst>
            </a:custGeom>
            <a:solidFill>
              <a:srgbClr val="FFD45E"/>
            </a:solidFill>
            <a:ln w="9525" cap="flat">
              <a:noFill/>
              <a:prstDash val="solid"/>
              <a:miter/>
            </a:ln>
          </p:spPr>
          <p:txBody>
            <a:bodyPr rtlCol="0" anchor="ctr"/>
            <a:lstStyle/>
            <a:p>
              <a:endParaRPr lang="en-IN"/>
            </a:p>
          </p:txBody>
        </p:sp>
      </p:grpSp>
      <p:sp>
        <p:nvSpPr>
          <p:cNvPr id="11" name="TextBox 10">
            <a:extLst>
              <a:ext uri="{FF2B5EF4-FFF2-40B4-BE49-F238E27FC236}">
                <a16:creationId xmlns:a16="http://schemas.microsoft.com/office/drawing/2014/main" id="{FC5567D8-D7FE-76E7-F962-31E8A55A4970}"/>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rgbClr val="FFD700"/>
                </a:solidFill>
                <a:latin typeface="Avenir Next LT Pro" panose="020B0504020202020204" pitchFamily="34" charset="0"/>
              </a:rPr>
              <a:t>EVALUATION</a:t>
            </a:r>
            <a:endParaRPr lang="en-IN" sz="2800">
              <a:solidFill>
                <a:srgbClr val="FFD700"/>
              </a:solidFill>
              <a:latin typeface="Avenir Next LT Pro" panose="020B0504020202020204" pitchFamily="34" charset="0"/>
            </a:endParaRPr>
          </a:p>
        </p:txBody>
      </p:sp>
      <p:cxnSp>
        <p:nvCxnSpPr>
          <p:cNvPr id="12" name="Straight Connector 11">
            <a:extLst>
              <a:ext uri="{FF2B5EF4-FFF2-40B4-BE49-F238E27FC236}">
                <a16:creationId xmlns:a16="http://schemas.microsoft.com/office/drawing/2014/main" id="{656F5A88-FA96-23B7-94AF-245C344FC3ED}"/>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13859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A989A3C-D03E-6E2C-645A-78196802F322}"/>
              </a:ext>
            </a:extLst>
          </p:cNvPr>
          <p:cNvGrpSpPr/>
          <p:nvPr/>
        </p:nvGrpSpPr>
        <p:grpSpPr>
          <a:xfrm>
            <a:off x="554916" y="1490212"/>
            <a:ext cx="1930400" cy="1891226"/>
            <a:chOff x="1317312" y="2167944"/>
            <a:chExt cx="1930400" cy="1891226"/>
          </a:xfrm>
        </p:grpSpPr>
        <p:sp>
          <p:nvSpPr>
            <p:cNvPr id="10" name="Circle: Hollow 9">
              <a:extLst>
                <a:ext uri="{FF2B5EF4-FFF2-40B4-BE49-F238E27FC236}">
                  <a16:creationId xmlns:a16="http://schemas.microsoft.com/office/drawing/2014/main" id="{3FC2297F-0A5C-A3AF-5F06-4559D255AEA7}"/>
                </a:ext>
              </a:extLst>
            </p:cNvPr>
            <p:cNvSpPr/>
            <p:nvPr/>
          </p:nvSpPr>
          <p:spPr>
            <a:xfrm>
              <a:off x="1317312" y="2167944"/>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Freeform: Shape 17">
              <a:extLst>
                <a:ext uri="{FF2B5EF4-FFF2-40B4-BE49-F238E27FC236}">
                  <a16:creationId xmlns:a16="http://schemas.microsoft.com/office/drawing/2014/main" id="{CD0BBFA1-0DB1-157B-4E8A-9CB063654A2F}"/>
                </a:ext>
              </a:extLst>
            </p:cNvPr>
            <p:cNvSpPr/>
            <p:nvPr/>
          </p:nvSpPr>
          <p:spPr>
            <a:xfrm>
              <a:off x="1317312" y="3113557"/>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6" name="Group 25">
            <a:extLst>
              <a:ext uri="{FF2B5EF4-FFF2-40B4-BE49-F238E27FC236}">
                <a16:creationId xmlns:a16="http://schemas.microsoft.com/office/drawing/2014/main" id="{9D3C0215-7C16-96FA-94E2-3D9040676340}"/>
              </a:ext>
            </a:extLst>
          </p:cNvPr>
          <p:cNvGrpSpPr/>
          <p:nvPr/>
        </p:nvGrpSpPr>
        <p:grpSpPr>
          <a:xfrm>
            <a:off x="3614425" y="1490212"/>
            <a:ext cx="1930400" cy="1891226"/>
            <a:chOff x="3606800" y="2147318"/>
            <a:chExt cx="1930400" cy="1891226"/>
          </a:xfrm>
        </p:grpSpPr>
        <p:sp>
          <p:nvSpPr>
            <p:cNvPr id="21" name="Circle: Hollow 20">
              <a:extLst>
                <a:ext uri="{FF2B5EF4-FFF2-40B4-BE49-F238E27FC236}">
                  <a16:creationId xmlns:a16="http://schemas.microsoft.com/office/drawing/2014/main" id="{6D692B94-09C9-5FE0-0206-B0E8AB93AE14}"/>
                </a:ext>
              </a:extLst>
            </p:cNvPr>
            <p:cNvSpPr/>
            <p:nvPr/>
          </p:nvSpPr>
          <p:spPr>
            <a:xfrm>
              <a:off x="3606800"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Freeform: Shape 21">
              <a:extLst>
                <a:ext uri="{FF2B5EF4-FFF2-40B4-BE49-F238E27FC236}">
                  <a16:creationId xmlns:a16="http://schemas.microsoft.com/office/drawing/2014/main" id="{DE63E9E7-A92D-F7DD-0BFD-9CF57C8D6245}"/>
                </a:ext>
              </a:extLst>
            </p:cNvPr>
            <p:cNvSpPr/>
            <p:nvPr/>
          </p:nvSpPr>
          <p:spPr>
            <a:xfrm>
              <a:off x="3606800"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7" name="Group 26">
            <a:extLst>
              <a:ext uri="{FF2B5EF4-FFF2-40B4-BE49-F238E27FC236}">
                <a16:creationId xmlns:a16="http://schemas.microsoft.com/office/drawing/2014/main" id="{5406EFE0-7E48-1242-F1E9-E6FC1DE2969F}"/>
              </a:ext>
            </a:extLst>
          </p:cNvPr>
          <p:cNvGrpSpPr/>
          <p:nvPr/>
        </p:nvGrpSpPr>
        <p:grpSpPr>
          <a:xfrm>
            <a:off x="6576510" y="1490212"/>
            <a:ext cx="1930400" cy="1891226"/>
            <a:chOff x="6568885" y="2147318"/>
            <a:chExt cx="1930400" cy="1891226"/>
          </a:xfrm>
        </p:grpSpPr>
        <p:sp>
          <p:nvSpPr>
            <p:cNvPr id="24" name="Circle: Hollow 23">
              <a:extLst>
                <a:ext uri="{FF2B5EF4-FFF2-40B4-BE49-F238E27FC236}">
                  <a16:creationId xmlns:a16="http://schemas.microsoft.com/office/drawing/2014/main" id="{2289305F-D33F-3032-5FA1-8E4775184288}"/>
                </a:ext>
              </a:extLst>
            </p:cNvPr>
            <p:cNvSpPr/>
            <p:nvPr/>
          </p:nvSpPr>
          <p:spPr>
            <a:xfrm>
              <a:off x="6568885" y="2147318"/>
              <a:ext cx="1930400" cy="1891226"/>
            </a:xfrm>
            <a:prstGeom prst="donut">
              <a:avLst>
                <a:gd name="adj" fmla="val 12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Freeform: Shape 24">
              <a:extLst>
                <a:ext uri="{FF2B5EF4-FFF2-40B4-BE49-F238E27FC236}">
                  <a16:creationId xmlns:a16="http://schemas.microsoft.com/office/drawing/2014/main" id="{6A2B6B1B-DD9E-8216-400E-6DAC8172D9F8}"/>
                </a:ext>
              </a:extLst>
            </p:cNvPr>
            <p:cNvSpPr/>
            <p:nvPr/>
          </p:nvSpPr>
          <p:spPr>
            <a:xfrm>
              <a:off x="6568885" y="3092931"/>
              <a:ext cx="1930400" cy="945613"/>
            </a:xfrm>
            <a:custGeom>
              <a:avLst/>
              <a:gdLst>
                <a:gd name="connsiteX0" fmla="*/ 0 w 1930400"/>
                <a:gd name="connsiteY0" fmla="*/ 0 h 945613"/>
                <a:gd name="connsiteX1" fmla="*/ 240545 w 1930400"/>
                <a:gd name="connsiteY1" fmla="*/ 0 h 945613"/>
                <a:gd name="connsiteX2" fmla="*/ 965200 w 1930400"/>
                <a:gd name="connsiteY2" fmla="*/ 705068 h 945613"/>
                <a:gd name="connsiteX3" fmla="*/ 1689855 w 1930400"/>
                <a:gd name="connsiteY3" fmla="*/ 0 h 945613"/>
                <a:gd name="connsiteX4" fmla="*/ 1930400 w 1930400"/>
                <a:gd name="connsiteY4" fmla="*/ 0 h 945613"/>
                <a:gd name="connsiteX5" fmla="*/ 965200 w 1930400"/>
                <a:gd name="connsiteY5" fmla="*/ 945613 h 945613"/>
                <a:gd name="connsiteX6" fmla="*/ 0 w 1930400"/>
                <a:gd name="connsiteY6" fmla="*/ 0 h 9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400" h="945613">
                  <a:moveTo>
                    <a:pt x="0" y="0"/>
                  </a:moveTo>
                  <a:lnTo>
                    <a:pt x="240545" y="0"/>
                  </a:lnTo>
                  <a:cubicBezTo>
                    <a:pt x="240545" y="389398"/>
                    <a:pt x="564984" y="705068"/>
                    <a:pt x="965200" y="705068"/>
                  </a:cubicBezTo>
                  <a:cubicBezTo>
                    <a:pt x="1365416" y="705068"/>
                    <a:pt x="1689855" y="389398"/>
                    <a:pt x="1689855" y="0"/>
                  </a:cubicBezTo>
                  <a:lnTo>
                    <a:pt x="1930400" y="0"/>
                  </a:lnTo>
                  <a:cubicBezTo>
                    <a:pt x="1930400" y="522248"/>
                    <a:pt x="1498265" y="945613"/>
                    <a:pt x="965200" y="945613"/>
                  </a:cubicBezTo>
                  <a:cubicBezTo>
                    <a:pt x="432135" y="945613"/>
                    <a:pt x="0" y="522248"/>
                    <a:pt x="0"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28" name="Rectangle 27">
            <a:extLst>
              <a:ext uri="{FF2B5EF4-FFF2-40B4-BE49-F238E27FC236}">
                <a16:creationId xmlns:a16="http://schemas.microsoft.com/office/drawing/2014/main" id="{11C70469-227C-0A71-9E7A-AA671FD3D8CB}"/>
              </a:ext>
            </a:extLst>
          </p:cNvPr>
          <p:cNvSpPr/>
          <p:nvPr/>
        </p:nvSpPr>
        <p:spPr>
          <a:xfrm>
            <a:off x="165754" y="2435825"/>
            <a:ext cx="8834617" cy="108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757F3E84-108D-77DD-3BD6-20C5D6CB4F26}"/>
              </a:ext>
            </a:extLst>
          </p:cNvPr>
          <p:cNvGrpSpPr/>
          <p:nvPr/>
        </p:nvGrpSpPr>
        <p:grpSpPr>
          <a:xfrm>
            <a:off x="554915" y="1972577"/>
            <a:ext cx="1930400" cy="1732027"/>
            <a:chOff x="547290" y="2629683"/>
            <a:chExt cx="1930400" cy="1732027"/>
          </a:xfrm>
        </p:grpSpPr>
        <p:sp>
          <p:nvSpPr>
            <p:cNvPr id="29" name="TextBox 28">
              <a:extLst>
                <a:ext uri="{FF2B5EF4-FFF2-40B4-BE49-F238E27FC236}">
                  <a16:creationId xmlns:a16="http://schemas.microsoft.com/office/drawing/2014/main" id="{312849F1-DC22-B7FD-6E1C-B345BCCD0571}"/>
                </a:ext>
              </a:extLst>
            </p:cNvPr>
            <p:cNvSpPr txBox="1"/>
            <p:nvPr/>
          </p:nvSpPr>
          <p:spPr>
            <a:xfrm>
              <a:off x="909371" y="2629683"/>
              <a:ext cx="1210033" cy="615553"/>
            </a:xfrm>
            <a:prstGeom prst="rect">
              <a:avLst/>
            </a:prstGeom>
            <a:noFill/>
          </p:spPr>
          <p:txBody>
            <a:bodyPr wrap="square" rtlCol="0">
              <a:spAutoFit/>
            </a:bodyPr>
            <a:lstStyle/>
            <a:p>
              <a:pPr algn="ctr"/>
              <a:r>
                <a:rPr lang="en-US" sz="3400" b="1">
                  <a:solidFill>
                    <a:srgbClr val="00B0F0"/>
                  </a:solidFill>
                  <a:latin typeface="+mn-lt"/>
                  <a:ea typeface="Calibri" panose="020F0502020204030204" pitchFamily="34" charset="0"/>
                  <a:cs typeface="Calibri" panose="020F0502020204030204" pitchFamily="34" charset="0"/>
                </a:rPr>
                <a:t>79%</a:t>
              </a:r>
              <a:endParaRPr lang="en-IN" sz="3400" b="1">
                <a:solidFill>
                  <a:srgbClr val="00B0F0"/>
                </a:solidFill>
                <a:latin typeface="+mn-lt"/>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3CE0949-268F-C9A8-C998-C5427261FAE9}"/>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00B0F0"/>
                  </a:solidFill>
                  <a:latin typeface="+mn-lt"/>
                  <a:ea typeface="Calibri" panose="020F0502020204030204" pitchFamily="34" charset="0"/>
                  <a:cs typeface="Calibri" panose="020F0502020204030204" pitchFamily="34" charset="0"/>
                </a:rPr>
                <a:t>Accuracy</a:t>
              </a:r>
              <a:endParaRPr lang="en-IN" sz="2200" b="1">
                <a:solidFill>
                  <a:srgbClr val="00B0F0"/>
                </a:solidFill>
                <a:latin typeface="+mn-lt"/>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C19DCB70-9291-98C5-9425-777569E15EE2}"/>
                </a:ext>
              </a:extLst>
            </p:cNvPr>
            <p:cNvSpPr txBox="1"/>
            <p:nvPr/>
          </p:nvSpPr>
          <p:spPr>
            <a:xfrm>
              <a:off x="547290" y="3422991"/>
              <a:ext cx="1930400" cy="938719"/>
            </a:xfrm>
            <a:prstGeom prst="rect">
              <a:avLst/>
            </a:prstGeom>
            <a:noFill/>
          </p:spPr>
          <p:txBody>
            <a:bodyPr wrap="square" rtlCol="0">
              <a:spAutoFit/>
            </a:bodyPr>
            <a:lstStyle/>
            <a:p>
              <a:pPr algn="ctr"/>
              <a:r>
                <a:rPr lang="en-US" sz="1100" b="1" dirty="0">
                  <a:solidFill>
                    <a:schemeClr val="bg1">
                      <a:lumMod val="75000"/>
                    </a:schemeClr>
                  </a:solidFill>
                  <a:latin typeface="+mn-lt"/>
                  <a:ea typeface="Calibri" panose="020F0502020204030204" pitchFamily="34" charset="0"/>
                  <a:cs typeface="Calibri" panose="020F0502020204030204" pitchFamily="34" charset="0"/>
                </a:rPr>
                <a:t>It represents the proportion of correctly classified instances over the total number of instances in the dataset.</a:t>
              </a:r>
            </a:p>
          </p:txBody>
        </p:sp>
      </p:grpSp>
      <p:grpSp>
        <p:nvGrpSpPr>
          <p:cNvPr id="33" name="Group 32">
            <a:extLst>
              <a:ext uri="{FF2B5EF4-FFF2-40B4-BE49-F238E27FC236}">
                <a16:creationId xmlns:a16="http://schemas.microsoft.com/office/drawing/2014/main" id="{3DAB8FB2-3D5E-2EDB-C1CE-8E459B11E292}"/>
              </a:ext>
            </a:extLst>
          </p:cNvPr>
          <p:cNvGrpSpPr/>
          <p:nvPr/>
        </p:nvGrpSpPr>
        <p:grpSpPr>
          <a:xfrm>
            <a:off x="6576510" y="1972577"/>
            <a:ext cx="1930400" cy="1901304"/>
            <a:chOff x="547290" y="2629683"/>
            <a:chExt cx="1930400" cy="1901304"/>
          </a:xfrm>
        </p:grpSpPr>
        <p:sp>
          <p:nvSpPr>
            <p:cNvPr id="34" name="TextBox 33">
              <a:extLst>
                <a:ext uri="{FF2B5EF4-FFF2-40B4-BE49-F238E27FC236}">
                  <a16:creationId xmlns:a16="http://schemas.microsoft.com/office/drawing/2014/main" id="{6F6DD005-9A03-CDB1-3706-575771EA6B09}"/>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chemeClr val="accent2">
                      <a:lumMod val="40000"/>
                      <a:lumOff val="60000"/>
                    </a:schemeClr>
                  </a:solidFill>
                  <a:latin typeface="+mn-lt"/>
                  <a:ea typeface="Calibri" panose="020F0502020204030204" pitchFamily="34" charset="0"/>
                  <a:cs typeface="Calibri" panose="020F0502020204030204" pitchFamily="34" charset="0"/>
                </a:rPr>
                <a:t>62%</a:t>
              </a:r>
              <a:endParaRPr lang="en-IN" sz="34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400429BB-3B30-AA44-6DB5-043D10F424FD}"/>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chemeClr val="accent2">
                      <a:lumMod val="40000"/>
                      <a:lumOff val="60000"/>
                    </a:schemeClr>
                  </a:solidFill>
                  <a:latin typeface="+mn-lt"/>
                  <a:ea typeface="Calibri" panose="020F0502020204030204" pitchFamily="34" charset="0"/>
                  <a:cs typeface="Calibri" panose="020F0502020204030204" pitchFamily="34" charset="0"/>
                </a:rPr>
                <a:t>Recall</a:t>
              </a:r>
              <a:endParaRPr lang="en-IN" sz="2200" b="1">
                <a:solidFill>
                  <a:schemeClr val="accent2">
                    <a:lumMod val="40000"/>
                    <a:lumOff val="60000"/>
                  </a:schemeClr>
                </a:solidFill>
                <a:latin typeface="+mn-lt"/>
                <a:ea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7F64A2B3-F95F-2C87-EF98-1B2A7A4D77E6}"/>
                </a:ext>
              </a:extLst>
            </p:cNvPr>
            <p:cNvSpPr txBox="1"/>
            <p:nvPr/>
          </p:nvSpPr>
          <p:spPr>
            <a:xfrm>
              <a:off x="547290" y="3422991"/>
              <a:ext cx="1930400" cy="1107996"/>
            </a:xfrm>
            <a:prstGeom prst="rect">
              <a:avLst/>
            </a:prstGeom>
            <a:noFill/>
          </p:spPr>
          <p:txBody>
            <a:bodyPr wrap="square" rtlCol="0">
              <a:spAutoFit/>
            </a:bodyPr>
            <a:lstStyle/>
            <a:p>
              <a:pPr algn="ctr"/>
              <a:r>
                <a:rPr lang="en-US" sz="1100" b="1" dirty="0">
                  <a:solidFill>
                    <a:schemeClr val="bg1">
                      <a:lumMod val="75000"/>
                    </a:schemeClr>
                  </a:solidFill>
                  <a:latin typeface="+mn-lt"/>
                  <a:ea typeface="Calibri" panose="020F0502020204030204" pitchFamily="34" charset="0"/>
                  <a:cs typeface="Calibri" panose="020F0502020204030204" pitchFamily="34" charset="0"/>
                </a:rPr>
                <a:t>The percentage of actual ‘Customer Service’ category reviews that were correctly identified as the ‘Customer Service’ category by the model.</a:t>
              </a:r>
            </a:p>
          </p:txBody>
        </p:sp>
      </p:grpSp>
      <p:grpSp>
        <p:nvGrpSpPr>
          <p:cNvPr id="37" name="Group 36">
            <a:extLst>
              <a:ext uri="{FF2B5EF4-FFF2-40B4-BE49-F238E27FC236}">
                <a16:creationId xmlns:a16="http://schemas.microsoft.com/office/drawing/2014/main" id="{8F229813-9245-E9B6-F4CD-2F7A7B9A7F81}"/>
              </a:ext>
            </a:extLst>
          </p:cNvPr>
          <p:cNvGrpSpPr/>
          <p:nvPr/>
        </p:nvGrpSpPr>
        <p:grpSpPr>
          <a:xfrm>
            <a:off x="3599457" y="1952948"/>
            <a:ext cx="1930400" cy="2070581"/>
            <a:chOff x="547290" y="2629683"/>
            <a:chExt cx="1930400" cy="2070581"/>
          </a:xfrm>
        </p:grpSpPr>
        <p:sp>
          <p:nvSpPr>
            <p:cNvPr id="38" name="TextBox 37">
              <a:extLst>
                <a:ext uri="{FF2B5EF4-FFF2-40B4-BE49-F238E27FC236}">
                  <a16:creationId xmlns:a16="http://schemas.microsoft.com/office/drawing/2014/main" id="{6B54C3E0-8956-10E1-0A1D-ACA2ED68844A}"/>
                </a:ext>
              </a:extLst>
            </p:cNvPr>
            <p:cNvSpPr txBox="1"/>
            <p:nvPr/>
          </p:nvSpPr>
          <p:spPr>
            <a:xfrm>
              <a:off x="927946" y="2629683"/>
              <a:ext cx="1210033" cy="615553"/>
            </a:xfrm>
            <a:prstGeom prst="rect">
              <a:avLst/>
            </a:prstGeom>
            <a:noFill/>
          </p:spPr>
          <p:txBody>
            <a:bodyPr wrap="square" rtlCol="0">
              <a:spAutoFit/>
            </a:bodyPr>
            <a:lstStyle/>
            <a:p>
              <a:pPr algn="ctr"/>
              <a:r>
                <a:rPr lang="en-US" sz="3400" b="1">
                  <a:solidFill>
                    <a:srgbClr val="FFC000"/>
                  </a:solidFill>
                  <a:latin typeface="+mn-lt"/>
                  <a:ea typeface="Calibri" panose="020F0502020204030204" pitchFamily="34" charset="0"/>
                  <a:cs typeface="Calibri" panose="020F0502020204030204" pitchFamily="34" charset="0"/>
                </a:rPr>
                <a:t>46%</a:t>
              </a:r>
              <a:endParaRPr lang="en-IN" sz="3400" b="1">
                <a:solidFill>
                  <a:srgbClr val="FFC000"/>
                </a:solidFill>
                <a:latin typeface="+mn-lt"/>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043E267C-3A3B-EEFB-46AD-BEACB04D5C5F}"/>
                </a:ext>
              </a:extLst>
            </p:cNvPr>
            <p:cNvSpPr txBox="1"/>
            <p:nvPr/>
          </p:nvSpPr>
          <p:spPr>
            <a:xfrm>
              <a:off x="547290" y="3045181"/>
              <a:ext cx="1930400" cy="430887"/>
            </a:xfrm>
            <a:prstGeom prst="rect">
              <a:avLst/>
            </a:prstGeom>
            <a:noFill/>
          </p:spPr>
          <p:txBody>
            <a:bodyPr wrap="square" rtlCol="0">
              <a:spAutoFit/>
            </a:bodyPr>
            <a:lstStyle/>
            <a:p>
              <a:pPr algn="ctr"/>
              <a:r>
                <a:rPr lang="en-US" sz="2200" b="1">
                  <a:solidFill>
                    <a:srgbClr val="FFC000"/>
                  </a:solidFill>
                  <a:latin typeface="+mn-lt"/>
                  <a:ea typeface="Calibri" panose="020F0502020204030204" pitchFamily="34" charset="0"/>
                  <a:cs typeface="Calibri" panose="020F0502020204030204" pitchFamily="34" charset="0"/>
                </a:rPr>
                <a:t>Precision</a:t>
              </a:r>
              <a:endParaRPr lang="en-IN" sz="2200" b="1">
                <a:solidFill>
                  <a:srgbClr val="FFC000"/>
                </a:solidFill>
                <a:latin typeface="+mn-lt"/>
                <a:ea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1B694059-6332-B676-F142-23C8E1E8147A}"/>
                </a:ext>
              </a:extLst>
            </p:cNvPr>
            <p:cNvSpPr txBox="1"/>
            <p:nvPr/>
          </p:nvSpPr>
          <p:spPr>
            <a:xfrm>
              <a:off x="547290" y="3422991"/>
              <a:ext cx="1930400" cy="1277273"/>
            </a:xfrm>
            <a:prstGeom prst="rect">
              <a:avLst/>
            </a:prstGeom>
            <a:noFill/>
          </p:spPr>
          <p:txBody>
            <a:bodyPr wrap="square" rtlCol="0">
              <a:spAutoFit/>
            </a:bodyPr>
            <a:lstStyle/>
            <a:p>
              <a:pPr algn="ctr"/>
              <a:r>
                <a:rPr lang="en-US" sz="1100" b="1" dirty="0">
                  <a:solidFill>
                    <a:schemeClr val="bg1">
                      <a:lumMod val="75000"/>
                    </a:schemeClr>
                  </a:solidFill>
                  <a:latin typeface="+mn-lt"/>
                  <a:ea typeface="Calibri" panose="020F0502020204030204" pitchFamily="34" charset="0"/>
                  <a:cs typeface="Calibri" panose="020F0502020204030204" pitchFamily="34" charset="0"/>
                </a:rPr>
                <a:t>The probability of making a correct category class classification. It's computed as the number of True Positives divided by the total number of positive calls.</a:t>
              </a:r>
            </a:p>
          </p:txBody>
        </p:sp>
      </p:grpSp>
      <p:sp>
        <p:nvSpPr>
          <p:cNvPr id="6" name="Graphic 2">
            <a:extLst>
              <a:ext uri="{FF2B5EF4-FFF2-40B4-BE49-F238E27FC236}">
                <a16:creationId xmlns:a16="http://schemas.microsoft.com/office/drawing/2014/main" id="{8F1D6710-8C55-9ECC-B67D-A1F399894AD4}"/>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065FAF95-1F79-FB44-749E-F01F90070D20}"/>
              </a:ext>
            </a:extLst>
          </p:cNvPr>
          <p:cNvSpPr txBox="1"/>
          <p:nvPr/>
        </p:nvSpPr>
        <p:spPr>
          <a:xfrm>
            <a:off x="290675" y="79085"/>
            <a:ext cx="7876524"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chemeClr val="tx1"/>
                </a:solidFill>
                <a:latin typeface="Avenir Next LT Pro" panose="020B0504020202020204" pitchFamily="34" charset="0"/>
              </a:rPr>
              <a:t>EVALUATION</a:t>
            </a:r>
            <a:r>
              <a:rPr lang="en-IN" sz="2800">
                <a:solidFill>
                  <a:srgbClr val="FFD700"/>
                </a:solidFill>
                <a:latin typeface="Avenir Next LT Pro" panose="020B0504020202020204" pitchFamily="34" charset="0"/>
              </a:rPr>
              <a:t> : </a:t>
            </a:r>
            <a:r>
              <a:rPr lang="en-US" sz="2800" b="1">
                <a:solidFill>
                  <a:srgbClr val="FFC000"/>
                </a:solidFill>
                <a:latin typeface="Avenir Next LT Pro" panose="020B0504020202020204" pitchFamily="34" charset="0"/>
              </a:rPr>
              <a:t>CUSTOMER SERVICE</a:t>
            </a:r>
            <a:endParaRPr lang="en-IN" sz="2800">
              <a:solidFill>
                <a:srgbClr val="FFC000"/>
              </a:solidFill>
              <a:latin typeface="Avenir Next LT Pro" panose="020B0504020202020204" pitchFamily="34" charset="0"/>
            </a:endParaRPr>
          </a:p>
        </p:txBody>
      </p:sp>
      <p:cxnSp>
        <p:nvCxnSpPr>
          <p:cNvPr id="5" name="Straight Connector 4">
            <a:extLst>
              <a:ext uri="{FF2B5EF4-FFF2-40B4-BE49-F238E27FC236}">
                <a16:creationId xmlns:a16="http://schemas.microsoft.com/office/drawing/2014/main" id="{5847C3DC-CAFE-3D22-6AD0-8EB212B6F36B}"/>
              </a:ext>
            </a:extLst>
          </p:cNvPr>
          <p:cNvCxnSpPr>
            <a:cxnSpLocks/>
          </p:cNvCxnSpPr>
          <p:nvPr/>
        </p:nvCxnSpPr>
        <p:spPr>
          <a:xfrm>
            <a:off x="0" y="570852"/>
            <a:ext cx="7971503" cy="837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 wall, indoor&#10;&#10;Description automatically generated">
            <a:extLst>
              <a:ext uri="{FF2B5EF4-FFF2-40B4-BE49-F238E27FC236}">
                <a16:creationId xmlns:a16="http://schemas.microsoft.com/office/drawing/2014/main" id="{C24EBE89-F037-DDAE-C5DA-BB882CF774DB}"/>
              </a:ext>
            </a:extLst>
          </p:cNvPr>
          <p:cNvPicPr>
            <a:picLocks noChangeAspect="1"/>
          </p:cNvPicPr>
          <p:nvPr/>
        </p:nvPicPr>
        <p:blipFill>
          <a:blip r:embed="rId3"/>
          <a:stretch>
            <a:fillRect/>
          </a:stretch>
        </p:blipFill>
        <p:spPr>
          <a:xfrm>
            <a:off x="7470058" y="4393713"/>
            <a:ext cx="1673942" cy="749787"/>
          </a:xfrm>
          <a:prstGeom prst="rect">
            <a:avLst/>
          </a:prstGeom>
        </p:spPr>
      </p:pic>
    </p:spTree>
    <p:extLst>
      <p:ext uri="{BB962C8B-B14F-4D97-AF65-F5344CB8AC3E}">
        <p14:creationId xmlns:p14="http://schemas.microsoft.com/office/powerpoint/2010/main" val="27510630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withEffect">
                                  <p:stCondLst>
                                    <p:cond delay="0"/>
                                  </p:stCondLst>
                                  <p:childTnLst>
                                    <p:animRot by="8520000">
                                      <p:cBhvr>
                                        <p:cTn id="6" dur="500" fill="hold"/>
                                        <p:tgtEl>
                                          <p:spTgt spid="19"/>
                                        </p:tgtEl>
                                        <p:attrNameLst>
                                          <p:attrName>r</p:attrName>
                                        </p:attrNameLst>
                                      </p:cBhvr>
                                    </p:animRot>
                                  </p:childTnLst>
                                </p:cTn>
                              </p:par>
                            </p:childTnLst>
                          </p:cTn>
                        </p:par>
                        <p:par>
                          <p:cTn id="7" fill="hold">
                            <p:stCondLst>
                              <p:cond delay="500"/>
                            </p:stCondLst>
                            <p:childTnLst>
                              <p:par>
                                <p:cTn id="8" presetID="53" presetClass="entr" presetSubtype="16"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250" fill="hold"/>
                                        <p:tgtEl>
                                          <p:spTgt spid="32"/>
                                        </p:tgtEl>
                                        <p:attrNameLst>
                                          <p:attrName>ppt_w</p:attrName>
                                        </p:attrNameLst>
                                      </p:cBhvr>
                                      <p:tavLst>
                                        <p:tav tm="0">
                                          <p:val>
                                            <p:fltVal val="0"/>
                                          </p:val>
                                        </p:tav>
                                        <p:tav tm="100000">
                                          <p:val>
                                            <p:strVal val="#ppt_w"/>
                                          </p:val>
                                        </p:tav>
                                      </p:tavLst>
                                    </p:anim>
                                    <p:anim calcmode="lin" valueType="num">
                                      <p:cBhvr>
                                        <p:cTn id="11" dur="250" fill="hold"/>
                                        <p:tgtEl>
                                          <p:spTgt spid="32"/>
                                        </p:tgtEl>
                                        <p:attrNameLst>
                                          <p:attrName>ppt_h</p:attrName>
                                        </p:attrNameLst>
                                      </p:cBhvr>
                                      <p:tavLst>
                                        <p:tav tm="0">
                                          <p:val>
                                            <p:fltVal val="0"/>
                                          </p:val>
                                        </p:tav>
                                        <p:tav tm="100000">
                                          <p:val>
                                            <p:strVal val="#ppt_h"/>
                                          </p:val>
                                        </p:tav>
                                      </p:tavLst>
                                    </p:anim>
                                    <p:animEffect transition="in" filter="fade">
                                      <p:cBhvr>
                                        <p:cTn id="12" dur="250"/>
                                        <p:tgtEl>
                                          <p:spTgt spid="32"/>
                                        </p:tgtEl>
                                      </p:cBhvr>
                                    </p:animEffect>
                                  </p:childTnLst>
                                </p:cTn>
                              </p:par>
                            </p:childTnLst>
                          </p:cTn>
                        </p:par>
                        <p:par>
                          <p:cTn id="13" fill="hold">
                            <p:stCondLst>
                              <p:cond delay="750"/>
                            </p:stCondLst>
                            <p:childTnLst>
                              <p:par>
                                <p:cTn id="14" presetID="8" presetClass="emph" presetSubtype="0" fill="hold" nodeType="afterEffect">
                                  <p:stCondLst>
                                    <p:cond delay="0"/>
                                  </p:stCondLst>
                                  <p:childTnLst>
                                    <p:animRot by="4980000">
                                      <p:cBhvr>
                                        <p:cTn id="15" dur="500" fill="hold"/>
                                        <p:tgtEl>
                                          <p:spTgt spid="26"/>
                                        </p:tgtEl>
                                        <p:attrNameLst>
                                          <p:attrName>r</p:attrName>
                                        </p:attrNameLst>
                                      </p:cBhvr>
                                    </p:animRot>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250" fill="hold"/>
                                        <p:tgtEl>
                                          <p:spTgt spid="37"/>
                                        </p:tgtEl>
                                        <p:attrNameLst>
                                          <p:attrName>ppt_w</p:attrName>
                                        </p:attrNameLst>
                                      </p:cBhvr>
                                      <p:tavLst>
                                        <p:tav tm="0">
                                          <p:val>
                                            <p:fltVal val="0"/>
                                          </p:val>
                                        </p:tav>
                                        <p:tav tm="100000">
                                          <p:val>
                                            <p:strVal val="#ppt_w"/>
                                          </p:val>
                                        </p:tav>
                                      </p:tavLst>
                                    </p:anim>
                                    <p:anim calcmode="lin" valueType="num">
                                      <p:cBhvr>
                                        <p:cTn id="20" dur="250" fill="hold"/>
                                        <p:tgtEl>
                                          <p:spTgt spid="37"/>
                                        </p:tgtEl>
                                        <p:attrNameLst>
                                          <p:attrName>ppt_h</p:attrName>
                                        </p:attrNameLst>
                                      </p:cBhvr>
                                      <p:tavLst>
                                        <p:tav tm="0">
                                          <p:val>
                                            <p:fltVal val="0"/>
                                          </p:val>
                                        </p:tav>
                                        <p:tav tm="100000">
                                          <p:val>
                                            <p:strVal val="#ppt_h"/>
                                          </p:val>
                                        </p:tav>
                                      </p:tavLst>
                                    </p:anim>
                                    <p:animEffect transition="in" filter="fade">
                                      <p:cBhvr>
                                        <p:cTn id="21" dur="250"/>
                                        <p:tgtEl>
                                          <p:spTgt spid="37"/>
                                        </p:tgtEl>
                                      </p:cBhvr>
                                    </p:animEffect>
                                  </p:childTnLst>
                                </p:cTn>
                              </p:par>
                            </p:childTnLst>
                          </p:cTn>
                        </p:par>
                        <p:par>
                          <p:cTn id="22" fill="hold">
                            <p:stCondLst>
                              <p:cond delay="1500"/>
                            </p:stCondLst>
                            <p:childTnLst>
                              <p:par>
                                <p:cTn id="23" presetID="8" presetClass="emph" presetSubtype="0" fill="hold" nodeType="afterEffect">
                                  <p:stCondLst>
                                    <p:cond delay="0"/>
                                  </p:stCondLst>
                                  <p:childTnLst>
                                    <p:animRot by="5760000">
                                      <p:cBhvr>
                                        <p:cTn id="24" dur="500" fill="hold"/>
                                        <p:tgtEl>
                                          <p:spTgt spid="27"/>
                                        </p:tgtEl>
                                        <p:attrNameLst>
                                          <p:attrName>r</p:attrName>
                                        </p:attrNameLst>
                                      </p:cBhvr>
                                    </p:animRo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250" fill="hold"/>
                                        <p:tgtEl>
                                          <p:spTgt spid="33"/>
                                        </p:tgtEl>
                                        <p:attrNameLst>
                                          <p:attrName>ppt_w</p:attrName>
                                        </p:attrNameLst>
                                      </p:cBhvr>
                                      <p:tavLst>
                                        <p:tav tm="0">
                                          <p:val>
                                            <p:fltVal val="0"/>
                                          </p:val>
                                        </p:tav>
                                        <p:tav tm="100000">
                                          <p:val>
                                            <p:strVal val="#ppt_w"/>
                                          </p:val>
                                        </p:tav>
                                      </p:tavLst>
                                    </p:anim>
                                    <p:anim calcmode="lin" valueType="num">
                                      <p:cBhvr>
                                        <p:cTn id="29" dur="250" fill="hold"/>
                                        <p:tgtEl>
                                          <p:spTgt spid="33"/>
                                        </p:tgtEl>
                                        <p:attrNameLst>
                                          <p:attrName>ppt_h</p:attrName>
                                        </p:attrNameLst>
                                      </p:cBhvr>
                                      <p:tavLst>
                                        <p:tav tm="0">
                                          <p:val>
                                            <p:fltVal val="0"/>
                                          </p:val>
                                        </p:tav>
                                        <p:tav tm="100000">
                                          <p:val>
                                            <p:strVal val="#ppt_h"/>
                                          </p:val>
                                        </p:tav>
                                      </p:tavLst>
                                    </p:anim>
                                    <p:animEffect transition="in" filter="fade">
                                      <p:cBhvr>
                                        <p:cTn id="30" dur="25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531051-AA2F-AA56-328F-532852676AEE}"/>
              </a:ext>
            </a:extLst>
          </p:cNvPr>
          <p:cNvPicPr>
            <a:picLocks noChangeAspect="1"/>
          </p:cNvPicPr>
          <p:nvPr/>
        </p:nvPicPr>
        <p:blipFill>
          <a:blip r:embed="rId3"/>
          <a:stretch>
            <a:fillRect/>
          </a:stretch>
        </p:blipFill>
        <p:spPr>
          <a:xfrm>
            <a:off x="198474" y="570852"/>
            <a:ext cx="8080744" cy="4423765"/>
          </a:xfrm>
          <a:prstGeom prst="rect">
            <a:avLst/>
          </a:prstGeom>
        </p:spPr>
      </p:pic>
      <p:sp>
        <p:nvSpPr>
          <p:cNvPr id="4" name="TextBox 3">
            <a:extLst>
              <a:ext uri="{FF2B5EF4-FFF2-40B4-BE49-F238E27FC236}">
                <a16:creationId xmlns:a16="http://schemas.microsoft.com/office/drawing/2014/main" id="{C6C74FEE-18F0-9C2B-A4E3-4EAC65BFA5B1}"/>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UPDATED </a:t>
            </a:r>
            <a:r>
              <a:rPr lang="en-US" sz="2800" b="1">
                <a:solidFill>
                  <a:srgbClr val="FFD700"/>
                </a:solidFill>
                <a:latin typeface="Avenir Next LT Pro" panose="020B0504020202020204" pitchFamily="34" charset="0"/>
              </a:rPr>
              <a:t>FINDINGS</a:t>
            </a:r>
            <a:endParaRPr lang="en-IN" sz="2800">
              <a:solidFill>
                <a:srgbClr val="FFD700"/>
              </a:solidFill>
              <a:latin typeface="Avenir Next LT Pro" panose="020B0504020202020204" pitchFamily="34" charset="0"/>
            </a:endParaRPr>
          </a:p>
        </p:txBody>
      </p:sp>
      <p:cxnSp>
        <p:nvCxnSpPr>
          <p:cNvPr id="5" name="Straight Connector 4">
            <a:extLst>
              <a:ext uri="{FF2B5EF4-FFF2-40B4-BE49-F238E27FC236}">
                <a16:creationId xmlns:a16="http://schemas.microsoft.com/office/drawing/2014/main" id="{56CA9166-8C13-C1CA-BFDF-083506E4FF95}"/>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8" name="Arrow: Bent-Up 7">
            <a:extLst>
              <a:ext uri="{FF2B5EF4-FFF2-40B4-BE49-F238E27FC236}">
                <a16:creationId xmlns:a16="http://schemas.microsoft.com/office/drawing/2014/main" id="{216D598C-8BC6-57BE-3781-E8E8C70219F4}"/>
              </a:ext>
            </a:extLst>
          </p:cNvPr>
          <p:cNvSpPr/>
          <p:nvPr/>
        </p:nvSpPr>
        <p:spPr>
          <a:xfrm>
            <a:off x="5633005" y="1380880"/>
            <a:ext cx="2319104" cy="465593"/>
          </a:xfrm>
          <a:prstGeom prst="bentUpArrow">
            <a:avLst>
              <a:gd name="adj1" fmla="val 12941"/>
              <a:gd name="adj2" fmla="val 18970"/>
              <a:gd name="adj3" fmla="val 25000"/>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3AE6A7-6D5E-B021-44B6-F78A1380FE09}"/>
              </a:ext>
            </a:extLst>
          </p:cNvPr>
          <p:cNvSpPr/>
          <p:nvPr/>
        </p:nvSpPr>
        <p:spPr>
          <a:xfrm>
            <a:off x="6613451" y="340242"/>
            <a:ext cx="2397679" cy="1040639"/>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a:ln w="0"/>
                <a:solidFill>
                  <a:srgbClr val="404040"/>
                </a:solidFill>
              </a:rPr>
              <a:t>The NPS Score improved when feedback predicted as promoters and passives were incorporated instead of only focusing on the detractors.</a:t>
            </a:r>
          </a:p>
        </p:txBody>
      </p:sp>
      <p:sp>
        <p:nvSpPr>
          <p:cNvPr id="2" name="Rectangle 1">
            <a:extLst>
              <a:ext uri="{FF2B5EF4-FFF2-40B4-BE49-F238E27FC236}">
                <a16:creationId xmlns:a16="http://schemas.microsoft.com/office/drawing/2014/main" id="{C728DF29-3744-39F0-5842-22C0BFE84F9C}"/>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410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AADE47-6B0F-E885-7909-E148CF73A72C}"/>
              </a:ext>
            </a:extLst>
          </p:cNvPr>
          <p:cNvSpPr txBox="1"/>
          <p:nvPr/>
        </p:nvSpPr>
        <p:spPr>
          <a:xfrm>
            <a:off x="290675" y="79085"/>
            <a:ext cx="4402769"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rgbClr val="FFD700"/>
                </a:solidFill>
                <a:latin typeface="Avenir Next LT Pro" panose="020B0504020202020204" pitchFamily="34" charset="0"/>
              </a:rPr>
              <a:t>VALIDATION</a:t>
            </a:r>
            <a:endParaRPr lang="en-IN">
              <a:solidFill>
                <a:srgbClr val="FFD700"/>
              </a:solidFill>
              <a:latin typeface="Avenir Next LT Pro" panose="020B0504020202020204" pitchFamily="34" charset="0"/>
            </a:endParaRPr>
          </a:p>
        </p:txBody>
      </p:sp>
      <p:cxnSp>
        <p:nvCxnSpPr>
          <p:cNvPr id="5" name="Straight Connector 4">
            <a:extLst>
              <a:ext uri="{FF2B5EF4-FFF2-40B4-BE49-F238E27FC236}">
                <a16:creationId xmlns:a16="http://schemas.microsoft.com/office/drawing/2014/main" id="{328527E2-EBCC-FB0C-B012-9EF49DC5BAFF}"/>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BBE449A-9F8A-620A-D7C6-F2390ACD34E2}"/>
              </a:ext>
            </a:extLst>
          </p:cNvPr>
          <p:cNvSpPr txBox="1"/>
          <p:nvPr/>
        </p:nvSpPr>
        <p:spPr>
          <a:xfrm>
            <a:off x="290675" y="612579"/>
            <a:ext cx="2175964" cy="315471"/>
          </a:xfrm>
          <a:prstGeom prst="rect">
            <a:avLst/>
          </a:prstGeom>
          <a:noFill/>
        </p:spPr>
        <p:txBody>
          <a:bodyPr wrap="square" lIns="68580" tIns="34290" rIns="68580" bIns="34290" rtlCol="0" anchor="t">
            <a:spAutoFit/>
          </a:bodyPr>
          <a:lstStyle/>
          <a:p>
            <a:r>
              <a:rPr lang="en-US" sz="1600" b="1">
                <a:solidFill>
                  <a:srgbClr val="404040"/>
                </a:solidFill>
                <a:latin typeface="Avenir Next LT Pro" panose="020B0504020202020204" pitchFamily="34" charset="0"/>
              </a:rPr>
              <a:t>PRE-DEPLOYMENT </a:t>
            </a:r>
            <a:endParaRPr lang="en-US" sz="1500" b="1">
              <a:solidFill>
                <a:srgbClr val="404040"/>
              </a:solidFill>
              <a:latin typeface="Amasis MT Pro Black"/>
            </a:endParaRPr>
          </a:p>
        </p:txBody>
      </p:sp>
      <p:sp>
        <p:nvSpPr>
          <p:cNvPr id="24" name="Rectangle 23">
            <a:extLst>
              <a:ext uri="{FF2B5EF4-FFF2-40B4-BE49-F238E27FC236}">
                <a16:creationId xmlns:a16="http://schemas.microsoft.com/office/drawing/2014/main" id="{25142C8C-624E-F90B-4895-3EA47D079C31}"/>
              </a:ext>
            </a:extLst>
          </p:cNvPr>
          <p:cNvSpPr/>
          <p:nvPr/>
        </p:nvSpPr>
        <p:spPr>
          <a:xfrm>
            <a:off x="1560785" y="1046038"/>
            <a:ext cx="6855632" cy="651065"/>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330775C2-1CC7-4403-98A5-006EA2066855}"/>
              </a:ext>
            </a:extLst>
          </p:cNvPr>
          <p:cNvSpPr/>
          <p:nvPr/>
        </p:nvSpPr>
        <p:spPr>
          <a:xfrm>
            <a:off x="797497" y="1003579"/>
            <a:ext cx="908606" cy="783281"/>
          </a:xfrm>
          <a:prstGeom prst="hexagon">
            <a:avLst/>
          </a:prstGeom>
          <a:solidFill>
            <a:srgbClr val="FFD7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3BE56B-69AE-359D-3B7C-F56D95FC02CF}"/>
              </a:ext>
            </a:extLst>
          </p:cNvPr>
          <p:cNvSpPr/>
          <p:nvPr/>
        </p:nvSpPr>
        <p:spPr>
          <a:xfrm>
            <a:off x="1560785" y="1846652"/>
            <a:ext cx="6855632" cy="651065"/>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934BDC88-39AC-694D-F3B1-F0A5B95F9ABB}"/>
              </a:ext>
            </a:extLst>
          </p:cNvPr>
          <p:cNvSpPr/>
          <p:nvPr/>
        </p:nvSpPr>
        <p:spPr>
          <a:xfrm>
            <a:off x="797497" y="1780544"/>
            <a:ext cx="908606" cy="783281"/>
          </a:xfrm>
          <a:prstGeom prst="hexagon">
            <a:avLst/>
          </a:prstGeom>
          <a:solidFill>
            <a:srgbClr val="FFD7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538517A-4CC3-3721-67C0-8620243CA152}"/>
              </a:ext>
            </a:extLst>
          </p:cNvPr>
          <p:cNvSpPr/>
          <p:nvPr/>
        </p:nvSpPr>
        <p:spPr>
          <a:xfrm>
            <a:off x="1560785" y="2647266"/>
            <a:ext cx="6855632" cy="651065"/>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52BE3B14-CB00-0ABC-051F-96B588EE530D}"/>
              </a:ext>
            </a:extLst>
          </p:cNvPr>
          <p:cNvSpPr/>
          <p:nvPr/>
        </p:nvSpPr>
        <p:spPr>
          <a:xfrm>
            <a:off x="797497" y="2581158"/>
            <a:ext cx="908606" cy="783281"/>
          </a:xfrm>
          <a:prstGeom prst="hexagon">
            <a:avLst/>
          </a:prstGeom>
          <a:solidFill>
            <a:srgbClr val="FFD7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7EDEBDE-F4DA-58EE-1EDC-7CE85DDEC672}"/>
              </a:ext>
            </a:extLst>
          </p:cNvPr>
          <p:cNvSpPr/>
          <p:nvPr/>
        </p:nvSpPr>
        <p:spPr>
          <a:xfrm>
            <a:off x="1560785" y="3447880"/>
            <a:ext cx="6855632" cy="651065"/>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3855C72E-39FE-14A6-30A2-ACCDCE244073}"/>
              </a:ext>
            </a:extLst>
          </p:cNvPr>
          <p:cNvSpPr/>
          <p:nvPr/>
        </p:nvSpPr>
        <p:spPr>
          <a:xfrm>
            <a:off x="797497" y="3381772"/>
            <a:ext cx="908606" cy="783281"/>
          </a:xfrm>
          <a:prstGeom prst="hexagon">
            <a:avLst/>
          </a:prstGeom>
          <a:solidFill>
            <a:srgbClr val="FFD7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D07DF63-5EEA-DA98-3D3B-4F80048B31E0}"/>
              </a:ext>
            </a:extLst>
          </p:cNvPr>
          <p:cNvSpPr/>
          <p:nvPr/>
        </p:nvSpPr>
        <p:spPr>
          <a:xfrm>
            <a:off x="1560785" y="4248170"/>
            <a:ext cx="6855632" cy="651065"/>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7032A4E5-7FD3-629C-0D18-62F00DCC56AA}"/>
              </a:ext>
            </a:extLst>
          </p:cNvPr>
          <p:cNvSpPr/>
          <p:nvPr/>
        </p:nvSpPr>
        <p:spPr>
          <a:xfrm>
            <a:off x="797497" y="4182062"/>
            <a:ext cx="908606" cy="783281"/>
          </a:xfrm>
          <a:prstGeom prst="hexagon">
            <a:avLst/>
          </a:prstGeom>
          <a:solidFill>
            <a:srgbClr val="FFD7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79355451-36D2-EB56-8C5A-A085EDD496E0}"/>
              </a:ext>
            </a:extLst>
          </p:cNvPr>
          <p:cNvSpPr txBox="1"/>
          <p:nvPr/>
        </p:nvSpPr>
        <p:spPr>
          <a:xfrm>
            <a:off x="1722964" y="1275782"/>
            <a:ext cx="6693453" cy="415498"/>
          </a:xfrm>
          <a:prstGeom prst="rect">
            <a:avLst/>
          </a:prstGeom>
          <a:noFill/>
        </p:spPr>
        <p:txBody>
          <a:bodyPr wrap="square" rtlCol="0">
            <a:spAutoFit/>
          </a:bodyPr>
          <a:lstStyle/>
          <a:p>
            <a:r>
              <a:rPr lang="en-US" sz="1050" dirty="0">
                <a:solidFill>
                  <a:srgbClr val="404040"/>
                </a:solidFill>
                <a:latin typeface="+mn-lt"/>
              </a:rPr>
              <a:t>Collect diverse and representative data, which can be achieved by encouraging customers for feedback and simplifying the survey system.</a:t>
            </a:r>
          </a:p>
        </p:txBody>
      </p:sp>
      <p:sp>
        <p:nvSpPr>
          <p:cNvPr id="43" name="TextBox 42">
            <a:extLst>
              <a:ext uri="{FF2B5EF4-FFF2-40B4-BE49-F238E27FC236}">
                <a16:creationId xmlns:a16="http://schemas.microsoft.com/office/drawing/2014/main" id="{86C47C61-24E7-2CFF-B982-1DD9E46B3742}"/>
              </a:ext>
            </a:extLst>
          </p:cNvPr>
          <p:cNvSpPr txBox="1"/>
          <p:nvPr/>
        </p:nvSpPr>
        <p:spPr>
          <a:xfrm>
            <a:off x="1726555" y="1083706"/>
            <a:ext cx="1904577" cy="261610"/>
          </a:xfrm>
          <a:prstGeom prst="rect">
            <a:avLst/>
          </a:prstGeom>
          <a:noFill/>
        </p:spPr>
        <p:txBody>
          <a:bodyPr wrap="square" rtlCol="0">
            <a:spAutoFit/>
          </a:bodyPr>
          <a:lstStyle/>
          <a:p>
            <a:r>
              <a:rPr lang="en-US" sz="1100" b="1">
                <a:solidFill>
                  <a:srgbClr val="404040"/>
                </a:solidFill>
                <a:latin typeface="+mn-lt"/>
              </a:rPr>
              <a:t>Data Collection</a:t>
            </a:r>
          </a:p>
        </p:txBody>
      </p:sp>
      <p:sp>
        <p:nvSpPr>
          <p:cNvPr id="44" name="TextBox 43">
            <a:extLst>
              <a:ext uri="{FF2B5EF4-FFF2-40B4-BE49-F238E27FC236}">
                <a16:creationId xmlns:a16="http://schemas.microsoft.com/office/drawing/2014/main" id="{1A45B020-81A1-3097-0662-1A2F378AEC3A}"/>
              </a:ext>
            </a:extLst>
          </p:cNvPr>
          <p:cNvSpPr txBox="1"/>
          <p:nvPr/>
        </p:nvSpPr>
        <p:spPr>
          <a:xfrm>
            <a:off x="1722964" y="2055436"/>
            <a:ext cx="6956216" cy="415498"/>
          </a:xfrm>
          <a:prstGeom prst="rect">
            <a:avLst/>
          </a:prstGeom>
          <a:noFill/>
        </p:spPr>
        <p:txBody>
          <a:bodyPr wrap="square" rtlCol="0">
            <a:spAutoFit/>
          </a:bodyPr>
          <a:lstStyle/>
          <a:p>
            <a:r>
              <a:rPr lang="en-US" sz="1050" dirty="0">
                <a:solidFill>
                  <a:srgbClr val="404040"/>
                </a:solidFill>
                <a:latin typeface="+mn-lt"/>
              </a:rPr>
              <a:t>Select model based on performance, complexity, scalability, interpretability, adaptability, computational efficiency, and robustness. In this case, binary classification had better results than multiclass.</a:t>
            </a:r>
          </a:p>
        </p:txBody>
      </p:sp>
      <p:sp>
        <p:nvSpPr>
          <p:cNvPr id="45" name="TextBox 44">
            <a:extLst>
              <a:ext uri="{FF2B5EF4-FFF2-40B4-BE49-F238E27FC236}">
                <a16:creationId xmlns:a16="http://schemas.microsoft.com/office/drawing/2014/main" id="{7C94A4E7-AC7B-9812-3963-D2AC680C7913}"/>
              </a:ext>
            </a:extLst>
          </p:cNvPr>
          <p:cNvSpPr txBox="1"/>
          <p:nvPr/>
        </p:nvSpPr>
        <p:spPr>
          <a:xfrm>
            <a:off x="1726555" y="1863360"/>
            <a:ext cx="1904577" cy="261610"/>
          </a:xfrm>
          <a:prstGeom prst="rect">
            <a:avLst/>
          </a:prstGeom>
          <a:noFill/>
        </p:spPr>
        <p:txBody>
          <a:bodyPr wrap="square" rtlCol="0">
            <a:spAutoFit/>
          </a:bodyPr>
          <a:lstStyle/>
          <a:p>
            <a:r>
              <a:rPr lang="en-US" sz="1100" b="1">
                <a:solidFill>
                  <a:srgbClr val="404040"/>
                </a:solidFill>
                <a:latin typeface="+mn-lt"/>
              </a:rPr>
              <a:t>Model Selection</a:t>
            </a:r>
          </a:p>
        </p:txBody>
      </p:sp>
      <p:sp>
        <p:nvSpPr>
          <p:cNvPr id="46" name="TextBox 45">
            <a:extLst>
              <a:ext uri="{FF2B5EF4-FFF2-40B4-BE49-F238E27FC236}">
                <a16:creationId xmlns:a16="http://schemas.microsoft.com/office/drawing/2014/main" id="{E7BDCE4A-F4A5-F293-9931-EC7096C85983}"/>
              </a:ext>
            </a:extLst>
          </p:cNvPr>
          <p:cNvSpPr txBox="1"/>
          <p:nvPr/>
        </p:nvSpPr>
        <p:spPr>
          <a:xfrm>
            <a:off x="1722964" y="2874799"/>
            <a:ext cx="6623539" cy="415498"/>
          </a:xfrm>
          <a:prstGeom prst="rect">
            <a:avLst/>
          </a:prstGeom>
          <a:noFill/>
        </p:spPr>
        <p:txBody>
          <a:bodyPr wrap="square" rtlCol="0">
            <a:spAutoFit/>
          </a:bodyPr>
          <a:lstStyle/>
          <a:p>
            <a:r>
              <a:rPr lang="en-US" sz="1050" dirty="0">
                <a:solidFill>
                  <a:srgbClr val="404040"/>
                </a:solidFill>
                <a:latin typeface="+mn-lt"/>
              </a:rPr>
              <a:t>Validate customer feedback against model predictions to obtain insight and identify potential issues like over fitting or addition of features.</a:t>
            </a:r>
          </a:p>
        </p:txBody>
      </p:sp>
      <p:sp>
        <p:nvSpPr>
          <p:cNvPr id="47" name="TextBox 46">
            <a:extLst>
              <a:ext uri="{FF2B5EF4-FFF2-40B4-BE49-F238E27FC236}">
                <a16:creationId xmlns:a16="http://schemas.microsoft.com/office/drawing/2014/main" id="{594FBAB6-4295-9656-5492-93C4AC69F2C5}"/>
              </a:ext>
            </a:extLst>
          </p:cNvPr>
          <p:cNvSpPr txBox="1"/>
          <p:nvPr/>
        </p:nvSpPr>
        <p:spPr>
          <a:xfrm>
            <a:off x="1726555" y="2682723"/>
            <a:ext cx="3195965" cy="261610"/>
          </a:xfrm>
          <a:prstGeom prst="rect">
            <a:avLst/>
          </a:prstGeom>
          <a:noFill/>
        </p:spPr>
        <p:txBody>
          <a:bodyPr wrap="square" rtlCol="0">
            <a:spAutoFit/>
          </a:bodyPr>
          <a:lstStyle/>
          <a:p>
            <a:r>
              <a:rPr lang="en-US" sz="1100" b="1">
                <a:solidFill>
                  <a:srgbClr val="404040"/>
                </a:solidFill>
                <a:latin typeface="+mn-lt"/>
              </a:rPr>
              <a:t>Customer Feedback Validation</a:t>
            </a:r>
          </a:p>
        </p:txBody>
      </p:sp>
      <p:sp>
        <p:nvSpPr>
          <p:cNvPr id="48" name="TextBox 47">
            <a:extLst>
              <a:ext uri="{FF2B5EF4-FFF2-40B4-BE49-F238E27FC236}">
                <a16:creationId xmlns:a16="http://schemas.microsoft.com/office/drawing/2014/main" id="{30D3C67D-8DCF-FEF1-42FC-5FA78263C14E}"/>
              </a:ext>
            </a:extLst>
          </p:cNvPr>
          <p:cNvSpPr txBox="1"/>
          <p:nvPr/>
        </p:nvSpPr>
        <p:spPr>
          <a:xfrm>
            <a:off x="1722964" y="3754269"/>
            <a:ext cx="6529496" cy="253916"/>
          </a:xfrm>
          <a:prstGeom prst="rect">
            <a:avLst/>
          </a:prstGeom>
          <a:noFill/>
        </p:spPr>
        <p:txBody>
          <a:bodyPr wrap="square" rtlCol="0">
            <a:spAutoFit/>
          </a:bodyPr>
          <a:lstStyle/>
          <a:p>
            <a:r>
              <a:rPr lang="en-US" sz="1050" dirty="0">
                <a:solidFill>
                  <a:srgbClr val="404040"/>
                </a:solidFill>
                <a:latin typeface="+mn-lt"/>
              </a:rPr>
              <a:t>Test and evaluate model for its ability to generalize well to the diversity of actual customer feedback.</a:t>
            </a:r>
          </a:p>
        </p:txBody>
      </p:sp>
      <p:sp>
        <p:nvSpPr>
          <p:cNvPr id="49" name="TextBox 48">
            <a:extLst>
              <a:ext uri="{FF2B5EF4-FFF2-40B4-BE49-F238E27FC236}">
                <a16:creationId xmlns:a16="http://schemas.microsoft.com/office/drawing/2014/main" id="{F0E4E4F5-3E7E-FE99-BA21-A434D87B367E}"/>
              </a:ext>
            </a:extLst>
          </p:cNvPr>
          <p:cNvSpPr txBox="1"/>
          <p:nvPr/>
        </p:nvSpPr>
        <p:spPr>
          <a:xfrm>
            <a:off x="1726555" y="3562193"/>
            <a:ext cx="2906405" cy="261610"/>
          </a:xfrm>
          <a:prstGeom prst="rect">
            <a:avLst/>
          </a:prstGeom>
          <a:noFill/>
        </p:spPr>
        <p:txBody>
          <a:bodyPr wrap="square" rtlCol="0">
            <a:spAutoFit/>
          </a:bodyPr>
          <a:lstStyle/>
          <a:p>
            <a:r>
              <a:rPr lang="en-US" sz="1100" b="1">
                <a:solidFill>
                  <a:srgbClr val="404040"/>
                </a:solidFill>
                <a:latin typeface="+mn-lt"/>
              </a:rPr>
              <a:t>Generalization &amp; Scalability</a:t>
            </a:r>
          </a:p>
        </p:txBody>
      </p:sp>
      <p:sp>
        <p:nvSpPr>
          <p:cNvPr id="50" name="TextBox 49">
            <a:extLst>
              <a:ext uri="{FF2B5EF4-FFF2-40B4-BE49-F238E27FC236}">
                <a16:creationId xmlns:a16="http://schemas.microsoft.com/office/drawing/2014/main" id="{522D6DED-3818-C156-2982-B015633C284E}"/>
              </a:ext>
            </a:extLst>
          </p:cNvPr>
          <p:cNvSpPr txBox="1"/>
          <p:nvPr/>
        </p:nvSpPr>
        <p:spPr>
          <a:xfrm>
            <a:off x="1722964" y="4451573"/>
            <a:ext cx="6455261" cy="415498"/>
          </a:xfrm>
          <a:prstGeom prst="rect">
            <a:avLst/>
          </a:prstGeom>
          <a:noFill/>
        </p:spPr>
        <p:txBody>
          <a:bodyPr wrap="square" lIns="91440" tIns="45720" rIns="91440" bIns="45720" rtlCol="0" anchor="t">
            <a:spAutoFit/>
          </a:bodyPr>
          <a:lstStyle/>
          <a:p>
            <a:r>
              <a:rPr lang="en-US" sz="1050" dirty="0">
                <a:solidFill>
                  <a:srgbClr val="404040"/>
                </a:solidFill>
                <a:latin typeface="+mn-lt"/>
              </a:rPr>
              <a:t>Identify appropriate metrics (e.g., F1 score, precision, recall, accuracy) to assess the model's accuracy, and scalability for reliable and accurate customer feedback prediction.</a:t>
            </a:r>
          </a:p>
        </p:txBody>
      </p:sp>
      <p:sp>
        <p:nvSpPr>
          <p:cNvPr id="51" name="TextBox 50">
            <a:extLst>
              <a:ext uri="{FF2B5EF4-FFF2-40B4-BE49-F238E27FC236}">
                <a16:creationId xmlns:a16="http://schemas.microsoft.com/office/drawing/2014/main" id="{B3421A09-72E5-EED3-DA8A-A4BEC83F3714}"/>
              </a:ext>
            </a:extLst>
          </p:cNvPr>
          <p:cNvSpPr txBox="1"/>
          <p:nvPr/>
        </p:nvSpPr>
        <p:spPr>
          <a:xfrm>
            <a:off x="1726555" y="4259497"/>
            <a:ext cx="1904577" cy="261610"/>
          </a:xfrm>
          <a:prstGeom prst="rect">
            <a:avLst/>
          </a:prstGeom>
          <a:noFill/>
        </p:spPr>
        <p:txBody>
          <a:bodyPr wrap="square" rtlCol="0">
            <a:spAutoFit/>
          </a:bodyPr>
          <a:lstStyle/>
          <a:p>
            <a:r>
              <a:rPr lang="en-US" sz="1100" b="1">
                <a:solidFill>
                  <a:srgbClr val="404040"/>
                </a:solidFill>
                <a:latin typeface="+mn-lt"/>
              </a:rPr>
              <a:t>Evaluation Metrics</a:t>
            </a:r>
          </a:p>
        </p:txBody>
      </p:sp>
      <p:sp>
        <p:nvSpPr>
          <p:cNvPr id="52" name="Rectangle 51">
            <a:extLst>
              <a:ext uri="{FF2B5EF4-FFF2-40B4-BE49-F238E27FC236}">
                <a16:creationId xmlns:a16="http://schemas.microsoft.com/office/drawing/2014/main" id="{F5F8EB78-91F6-5B6E-DB5C-D07A2BB7DFC7}"/>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descr="Group of people with solid fill">
            <a:extLst>
              <a:ext uri="{FF2B5EF4-FFF2-40B4-BE49-F238E27FC236}">
                <a16:creationId xmlns:a16="http://schemas.microsoft.com/office/drawing/2014/main" id="{558BE440-DC19-5B77-1959-4B01C1A0A81E}"/>
              </a:ext>
            </a:extLst>
          </p:cNvPr>
          <p:cNvSpPr/>
          <p:nvPr/>
        </p:nvSpPr>
        <p:spPr>
          <a:xfrm>
            <a:off x="972218" y="1148846"/>
            <a:ext cx="559163" cy="445448"/>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lt1">
              <a:hueOff val="0"/>
              <a:satOff val="0"/>
              <a:lumOff val="0"/>
              <a:alphaOff val="0"/>
            </a:schemeClr>
          </a:lnRef>
          <a:fillRef idx="1">
            <a:scrgbClr r="0" g="0" b="0"/>
          </a:fillRef>
          <a:effectRef idx="0">
            <a:schemeClr val="accent6">
              <a:shade val="50000"/>
              <a:hueOff val="0"/>
              <a:satOff val="0"/>
              <a:lumOff val="0"/>
              <a:alphaOff val="0"/>
            </a:schemeClr>
          </a:effectRef>
          <a:fontRef idx="minor">
            <a:schemeClr val="lt1"/>
          </a:fontRef>
        </p:style>
      </p:sp>
      <p:pic>
        <p:nvPicPr>
          <p:cNvPr id="2050" name="Picture 2" descr="3D Modeling icon PNG and SVG Vector Free Download">
            <a:extLst>
              <a:ext uri="{FF2B5EF4-FFF2-40B4-BE49-F238E27FC236}">
                <a16:creationId xmlns:a16="http://schemas.microsoft.com/office/drawing/2014/main" id="{3D884F36-12D9-7CF9-3373-5FF19BE61407}"/>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667" b="98750" l="1429" r="98571">
                        <a14:foregroundMark x1="7619" y1="36250" x2="7619" y2="36250"/>
                        <a14:foregroundMark x1="3810" y1="23750" x2="3810" y2="23750"/>
                        <a14:foregroundMark x1="55238" y1="4583" x2="55238" y2="4583"/>
                        <a14:foregroundMark x1="93333" y1="22500" x2="93333" y2="22500"/>
                        <a14:foregroundMark x1="96667" y1="29583" x2="96667" y2="29583"/>
                        <a14:foregroundMark x1="48571" y1="1667" x2="48571" y2="1667"/>
                        <a14:foregroundMark x1="2381" y1="68333" x2="2381" y2="68333"/>
                        <a14:foregroundMark x1="1429" y1="28333" x2="1429" y2="28333"/>
                        <a14:foregroundMark x1="57619" y1="92500" x2="57619" y2="92500"/>
                        <a14:foregroundMark x1="49048" y1="98750" x2="49048" y2="98750"/>
                        <a14:foregroundMark x1="98571" y1="70833" x2="98571" y2="70833"/>
                        <a14:foregroundMark x1="98095" y1="26667" x2="98095" y2="26667"/>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41250" y="1916666"/>
            <a:ext cx="443522" cy="5068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tomer Feedback Icons - Free SVG &amp; PNG Customer Feedback Images - Noun  Project">
            <a:extLst>
              <a:ext uri="{FF2B5EF4-FFF2-40B4-BE49-F238E27FC236}">
                <a16:creationId xmlns:a16="http://schemas.microsoft.com/office/drawing/2014/main" id="{31ED1E77-48B7-A0DC-32A4-26EABB05FF0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7783"/>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0386" y="2719215"/>
            <a:ext cx="520995" cy="5209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alable Icon Images – Browse 52,013 Stock Photos, Vectors, and Video |  Adobe Stock">
            <a:extLst>
              <a:ext uri="{FF2B5EF4-FFF2-40B4-BE49-F238E27FC236}">
                <a16:creationId xmlns:a16="http://schemas.microsoft.com/office/drawing/2014/main" id="{8A35EA7E-F7B3-1833-858A-7547FFBD127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2778" y1="11111" x2="32778" y2="11111"/>
                        <a14:foregroundMark x1="24167" y1="58611" x2="24167" y2="58611"/>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0361" y="3522696"/>
            <a:ext cx="509651" cy="5096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valuation Icon Style 5549724 Vector Art at Vecteezy">
            <a:extLst>
              <a:ext uri="{FF2B5EF4-FFF2-40B4-BE49-F238E27FC236}">
                <a16:creationId xmlns:a16="http://schemas.microsoft.com/office/drawing/2014/main" id="{12FB1171-4E9B-5B98-74FA-0ACFB044897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0" b="98571" l="0" r="96748">
                        <a14:foregroundMark x1="47967" y1="9286" x2="47967" y2="9286"/>
                        <a14:foregroundMark x1="43554" y1="4184" x2="43554" y2="4184"/>
                        <a14:foregroundMark x1="37515" y1="612" x2="37515" y2="612"/>
                        <a14:foregroundMark x1="6039" y1="14796" x2="6039" y2="14796"/>
                        <a14:foregroundMark x1="232" y1="16633" x2="232" y2="16633"/>
                        <a14:foregroundMark x1="90825" y1="80714" x2="90825" y2="80714"/>
                        <a14:foregroundMark x1="64692" y1="64592" x2="64692" y2="64592"/>
                        <a14:foregroundMark x1="31010" y1="65306" x2="31010" y2="65306"/>
                        <a14:foregroundMark x1="33682" y1="49592" x2="33682" y2="49592"/>
                        <a14:foregroundMark x1="21370" y1="47653" x2="21370" y2="47653"/>
                        <a14:foregroundMark x1="21719" y1="31837" x2="21719" y2="31837"/>
                        <a14:foregroundMark x1="27642" y1="33061" x2="27642" y2="33061"/>
                        <a14:foregroundMark x1="19861" y1="63980" x2="19861" y2="63980"/>
                        <a14:foregroundMark x1="20906" y1="78776" x2="20906" y2="78776"/>
                        <a14:foregroundMark x1="29268" y1="80918" x2="29268" y2="80918"/>
                        <a14:foregroundMark x1="1278" y1="93673" x2="1278" y2="93673"/>
                        <a14:foregroundMark x1="31010" y1="98673" x2="31010" y2="98673"/>
                        <a14:foregroundMark x1="96748" y1="93776" x2="96748" y2="93776"/>
                        <a14:backgroundMark x1="75610" y1="77041" x2="75610" y2="77041"/>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98243" y="4320957"/>
            <a:ext cx="423563" cy="48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7369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0DE0DB-407D-9A1D-3402-23E8A0F0EDD2}"/>
              </a:ext>
            </a:extLst>
          </p:cNvPr>
          <p:cNvSpPr/>
          <p:nvPr/>
        </p:nvSpPr>
        <p:spPr>
          <a:xfrm>
            <a:off x="4552556" y="1167619"/>
            <a:ext cx="965802"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447296-4FBF-494B-8E1F-9F3D632B4CAE}"/>
              </a:ext>
            </a:extLst>
          </p:cNvPr>
          <p:cNvSpPr/>
          <p:nvPr/>
        </p:nvSpPr>
        <p:spPr>
          <a:xfrm>
            <a:off x="4705393" y="4102462"/>
            <a:ext cx="910605" cy="174337"/>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F16EC9-15BE-809E-0F60-BE8AC342C601}"/>
              </a:ext>
            </a:extLst>
          </p:cNvPr>
          <p:cNvSpPr/>
          <p:nvPr/>
        </p:nvSpPr>
        <p:spPr>
          <a:xfrm>
            <a:off x="398725" y="1322868"/>
            <a:ext cx="776035"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B05DAE7-9B8F-A742-09D1-0D50329CC415}"/>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DFD248-7F0E-2D00-72F3-8C23FF2A757D}"/>
              </a:ext>
            </a:extLst>
          </p:cNvPr>
          <p:cNvSpPr/>
          <p:nvPr/>
        </p:nvSpPr>
        <p:spPr>
          <a:xfrm>
            <a:off x="6054343" y="613952"/>
            <a:ext cx="2816352" cy="4160520"/>
          </a:xfrm>
          <a:prstGeom prst="rect">
            <a:avLst/>
          </a:prstGeom>
          <a:noFill/>
          <a:ln>
            <a:solidFill>
              <a:srgbClr val="FF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DE976D-844F-BD92-41DE-D17E9351E5FC}"/>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BACKGROUND</a:t>
            </a:r>
            <a:endParaRPr lang="en-IN" sz="2800">
              <a:solidFill>
                <a:schemeClr val="accent1"/>
              </a:solidFill>
              <a:latin typeface="Avenir Next LT Pro" panose="020B0504020202020204" pitchFamily="34" charset="0"/>
            </a:endParaRPr>
          </a:p>
        </p:txBody>
      </p:sp>
      <p:cxnSp>
        <p:nvCxnSpPr>
          <p:cNvPr id="6" name="Straight Connector 5">
            <a:extLst>
              <a:ext uri="{FF2B5EF4-FFF2-40B4-BE49-F238E27FC236}">
                <a16:creationId xmlns:a16="http://schemas.microsoft.com/office/drawing/2014/main" id="{9C0A7437-6A01-1163-C49D-18BF1696557B}"/>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A9065A70-6FBF-11AD-B767-69FF70AA69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33" r="14226"/>
          <a:stretch/>
        </p:blipFill>
        <p:spPr bwMode="auto">
          <a:xfrm>
            <a:off x="5918295" y="491724"/>
            <a:ext cx="2818081" cy="41600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9EDDC12-B955-0B7D-2345-46917BA9E571}"/>
              </a:ext>
            </a:extLst>
          </p:cNvPr>
          <p:cNvSpPr txBox="1"/>
          <p:nvPr/>
        </p:nvSpPr>
        <p:spPr>
          <a:xfrm>
            <a:off x="290674" y="784882"/>
            <a:ext cx="5325325" cy="1277273"/>
          </a:xfrm>
          <a:prstGeom prst="rect">
            <a:avLst/>
          </a:prstGeom>
          <a:noFill/>
        </p:spPr>
        <p:txBody>
          <a:bodyPr wrap="square">
            <a:spAutoFit/>
          </a:bodyPr>
          <a:lstStyle/>
          <a:p>
            <a:pPr marL="0" lvl="0" indent="0" algn="just" defTabSz="914400" eaLnBrk="0" fontAlgn="base" latinLnBrk="0" hangingPunct="0">
              <a:buSzTx/>
              <a:buFont typeface="Arial"/>
              <a:buNone/>
              <a:tabLst/>
            </a:pPr>
            <a:r>
              <a:rPr lang="en-US" altLang="en-US" sz="1100">
                <a:solidFill>
                  <a:schemeClr val="tx1">
                    <a:lumMod val="90000"/>
                    <a:lumOff val="10000"/>
                  </a:schemeClr>
                </a:solidFill>
                <a:latin typeface="+mn-lt"/>
              </a:rPr>
              <a:t>Axon is the leading provider of public safety technology solutions, which includes body cameras and digital evidence management systems. The company is deeply invested in customer experience and uses </a:t>
            </a:r>
            <a:r>
              <a:rPr lang="en-US" altLang="en-US" sz="1100" b="1">
                <a:solidFill>
                  <a:schemeClr val="tx1">
                    <a:lumMod val="90000"/>
                    <a:lumOff val="10000"/>
                  </a:schemeClr>
                </a:solidFill>
                <a:latin typeface="+mn-lt"/>
              </a:rPr>
              <a:t>Net Promoter Score (NPS)</a:t>
            </a:r>
            <a:r>
              <a:rPr lang="en-US" altLang="en-US" sz="1100">
                <a:solidFill>
                  <a:schemeClr val="tx1">
                    <a:lumMod val="90000"/>
                    <a:lumOff val="10000"/>
                  </a:schemeClr>
                </a:solidFill>
                <a:latin typeface="+mn-lt"/>
              </a:rPr>
              <a:t> as a key metric to measure customer satisfaction and to incentivize all Axon employees to prioritize customer needs. Axon runs an NPS based customer survey throughout the year, gathering thousands of responses annually to continually measure and shape the customer experience. </a:t>
            </a:r>
          </a:p>
        </p:txBody>
      </p:sp>
      <p:cxnSp>
        <p:nvCxnSpPr>
          <p:cNvPr id="25" name="Straight Connector 24">
            <a:extLst>
              <a:ext uri="{FF2B5EF4-FFF2-40B4-BE49-F238E27FC236}">
                <a16:creationId xmlns:a16="http://schemas.microsoft.com/office/drawing/2014/main" id="{9830ACEE-9A09-8DCD-C141-0F1CFBA3CA7A}"/>
              </a:ext>
            </a:extLst>
          </p:cNvPr>
          <p:cNvCxnSpPr>
            <a:cxnSpLocks/>
          </p:cNvCxnSpPr>
          <p:nvPr/>
        </p:nvCxnSpPr>
        <p:spPr>
          <a:xfrm>
            <a:off x="377125" y="3882335"/>
            <a:ext cx="343546"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903F260-2A9C-B155-7C00-465395433475}"/>
              </a:ext>
            </a:extLst>
          </p:cNvPr>
          <p:cNvSpPr>
            <a:spLocks noChangeArrowheads="1"/>
          </p:cNvSpPr>
          <p:nvPr/>
        </p:nvSpPr>
        <p:spPr bwMode="auto">
          <a:xfrm>
            <a:off x="0" y="-26161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A picture containing graphical user interface&#10;&#10;Description automatically generated">
            <a:extLst>
              <a:ext uri="{FF2B5EF4-FFF2-40B4-BE49-F238E27FC236}">
                <a16:creationId xmlns:a16="http://schemas.microsoft.com/office/drawing/2014/main" id="{F9345997-8968-E1B5-29E6-2A80A80A8BAC}"/>
              </a:ext>
            </a:extLst>
          </p:cNvPr>
          <p:cNvPicPr>
            <a:picLocks noChangeAspect="1"/>
          </p:cNvPicPr>
          <p:nvPr/>
        </p:nvPicPr>
        <p:blipFill>
          <a:blip r:embed="rId4"/>
          <a:stretch>
            <a:fillRect/>
          </a:stretch>
        </p:blipFill>
        <p:spPr>
          <a:xfrm>
            <a:off x="1571036" y="2399402"/>
            <a:ext cx="2685402" cy="1007797"/>
          </a:xfrm>
          <a:prstGeom prst="rect">
            <a:avLst/>
          </a:prstGeom>
        </p:spPr>
      </p:pic>
      <p:sp>
        <p:nvSpPr>
          <p:cNvPr id="7" name="TextBox 6">
            <a:extLst>
              <a:ext uri="{FF2B5EF4-FFF2-40B4-BE49-F238E27FC236}">
                <a16:creationId xmlns:a16="http://schemas.microsoft.com/office/drawing/2014/main" id="{F1859A9F-9263-3055-27DD-C128A7CAD48E}"/>
              </a:ext>
            </a:extLst>
          </p:cNvPr>
          <p:cNvSpPr txBox="1"/>
          <p:nvPr/>
        </p:nvSpPr>
        <p:spPr>
          <a:xfrm>
            <a:off x="2146540" y="2151649"/>
            <a:ext cx="1534394" cy="261610"/>
          </a:xfrm>
          <a:prstGeom prst="rect">
            <a:avLst/>
          </a:prstGeom>
          <a:noFill/>
        </p:spPr>
        <p:txBody>
          <a:bodyPr wrap="none" rtlCol="0">
            <a:spAutoFit/>
          </a:bodyPr>
          <a:lstStyle/>
          <a:p>
            <a:r>
              <a:rPr lang="en-US" sz="1100" b="1" u="sng">
                <a:solidFill>
                  <a:schemeClr val="tx1">
                    <a:lumMod val="90000"/>
                    <a:lumOff val="10000"/>
                  </a:schemeClr>
                </a:solidFill>
                <a:latin typeface="+mn-lt"/>
              </a:rPr>
              <a:t>Net Promoter Score</a:t>
            </a:r>
            <a:endParaRPr lang="en-IN" sz="1100" b="1" u="sng">
              <a:solidFill>
                <a:schemeClr val="tx1">
                  <a:lumMod val="90000"/>
                  <a:lumOff val="10000"/>
                </a:schemeClr>
              </a:solidFill>
              <a:latin typeface="+mn-lt"/>
            </a:endParaRPr>
          </a:p>
        </p:txBody>
      </p:sp>
      <p:sp>
        <p:nvSpPr>
          <p:cNvPr id="8" name="TextBox 7">
            <a:extLst>
              <a:ext uri="{FF2B5EF4-FFF2-40B4-BE49-F238E27FC236}">
                <a16:creationId xmlns:a16="http://schemas.microsoft.com/office/drawing/2014/main" id="{E50320B1-080A-2E34-B53F-20255FBCB71A}"/>
              </a:ext>
            </a:extLst>
          </p:cNvPr>
          <p:cNvSpPr txBox="1"/>
          <p:nvPr/>
        </p:nvSpPr>
        <p:spPr>
          <a:xfrm>
            <a:off x="290674" y="3882335"/>
            <a:ext cx="5389482" cy="769441"/>
          </a:xfrm>
          <a:prstGeom prst="rect">
            <a:avLst/>
          </a:prstGeom>
          <a:noFill/>
        </p:spPr>
        <p:txBody>
          <a:bodyPr wrap="square">
            <a:spAutoFit/>
          </a:bodyPr>
          <a:lstStyle/>
          <a:p>
            <a:pPr algn="just" eaLnBrk="0" fontAlgn="base" hangingPunct="0"/>
            <a:r>
              <a:rPr lang="en-US" altLang="en-US" sz="1100">
                <a:solidFill>
                  <a:schemeClr val="tx1">
                    <a:lumMod val="90000"/>
                    <a:lumOff val="10000"/>
                  </a:schemeClr>
                </a:solidFill>
                <a:latin typeface="+mn-lt"/>
              </a:rPr>
              <a:t>Axon uses NPS as a key metric to measure customer satisfaction and proactively address any potential issues. They classify survey responses into </a:t>
            </a:r>
            <a:r>
              <a:rPr lang="en-US" altLang="en-US" sz="1100" b="1">
                <a:solidFill>
                  <a:schemeClr val="tx1">
                    <a:lumMod val="90000"/>
                    <a:lumOff val="10000"/>
                  </a:schemeClr>
                </a:solidFill>
                <a:latin typeface="+mn-lt"/>
              </a:rPr>
              <a:t>6 categories </a:t>
            </a:r>
            <a:r>
              <a:rPr lang="en-US" altLang="en-US" sz="1100">
                <a:solidFill>
                  <a:schemeClr val="tx1">
                    <a:lumMod val="90000"/>
                    <a:lumOff val="10000"/>
                  </a:schemeClr>
                </a:solidFill>
                <a:latin typeface="+mn-lt"/>
              </a:rPr>
              <a:t>and prioritize areas of improvement based on NPS scores to enhance the customer experience.</a:t>
            </a:r>
          </a:p>
        </p:txBody>
      </p:sp>
      <p:sp>
        <p:nvSpPr>
          <p:cNvPr id="9" name="Rectangle 1">
            <a:extLst>
              <a:ext uri="{FF2B5EF4-FFF2-40B4-BE49-F238E27FC236}">
                <a16:creationId xmlns:a16="http://schemas.microsoft.com/office/drawing/2014/main" id="{E4A8D362-E603-96B7-5E73-C3FB0D79234B}"/>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1665773"/>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95AB420-AB6C-C19F-1BC4-D9F87784CB6C}"/>
              </a:ext>
            </a:extLst>
          </p:cNvPr>
          <p:cNvSpPr/>
          <p:nvPr/>
        </p:nvSpPr>
        <p:spPr>
          <a:xfrm>
            <a:off x="1584434" y="1242785"/>
            <a:ext cx="6831983" cy="6946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BD688B-1331-5A8C-3291-F5657DD50A57}"/>
              </a:ext>
            </a:extLst>
          </p:cNvPr>
          <p:cNvSpPr txBox="1"/>
          <p:nvPr/>
        </p:nvSpPr>
        <p:spPr>
          <a:xfrm>
            <a:off x="138611" y="394345"/>
            <a:ext cx="6910372" cy="461665"/>
          </a:xfrm>
          <a:prstGeom prst="rect">
            <a:avLst/>
          </a:prstGeom>
          <a:noFill/>
        </p:spPr>
        <p:txBody>
          <a:bodyPr wrap="square" rtlCol="0">
            <a:spAutoFit/>
          </a:bodyPr>
          <a:lstStyle/>
          <a:p>
            <a:r>
              <a:rPr lang="en-US" sz="2400" b="1">
                <a:solidFill>
                  <a:schemeClr val="bg1"/>
                </a:solidFill>
                <a:latin typeface="Amasis MT Pro Black" panose="02040A04050005020304" pitchFamily="18" charset="0"/>
              </a:rPr>
              <a:t>VALIDATION</a:t>
            </a:r>
          </a:p>
        </p:txBody>
      </p:sp>
      <p:sp>
        <p:nvSpPr>
          <p:cNvPr id="3" name="TextBox 2">
            <a:extLst>
              <a:ext uri="{FF2B5EF4-FFF2-40B4-BE49-F238E27FC236}">
                <a16:creationId xmlns:a16="http://schemas.microsoft.com/office/drawing/2014/main" id="{C962DF4D-DE91-AB4E-3003-4B689BB667F9}"/>
              </a:ext>
            </a:extLst>
          </p:cNvPr>
          <p:cNvSpPr txBox="1"/>
          <p:nvPr/>
        </p:nvSpPr>
        <p:spPr>
          <a:xfrm>
            <a:off x="290675" y="79085"/>
            <a:ext cx="4402769"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rgbClr val="FFD700"/>
                </a:solidFill>
                <a:latin typeface="Avenir Next LT Pro" panose="020B0504020202020204" pitchFamily="34" charset="0"/>
              </a:rPr>
              <a:t>VALIDATION</a:t>
            </a:r>
            <a:endParaRPr lang="en-IN">
              <a:solidFill>
                <a:srgbClr val="FFD700"/>
              </a:solidFill>
              <a:latin typeface="Avenir Next LT Pro" panose="020B0504020202020204" pitchFamily="34" charset="0"/>
            </a:endParaRPr>
          </a:p>
        </p:txBody>
      </p:sp>
      <p:cxnSp>
        <p:nvCxnSpPr>
          <p:cNvPr id="6" name="Straight Connector 5">
            <a:extLst>
              <a:ext uri="{FF2B5EF4-FFF2-40B4-BE49-F238E27FC236}">
                <a16:creationId xmlns:a16="http://schemas.microsoft.com/office/drawing/2014/main" id="{74605B4D-D48C-AFC0-D5D5-D82D3CAE7A03}"/>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2B4E02F-D0B5-3D9E-344B-A22483FF7972}"/>
              </a:ext>
            </a:extLst>
          </p:cNvPr>
          <p:cNvSpPr txBox="1"/>
          <p:nvPr/>
        </p:nvSpPr>
        <p:spPr>
          <a:xfrm>
            <a:off x="290675" y="612579"/>
            <a:ext cx="2175964" cy="315471"/>
          </a:xfrm>
          <a:prstGeom prst="rect">
            <a:avLst/>
          </a:prstGeom>
          <a:noFill/>
        </p:spPr>
        <p:txBody>
          <a:bodyPr wrap="square" lIns="68580" tIns="34290" rIns="68580" bIns="34290" rtlCol="0" anchor="t">
            <a:spAutoFit/>
          </a:bodyPr>
          <a:lstStyle/>
          <a:p>
            <a:r>
              <a:rPr lang="en-US" sz="1600" b="1">
                <a:solidFill>
                  <a:srgbClr val="404040"/>
                </a:solidFill>
                <a:latin typeface="Avenir Next LT Pro" panose="020B0504020202020204" pitchFamily="34" charset="0"/>
              </a:rPr>
              <a:t>POST-DEPLOYMENT</a:t>
            </a:r>
            <a:r>
              <a:rPr lang="en-US" sz="1600" b="1">
                <a:solidFill>
                  <a:srgbClr val="FFD700"/>
                </a:solidFill>
                <a:latin typeface="Avenir Next LT Pro" panose="020B0504020202020204" pitchFamily="34" charset="0"/>
              </a:rPr>
              <a:t> </a:t>
            </a:r>
            <a:endParaRPr lang="en-US" sz="1500" b="1">
              <a:solidFill>
                <a:srgbClr val="4E6657"/>
              </a:solidFill>
              <a:latin typeface="Amasis MT Pro Black"/>
            </a:endParaRPr>
          </a:p>
        </p:txBody>
      </p:sp>
      <p:sp>
        <p:nvSpPr>
          <p:cNvPr id="7" name="Hexagon 6">
            <a:extLst>
              <a:ext uri="{FF2B5EF4-FFF2-40B4-BE49-F238E27FC236}">
                <a16:creationId xmlns:a16="http://schemas.microsoft.com/office/drawing/2014/main" id="{081B58CD-7C3E-D948-6C16-155C99A3F9BC}"/>
              </a:ext>
            </a:extLst>
          </p:cNvPr>
          <p:cNvSpPr/>
          <p:nvPr/>
        </p:nvSpPr>
        <p:spPr>
          <a:xfrm>
            <a:off x="762539" y="1171270"/>
            <a:ext cx="971667" cy="837644"/>
          </a:xfrm>
          <a:prstGeom prst="hexagon">
            <a:avLst/>
          </a:prstGeom>
          <a:solidFill>
            <a:srgbClr val="40404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F0C056B-6374-8E5E-B422-A0B4A76D1134}"/>
              </a:ext>
            </a:extLst>
          </p:cNvPr>
          <p:cNvSpPr txBox="1"/>
          <p:nvPr/>
        </p:nvSpPr>
        <p:spPr>
          <a:xfrm>
            <a:off x="1722964" y="1521915"/>
            <a:ext cx="6455261" cy="261610"/>
          </a:xfrm>
          <a:prstGeom prst="rect">
            <a:avLst/>
          </a:prstGeom>
          <a:noFill/>
        </p:spPr>
        <p:txBody>
          <a:bodyPr wrap="square" rtlCol="0">
            <a:spAutoFit/>
          </a:bodyPr>
          <a:lstStyle/>
          <a:p>
            <a:r>
              <a:rPr lang="en-US" sz="1050" dirty="0">
                <a:solidFill>
                  <a:schemeClr val="bg1"/>
                </a:solidFill>
                <a:latin typeface="+mn-lt"/>
              </a:rPr>
              <a:t>Monitor model performance in real-time to maintain the expected level of performance.</a:t>
            </a:r>
          </a:p>
        </p:txBody>
      </p:sp>
      <p:sp>
        <p:nvSpPr>
          <p:cNvPr id="29" name="TextBox 28">
            <a:extLst>
              <a:ext uri="{FF2B5EF4-FFF2-40B4-BE49-F238E27FC236}">
                <a16:creationId xmlns:a16="http://schemas.microsoft.com/office/drawing/2014/main" id="{1A3B83BF-43DE-B1C8-4DBD-1111744326D0}"/>
              </a:ext>
            </a:extLst>
          </p:cNvPr>
          <p:cNvSpPr txBox="1"/>
          <p:nvPr/>
        </p:nvSpPr>
        <p:spPr>
          <a:xfrm>
            <a:off x="1726555" y="1329839"/>
            <a:ext cx="1904577" cy="261610"/>
          </a:xfrm>
          <a:prstGeom prst="rect">
            <a:avLst/>
          </a:prstGeom>
          <a:noFill/>
        </p:spPr>
        <p:txBody>
          <a:bodyPr wrap="square" rtlCol="0">
            <a:spAutoFit/>
          </a:bodyPr>
          <a:lstStyle/>
          <a:p>
            <a:r>
              <a:rPr lang="en-US" sz="1100" b="1" dirty="0">
                <a:solidFill>
                  <a:schemeClr val="bg1"/>
                </a:solidFill>
                <a:latin typeface="+mn-lt"/>
              </a:rPr>
              <a:t>Performance Monitoring</a:t>
            </a:r>
          </a:p>
        </p:txBody>
      </p:sp>
      <p:sp>
        <p:nvSpPr>
          <p:cNvPr id="17" name="Rectangle 16" descr="Gauge">
            <a:extLst>
              <a:ext uri="{FF2B5EF4-FFF2-40B4-BE49-F238E27FC236}">
                <a16:creationId xmlns:a16="http://schemas.microsoft.com/office/drawing/2014/main" id="{920CDCDC-8691-1B66-423C-77104001625D}"/>
              </a:ext>
            </a:extLst>
          </p:cNvPr>
          <p:cNvSpPr/>
          <p:nvPr/>
        </p:nvSpPr>
        <p:spPr>
          <a:xfrm>
            <a:off x="979831" y="1309839"/>
            <a:ext cx="557908" cy="46258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2224" t="-9809" r="-2844" b="-19021"/>
            </a:stretch>
          </a:blipFill>
          <a:ln>
            <a:noFill/>
          </a:ln>
        </p:spPr>
        <p:style>
          <a:lnRef idx="2">
            <a:schemeClr val="lt1">
              <a:hueOff val="0"/>
              <a:satOff val="0"/>
              <a:lumOff val="0"/>
              <a:alphaOff val="0"/>
            </a:schemeClr>
          </a:lnRef>
          <a:fillRef idx="1">
            <a:scrgbClr r="0" g="0" b="0"/>
          </a:fillRef>
          <a:effectRef idx="0">
            <a:schemeClr val="accent6">
              <a:shade val="50000"/>
              <a:hueOff val="0"/>
              <a:satOff val="0"/>
              <a:lumOff val="0"/>
              <a:alphaOff val="0"/>
            </a:schemeClr>
          </a:effectRef>
          <a:fontRef idx="minor">
            <a:schemeClr val="lt1"/>
          </a:fontRef>
        </p:style>
      </p:sp>
      <p:sp>
        <p:nvSpPr>
          <p:cNvPr id="34" name="Rectangle 33">
            <a:extLst>
              <a:ext uri="{FF2B5EF4-FFF2-40B4-BE49-F238E27FC236}">
                <a16:creationId xmlns:a16="http://schemas.microsoft.com/office/drawing/2014/main" id="{1E266C6D-9E6A-05A4-8D5D-D8628BA85AB7}"/>
              </a:ext>
            </a:extLst>
          </p:cNvPr>
          <p:cNvSpPr/>
          <p:nvPr/>
        </p:nvSpPr>
        <p:spPr>
          <a:xfrm>
            <a:off x="1584434" y="2153011"/>
            <a:ext cx="6831983" cy="6946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4EF5CE7A-0D63-365C-C1A6-61BF2BE98882}"/>
              </a:ext>
            </a:extLst>
          </p:cNvPr>
          <p:cNvSpPr/>
          <p:nvPr/>
        </p:nvSpPr>
        <p:spPr>
          <a:xfrm>
            <a:off x="762539" y="2081496"/>
            <a:ext cx="971667" cy="837644"/>
          </a:xfrm>
          <a:prstGeom prst="hexagon">
            <a:avLst/>
          </a:prstGeom>
          <a:solidFill>
            <a:srgbClr val="40404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228A3EB-4391-4927-E98E-DFEC50BC73E4}"/>
              </a:ext>
            </a:extLst>
          </p:cNvPr>
          <p:cNvSpPr txBox="1"/>
          <p:nvPr/>
        </p:nvSpPr>
        <p:spPr>
          <a:xfrm>
            <a:off x="1722964" y="2384843"/>
            <a:ext cx="6593346" cy="430887"/>
          </a:xfrm>
          <a:prstGeom prst="rect">
            <a:avLst/>
          </a:prstGeom>
          <a:noFill/>
        </p:spPr>
        <p:txBody>
          <a:bodyPr wrap="square" rtlCol="0">
            <a:spAutoFit/>
          </a:bodyPr>
          <a:lstStyle/>
          <a:p>
            <a:r>
              <a:rPr lang="en-US" sz="1050" dirty="0">
                <a:solidFill>
                  <a:schemeClr val="bg1"/>
                </a:solidFill>
                <a:latin typeface="+mn-lt"/>
              </a:rPr>
              <a:t>Analyze collected customer feedback data to identify potential issues affecting model performance and make necessary adjustments.</a:t>
            </a:r>
          </a:p>
        </p:txBody>
      </p:sp>
      <p:sp>
        <p:nvSpPr>
          <p:cNvPr id="37" name="TextBox 36">
            <a:extLst>
              <a:ext uri="{FF2B5EF4-FFF2-40B4-BE49-F238E27FC236}">
                <a16:creationId xmlns:a16="http://schemas.microsoft.com/office/drawing/2014/main" id="{F52E1E41-C00D-301F-6C0A-8236A1D683E4}"/>
              </a:ext>
            </a:extLst>
          </p:cNvPr>
          <p:cNvSpPr txBox="1"/>
          <p:nvPr/>
        </p:nvSpPr>
        <p:spPr>
          <a:xfrm>
            <a:off x="1726555" y="2192767"/>
            <a:ext cx="1904577" cy="261610"/>
          </a:xfrm>
          <a:prstGeom prst="rect">
            <a:avLst/>
          </a:prstGeom>
          <a:noFill/>
        </p:spPr>
        <p:txBody>
          <a:bodyPr wrap="square" rtlCol="0">
            <a:spAutoFit/>
          </a:bodyPr>
          <a:lstStyle/>
          <a:p>
            <a:r>
              <a:rPr lang="en-US" sz="1100" b="1">
                <a:solidFill>
                  <a:schemeClr val="bg1"/>
                </a:solidFill>
                <a:latin typeface="+mn-lt"/>
              </a:rPr>
              <a:t>Data Monitoring</a:t>
            </a:r>
          </a:p>
        </p:txBody>
      </p:sp>
      <p:sp>
        <p:nvSpPr>
          <p:cNvPr id="44" name="Rectangle 43">
            <a:extLst>
              <a:ext uri="{FF2B5EF4-FFF2-40B4-BE49-F238E27FC236}">
                <a16:creationId xmlns:a16="http://schemas.microsoft.com/office/drawing/2014/main" id="{8E16AB71-4C20-1256-AC12-0614B2BD1DBE}"/>
              </a:ext>
            </a:extLst>
          </p:cNvPr>
          <p:cNvSpPr/>
          <p:nvPr/>
        </p:nvSpPr>
        <p:spPr>
          <a:xfrm>
            <a:off x="1584434" y="3067026"/>
            <a:ext cx="6831983" cy="6946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a:extLst>
              <a:ext uri="{FF2B5EF4-FFF2-40B4-BE49-F238E27FC236}">
                <a16:creationId xmlns:a16="http://schemas.microsoft.com/office/drawing/2014/main" id="{193BF99A-A065-98D7-8DB5-1876DB3916E0}"/>
              </a:ext>
            </a:extLst>
          </p:cNvPr>
          <p:cNvSpPr/>
          <p:nvPr/>
        </p:nvSpPr>
        <p:spPr>
          <a:xfrm>
            <a:off x="762539" y="2995511"/>
            <a:ext cx="971667" cy="837644"/>
          </a:xfrm>
          <a:prstGeom prst="hexagon">
            <a:avLst/>
          </a:prstGeom>
          <a:solidFill>
            <a:srgbClr val="40404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595C539-E668-6A3B-52D2-F26C1F97648D}"/>
              </a:ext>
            </a:extLst>
          </p:cNvPr>
          <p:cNvSpPr txBox="1"/>
          <p:nvPr/>
        </p:nvSpPr>
        <p:spPr>
          <a:xfrm>
            <a:off x="1722964" y="3303292"/>
            <a:ext cx="6593346" cy="415498"/>
          </a:xfrm>
          <a:prstGeom prst="rect">
            <a:avLst/>
          </a:prstGeom>
          <a:noFill/>
        </p:spPr>
        <p:txBody>
          <a:bodyPr wrap="square" rtlCol="0">
            <a:spAutoFit/>
          </a:bodyPr>
          <a:lstStyle/>
          <a:p>
            <a:r>
              <a:rPr lang="en-US" sz="1050" dirty="0">
                <a:solidFill>
                  <a:schemeClr val="bg1"/>
                </a:solidFill>
                <a:latin typeface="+mn-lt"/>
              </a:rPr>
              <a:t>Compare model performance metrics pre and post deployment to evaluate effectiveness in achieving intended goals.</a:t>
            </a:r>
          </a:p>
        </p:txBody>
      </p:sp>
      <p:sp>
        <p:nvSpPr>
          <p:cNvPr id="47" name="TextBox 46">
            <a:extLst>
              <a:ext uri="{FF2B5EF4-FFF2-40B4-BE49-F238E27FC236}">
                <a16:creationId xmlns:a16="http://schemas.microsoft.com/office/drawing/2014/main" id="{54568C4B-EBC1-C904-DF68-4467EA8199FE}"/>
              </a:ext>
            </a:extLst>
          </p:cNvPr>
          <p:cNvSpPr txBox="1"/>
          <p:nvPr/>
        </p:nvSpPr>
        <p:spPr>
          <a:xfrm>
            <a:off x="1726555" y="3111216"/>
            <a:ext cx="1904577" cy="261610"/>
          </a:xfrm>
          <a:prstGeom prst="rect">
            <a:avLst/>
          </a:prstGeom>
          <a:noFill/>
        </p:spPr>
        <p:txBody>
          <a:bodyPr wrap="square" rtlCol="0">
            <a:spAutoFit/>
          </a:bodyPr>
          <a:lstStyle/>
          <a:p>
            <a:r>
              <a:rPr lang="en-US" sz="1100" b="1" dirty="0">
                <a:solidFill>
                  <a:schemeClr val="bg1"/>
                </a:solidFill>
                <a:latin typeface="+mn-lt"/>
              </a:rPr>
              <a:t>Continued Analysis</a:t>
            </a:r>
          </a:p>
        </p:txBody>
      </p:sp>
      <p:sp>
        <p:nvSpPr>
          <p:cNvPr id="49" name="Rectangle 48">
            <a:extLst>
              <a:ext uri="{FF2B5EF4-FFF2-40B4-BE49-F238E27FC236}">
                <a16:creationId xmlns:a16="http://schemas.microsoft.com/office/drawing/2014/main" id="{5685463C-BF5D-09C3-89AE-2730098E7E53}"/>
              </a:ext>
            </a:extLst>
          </p:cNvPr>
          <p:cNvSpPr/>
          <p:nvPr/>
        </p:nvSpPr>
        <p:spPr>
          <a:xfrm>
            <a:off x="1584434" y="3970765"/>
            <a:ext cx="6831983" cy="6946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a:extLst>
              <a:ext uri="{FF2B5EF4-FFF2-40B4-BE49-F238E27FC236}">
                <a16:creationId xmlns:a16="http://schemas.microsoft.com/office/drawing/2014/main" id="{2F466B52-B063-1BE5-77A6-ADC354AEC754}"/>
              </a:ext>
            </a:extLst>
          </p:cNvPr>
          <p:cNvSpPr/>
          <p:nvPr/>
        </p:nvSpPr>
        <p:spPr>
          <a:xfrm>
            <a:off x="762539" y="3899250"/>
            <a:ext cx="971667" cy="837644"/>
          </a:xfrm>
          <a:prstGeom prst="hexagon">
            <a:avLst/>
          </a:prstGeom>
          <a:solidFill>
            <a:srgbClr val="40404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45F52F0-B893-F090-9CEF-CEB0755AB9E5}"/>
              </a:ext>
            </a:extLst>
          </p:cNvPr>
          <p:cNvSpPr txBox="1"/>
          <p:nvPr/>
        </p:nvSpPr>
        <p:spPr>
          <a:xfrm>
            <a:off x="1722964" y="4249895"/>
            <a:ext cx="6455261" cy="261610"/>
          </a:xfrm>
          <a:prstGeom prst="rect">
            <a:avLst/>
          </a:prstGeom>
          <a:noFill/>
        </p:spPr>
        <p:txBody>
          <a:bodyPr wrap="square" rtlCol="0">
            <a:spAutoFit/>
          </a:bodyPr>
          <a:lstStyle/>
          <a:p>
            <a:r>
              <a:rPr lang="en-US" sz="1050" dirty="0">
                <a:solidFill>
                  <a:schemeClr val="bg1"/>
                </a:solidFill>
                <a:latin typeface="+mn-lt"/>
              </a:rPr>
              <a:t>Gather feedback from users to assess satisfaction and address concerns.</a:t>
            </a:r>
          </a:p>
        </p:txBody>
      </p:sp>
      <p:sp>
        <p:nvSpPr>
          <p:cNvPr id="52" name="TextBox 51">
            <a:extLst>
              <a:ext uri="{FF2B5EF4-FFF2-40B4-BE49-F238E27FC236}">
                <a16:creationId xmlns:a16="http://schemas.microsoft.com/office/drawing/2014/main" id="{A1D835CA-3364-4391-4F21-7A013D181EA6}"/>
              </a:ext>
            </a:extLst>
          </p:cNvPr>
          <p:cNvSpPr txBox="1"/>
          <p:nvPr/>
        </p:nvSpPr>
        <p:spPr>
          <a:xfrm>
            <a:off x="1726555" y="4057819"/>
            <a:ext cx="1904577" cy="261610"/>
          </a:xfrm>
          <a:prstGeom prst="rect">
            <a:avLst/>
          </a:prstGeom>
          <a:noFill/>
        </p:spPr>
        <p:txBody>
          <a:bodyPr wrap="square" rtlCol="0">
            <a:spAutoFit/>
          </a:bodyPr>
          <a:lstStyle/>
          <a:p>
            <a:r>
              <a:rPr lang="en-US" sz="1100" b="1" dirty="0">
                <a:solidFill>
                  <a:schemeClr val="bg1"/>
                </a:solidFill>
                <a:latin typeface="+mn-lt"/>
              </a:rPr>
              <a:t>Feedback Analysis</a:t>
            </a:r>
          </a:p>
        </p:txBody>
      </p:sp>
      <p:sp>
        <p:nvSpPr>
          <p:cNvPr id="54" name="Rectangle 53" descr="Research with solid fill">
            <a:extLst>
              <a:ext uri="{FF2B5EF4-FFF2-40B4-BE49-F238E27FC236}">
                <a16:creationId xmlns:a16="http://schemas.microsoft.com/office/drawing/2014/main" id="{DA67502C-C2B7-CFC0-D676-F22783F06974}"/>
              </a:ext>
            </a:extLst>
          </p:cNvPr>
          <p:cNvSpPr/>
          <p:nvPr/>
        </p:nvSpPr>
        <p:spPr>
          <a:xfrm>
            <a:off x="1006295" y="2252134"/>
            <a:ext cx="515678" cy="515678"/>
          </a:xfrm>
          <a:prstGeom prst="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lt1">
              <a:hueOff val="0"/>
              <a:satOff val="0"/>
              <a:lumOff val="0"/>
              <a:alphaOff val="0"/>
            </a:schemeClr>
          </a:lnRef>
          <a:fillRef idx="1">
            <a:scrgbClr r="0" g="0" b="0"/>
          </a:fillRef>
          <a:effectRef idx="0">
            <a:schemeClr val="accent6">
              <a:shade val="50000"/>
              <a:hueOff val="147370"/>
              <a:satOff val="-6442"/>
              <a:lumOff val="17584"/>
              <a:alphaOff val="0"/>
            </a:schemeClr>
          </a:effectRef>
          <a:fontRef idx="minor">
            <a:schemeClr val="lt1"/>
          </a:fontRef>
        </p:style>
      </p:sp>
      <p:sp>
        <p:nvSpPr>
          <p:cNvPr id="55" name="Rectangle 54" descr="Statistics with solid fill">
            <a:extLst>
              <a:ext uri="{FF2B5EF4-FFF2-40B4-BE49-F238E27FC236}">
                <a16:creationId xmlns:a16="http://schemas.microsoft.com/office/drawing/2014/main" id="{04873C6A-F8E8-9B30-ADB1-2FDA1E0D9A25}"/>
              </a:ext>
            </a:extLst>
          </p:cNvPr>
          <p:cNvSpPr/>
          <p:nvPr/>
        </p:nvSpPr>
        <p:spPr>
          <a:xfrm>
            <a:off x="998412" y="3148699"/>
            <a:ext cx="506033" cy="506033"/>
          </a:xfrm>
          <a:prstGeom prst="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lt1">
              <a:hueOff val="0"/>
              <a:satOff val="0"/>
              <a:lumOff val="0"/>
              <a:alphaOff val="0"/>
            </a:schemeClr>
          </a:lnRef>
          <a:fillRef idx="1">
            <a:scrgbClr r="0" g="0" b="0"/>
          </a:fillRef>
          <a:effectRef idx="0">
            <a:schemeClr val="accent6">
              <a:shade val="50000"/>
              <a:hueOff val="294739"/>
              <a:satOff val="-12884"/>
              <a:lumOff val="35169"/>
              <a:alphaOff val="0"/>
            </a:schemeClr>
          </a:effectRef>
          <a:fontRef idx="minor">
            <a:schemeClr val="lt1"/>
          </a:fontRef>
        </p:style>
      </p:sp>
      <p:sp>
        <p:nvSpPr>
          <p:cNvPr id="56" name="Rectangle 55" descr="Users">
            <a:extLst>
              <a:ext uri="{FF2B5EF4-FFF2-40B4-BE49-F238E27FC236}">
                <a16:creationId xmlns:a16="http://schemas.microsoft.com/office/drawing/2014/main" id="{88AB587C-AB91-B6C3-E9F9-9491AE724D63}"/>
              </a:ext>
            </a:extLst>
          </p:cNvPr>
          <p:cNvSpPr/>
          <p:nvPr/>
        </p:nvSpPr>
        <p:spPr>
          <a:xfrm>
            <a:off x="973614" y="4016191"/>
            <a:ext cx="559445" cy="55944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6">
              <a:shade val="50000"/>
              <a:hueOff val="294739"/>
              <a:satOff val="-12884"/>
              <a:lumOff val="35169"/>
              <a:alphaOff val="0"/>
            </a:schemeClr>
          </a:effectRef>
          <a:fontRef idx="minor">
            <a:schemeClr val="lt1"/>
          </a:fontRef>
        </p:style>
      </p:sp>
      <p:sp>
        <p:nvSpPr>
          <p:cNvPr id="2" name="Rectangle 1">
            <a:extLst>
              <a:ext uri="{FF2B5EF4-FFF2-40B4-BE49-F238E27FC236}">
                <a16:creationId xmlns:a16="http://schemas.microsoft.com/office/drawing/2014/main" id="{FD9AAF1F-28BE-1724-E6BD-74262D7D3E69}"/>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123450"/>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69E7AEF-59B4-D354-3395-6E9BAD7CCA8B}"/>
              </a:ext>
            </a:extLst>
          </p:cNvPr>
          <p:cNvSpPr/>
          <p:nvPr/>
        </p:nvSpPr>
        <p:spPr>
          <a:xfrm>
            <a:off x="290675" y="2195988"/>
            <a:ext cx="8490468" cy="6862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F6D424B-C9C1-D6C1-31C7-C54316BAA5A7}"/>
              </a:ext>
            </a:extLst>
          </p:cNvPr>
          <p:cNvSpPr/>
          <p:nvPr/>
        </p:nvSpPr>
        <p:spPr>
          <a:xfrm>
            <a:off x="290675" y="3165927"/>
            <a:ext cx="8490468" cy="8196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DEAC431-B26B-6282-C4A2-3B40681D8546}"/>
              </a:ext>
            </a:extLst>
          </p:cNvPr>
          <p:cNvSpPr/>
          <p:nvPr/>
        </p:nvSpPr>
        <p:spPr>
          <a:xfrm>
            <a:off x="290675" y="4159309"/>
            <a:ext cx="8490468" cy="6862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D5A568-F34A-9950-0665-0274CE84AC80}"/>
              </a:ext>
            </a:extLst>
          </p:cNvPr>
          <p:cNvSpPr/>
          <p:nvPr/>
        </p:nvSpPr>
        <p:spPr>
          <a:xfrm>
            <a:off x="290675" y="1225457"/>
            <a:ext cx="8490468" cy="6862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890D3A4-276B-DF1B-9DF1-ADCE5DE04B38}"/>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MODEL </a:t>
            </a:r>
            <a:r>
              <a:rPr lang="en-US" sz="2800" b="1">
                <a:solidFill>
                  <a:srgbClr val="FFD700"/>
                </a:solidFill>
                <a:latin typeface="Avenir Next LT Pro" panose="020B0504020202020204" pitchFamily="34" charset="0"/>
              </a:rPr>
              <a:t>UTILIZATION</a:t>
            </a:r>
            <a:endParaRPr lang="en-IN" sz="2800">
              <a:solidFill>
                <a:srgbClr val="FFD700"/>
              </a:solidFill>
              <a:latin typeface="Avenir Next LT Pro" panose="020B0504020202020204" pitchFamily="34" charset="0"/>
            </a:endParaRPr>
          </a:p>
        </p:txBody>
      </p:sp>
      <p:cxnSp>
        <p:nvCxnSpPr>
          <p:cNvPr id="12" name="Straight Connector 11">
            <a:extLst>
              <a:ext uri="{FF2B5EF4-FFF2-40B4-BE49-F238E27FC236}">
                <a16:creationId xmlns:a16="http://schemas.microsoft.com/office/drawing/2014/main" id="{EF101C95-714F-1040-6308-F51A38738817}"/>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EF0BB6-0902-38DC-90AE-6558AAEA7073}"/>
              </a:ext>
            </a:extLst>
          </p:cNvPr>
          <p:cNvSpPr txBox="1"/>
          <p:nvPr/>
        </p:nvSpPr>
        <p:spPr>
          <a:xfrm>
            <a:off x="1048941" y="828530"/>
            <a:ext cx="2428558" cy="284693"/>
          </a:xfrm>
          <a:prstGeom prst="rect">
            <a:avLst/>
          </a:prstGeom>
          <a:noFill/>
        </p:spPr>
        <p:txBody>
          <a:bodyPr wrap="square" lIns="68580" tIns="34290" rIns="68580" bIns="34290" rtlCol="0" anchor="t">
            <a:spAutoFit/>
          </a:bodyPr>
          <a:lstStyle/>
          <a:p>
            <a:pPr algn="ctr"/>
            <a:r>
              <a:rPr lang="en-US" b="1" dirty="0" err="1">
                <a:solidFill>
                  <a:srgbClr val="404040"/>
                </a:solidFill>
                <a:latin typeface="Avenir Next LT Pro" panose="020B0504020202020204" pitchFamily="34" charset="0"/>
              </a:rPr>
              <a:t>generate_model.ipynb</a:t>
            </a:r>
            <a:r>
              <a:rPr lang="en-US" b="1" dirty="0">
                <a:solidFill>
                  <a:srgbClr val="404040"/>
                </a:solidFill>
                <a:latin typeface="Avenir Next LT Pro" panose="020B0504020202020204" pitchFamily="34" charset="0"/>
              </a:rPr>
              <a:t> </a:t>
            </a:r>
          </a:p>
        </p:txBody>
      </p:sp>
      <p:sp>
        <p:nvSpPr>
          <p:cNvPr id="27" name="TextBox 26">
            <a:extLst>
              <a:ext uri="{FF2B5EF4-FFF2-40B4-BE49-F238E27FC236}">
                <a16:creationId xmlns:a16="http://schemas.microsoft.com/office/drawing/2014/main" id="{DFD27789-D65A-2BD6-4057-EF39A9BC9D13}"/>
              </a:ext>
            </a:extLst>
          </p:cNvPr>
          <p:cNvSpPr txBox="1"/>
          <p:nvPr/>
        </p:nvSpPr>
        <p:spPr>
          <a:xfrm>
            <a:off x="5567353" y="828530"/>
            <a:ext cx="2500000" cy="284693"/>
          </a:xfrm>
          <a:prstGeom prst="rect">
            <a:avLst/>
          </a:prstGeom>
          <a:noFill/>
        </p:spPr>
        <p:txBody>
          <a:bodyPr wrap="square" lIns="68580" tIns="34290" rIns="68580" bIns="34290" rtlCol="0" anchor="t">
            <a:spAutoFit/>
          </a:bodyPr>
          <a:lstStyle/>
          <a:p>
            <a:pPr algn="ctr"/>
            <a:r>
              <a:rPr lang="en-US" b="1" dirty="0" err="1">
                <a:solidFill>
                  <a:srgbClr val="404040"/>
                </a:solidFill>
                <a:latin typeface="Avenir Next LT Pro" panose="020B0504020202020204" pitchFamily="34" charset="0"/>
              </a:rPr>
              <a:t>generate_output.ipynb</a:t>
            </a:r>
            <a:endParaRPr lang="en-US" b="1">
              <a:solidFill>
                <a:srgbClr val="404040"/>
              </a:solidFill>
              <a:latin typeface="Avenir Next LT Pro" panose="020B0504020202020204" pitchFamily="34" charset="0"/>
            </a:endParaRPr>
          </a:p>
        </p:txBody>
      </p:sp>
      <p:cxnSp>
        <p:nvCxnSpPr>
          <p:cNvPr id="28" name="Straight Connector 27">
            <a:extLst>
              <a:ext uri="{FF2B5EF4-FFF2-40B4-BE49-F238E27FC236}">
                <a16:creationId xmlns:a16="http://schemas.microsoft.com/office/drawing/2014/main" id="{87B7C0D9-05EF-2AE0-2178-CEA22EAC97C0}"/>
              </a:ext>
            </a:extLst>
          </p:cNvPr>
          <p:cNvCxnSpPr>
            <a:cxnSpLocks/>
          </p:cNvCxnSpPr>
          <p:nvPr/>
        </p:nvCxnSpPr>
        <p:spPr>
          <a:xfrm>
            <a:off x="1739400" y="1121592"/>
            <a:ext cx="1047640"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DE461B-C190-8B1A-61AA-6B50D957C493}"/>
              </a:ext>
            </a:extLst>
          </p:cNvPr>
          <p:cNvCxnSpPr>
            <a:cxnSpLocks/>
          </p:cNvCxnSpPr>
          <p:nvPr/>
        </p:nvCxnSpPr>
        <p:spPr>
          <a:xfrm>
            <a:off x="6293533" y="1121592"/>
            <a:ext cx="1047640"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pic>
        <p:nvPicPr>
          <p:cNvPr id="6156" name="Picture 12" descr="146,400+ Upload Icon Illustrations, Royalty-Free Vector Graphics &amp; Clip Art  - iStock | File upload icon, Download and upload icon, Cloud upload icon">
            <a:extLst>
              <a:ext uri="{FF2B5EF4-FFF2-40B4-BE49-F238E27FC236}">
                <a16:creationId xmlns:a16="http://schemas.microsoft.com/office/drawing/2014/main" id="{C2E91F34-6926-F50C-6023-34FEDD58456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961" b="39412" l="16830" r="42320">
                        <a14:foregroundMark x1="26144" y1="39412" x2="26144" y2="39412"/>
                        <a14:foregroundMark x1="26634" y1="38431" x2="26634" y2="38431"/>
                        <a14:foregroundMark x1="37092" y1="39216" x2="37092" y2="39216"/>
                        <a14:foregroundMark x1="42320" y1="35882" x2="42320" y2="35882"/>
                      </a14:backgroundRemoval>
                    </a14:imgEffect>
                  </a14:imgLayer>
                </a14:imgProps>
              </a:ext>
              <a:ext uri="{28A0092B-C50C-407E-A947-70E740481C1C}">
                <a14:useLocalDpi xmlns:a14="http://schemas.microsoft.com/office/drawing/2010/main" val="0"/>
              </a:ext>
            </a:extLst>
          </a:blip>
          <a:srcRect l="14034" t="8660" r="54992" b="57412"/>
          <a:stretch/>
        </p:blipFill>
        <p:spPr bwMode="auto">
          <a:xfrm>
            <a:off x="4366888" y="1269957"/>
            <a:ext cx="410225" cy="37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146,400+ Upload Icon Illustrations, Royalty-Free Vector Graphics &amp; Clip Art  - iStock | File upload icon, Download and upload icon, Cloud upload icon">
            <a:extLst>
              <a:ext uri="{FF2B5EF4-FFF2-40B4-BE49-F238E27FC236}">
                <a16:creationId xmlns:a16="http://schemas.microsoft.com/office/drawing/2014/main" id="{A5E0FFF8-C5C6-3B2C-68CE-9689259AF88B}"/>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11765" b="40196" l="57353" r="82516">
                        <a14:foregroundMark x1="59314" y1="35490" x2="59314" y2="35490"/>
                        <a14:foregroundMark x1="64216" y1="40196" x2="64216" y2="40196"/>
                      </a14:backgroundRemoval>
                    </a14:imgEffect>
                  </a14:imgLayer>
                </a14:imgProps>
              </a:ext>
              <a:ext uri="{28A0092B-C50C-407E-A947-70E740481C1C}">
                <a14:useLocalDpi xmlns:a14="http://schemas.microsoft.com/office/drawing/2010/main" val="0"/>
              </a:ext>
            </a:extLst>
          </a:blip>
          <a:srcRect l="54285" t="8490" r="14201" b="57627"/>
          <a:stretch/>
        </p:blipFill>
        <p:spPr bwMode="auto">
          <a:xfrm>
            <a:off x="4366260" y="4256238"/>
            <a:ext cx="411480" cy="368688"/>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Clock icon font - Free time and date icon fonts">
            <a:extLst>
              <a:ext uri="{FF2B5EF4-FFF2-40B4-BE49-F238E27FC236}">
                <a16:creationId xmlns:a16="http://schemas.microsoft.com/office/drawing/2014/main" id="{95E6D65A-19E5-696C-133D-5DE0F454DB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6260" y="2240666"/>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BBDE197B-4D74-F666-458C-257EA85AC24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30997" y="3145550"/>
            <a:ext cx="482007" cy="48200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71F9700-0A23-02C3-146E-24BDB454F7ED}"/>
              </a:ext>
            </a:extLst>
          </p:cNvPr>
          <p:cNvSpPr txBox="1"/>
          <p:nvPr/>
        </p:nvSpPr>
        <p:spPr>
          <a:xfrm>
            <a:off x="4302025" y="1631753"/>
            <a:ext cx="539950" cy="253916"/>
          </a:xfrm>
          <a:prstGeom prst="rect">
            <a:avLst/>
          </a:prstGeom>
          <a:noFill/>
        </p:spPr>
        <p:txBody>
          <a:bodyPr wrap="square" lIns="68580" tIns="34290" rIns="68580" bIns="34290" rtlCol="0" anchor="t">
            <a:spAutoFit/>
          </a:bodyPr>
          <a:lstStyle/>
          <a:p>
            <a:pPr algn="ctr"/>
            <a:r>
              <a:rPr lang="en-US" sz="1200" b="1">
                <a:solidFill>
                  <a:srgbClr val="404040"/>
                </a:solidFill>
                <a:latin typeface="Avenir Next LT Pro" panose="020B0504020202020204" pitchFamily="34" charset="0"/>
              </a:rPr>
              <a:t>Input</a:t>
            </a:r>
          </a:p>
        </p:txBody>
      </p:sp>
      <p:sp>
        <p:nvSpPr>
          <p:cNvPr id="33" name="TextBox 32">
            <a:extLst>
              <a:ext uri="{FF2B5EF4-FFF2-40B4-BE49-F238E27FC236}">
                <a16:creationId xmlns:a16="http://schemas.microsoft.com/office/drawing/2014/main" id="{C74670BC-97D8-D848-E222-1B5BAF2063E3}"/>
              </a:ext>
            </a:extLst>
          </p:cNvPr>
          <p:cNvSpPr txBox="1"/>
          <p:nvPr/>
        </p:nvSpPr>
        <p:spPr>
          <a:xfrm>
            <a:off x="4025164" y="2628277"/>
            <a:ext cx="1093671" cy="253916"/>
          </a:xfrm>
          <a:prstGeom prst="rect">
            <a:avLst/>
          </a:prstGeom>
          <a:noFill/>
        </p:spPr>
        <p:txBody>
          <a:bodyPr wrap="square" lIns="68580" tIns="34290" rIns="68580" bIns="34290" rtlCol="0" anchor="t">
            <a:spAutoFit/>
          </a:bodyPr>
          <a:lstStyle/>
          <a:p>
            <a:pPr algn="ctr"/>
            <a:r>
              <a:rPr lang="en-US" sz="1200" b="1">
                <a:solidFill>
                  <a:srgbClr val="404040"/>
                </a:solidFill>
                <a:latin typeface="Avenir Next LT Pro" panose="020B0504020202020204" pitchFamily="34" charset="0"/>
              </a:rPr>
              <a:t>When to Use</a:t>
            </a:r>
          </a:p>
        </p:txBody>
      </p:sp>
      <p:sp>
        <p:nvSpPr>
          <p:cNvPr id="34" name="TextBox 33">
            <a:extLst>
              <a:ext uri="{FF2B5EF4-FFF2-40B4-BE49-F238E27FC236}">
                <a16:creationId xmlns:a16="http://schemas.microsoft.com/office/drawing/2014/main" id="{31B46F8A-9831-97EA-7A69-FF93DC724A4D}"/>
              </a:ext>
            </a:extLst>
          </p:cNvPr>
          <p:cNvSpPr txBox="1"/>
          <p:nvPr/>
        </p:nvSpPr>
        <p:spPr>
          <a:xfrm>
            <a:off x="3919195" y="3554299"/>
            <a:ext cx="1340414" cy="438582"/>
          </a:xfrm>
          <a:prstGeom prst="rect">
            <a:avLst/>
          </a:prstGeom>
          <a:noFill/>
        </p:spPr>
        <p:txBody>
          <a:bodyPr wrap="square" lIns="68580" tIns="34290" rIns="68580" bIns="34290" rtlCol="0" anchor="t">
            <a:spAutoFit/>
          </a:bodyPr>
          <a:lstStyle/>
          <a:p>
            <a:pPr algn="ctr"/>
            <a:r>
              <a:rPr lang="en-US" sz="1200" b="1">
                <a:solidFill>
                  <a:srgbClr val="404040"/>
                </a:solidFill>
                <a:latin typeface="Avenir Next LT Pro" panose="020B0504020202020204" pitchFamily="34" charset="0"/>
              </a:rPr>
              <a:t>User Intervention</a:t>
            </a:r>
          </a:p>
        </p:txBody>
      </p:sp>
      <p:sp>
        <p:nvSpPr>
          <p:cNvPr id="35" name="TextBox 34">
            <a:extLst>
              <a:ext uri="{FF2B5EF4-FFF2-40B4-BE49-F238E27FC236}">
                <a16:creationId xmlns:a16="http://schemas.microsoft.com/office/drawing/2014/main" id="{541E9C7E-C6F2-D47D-7C7F-C98FE9E44F3E}"/>
              </a:ext>
            </a:extLst>
          </p:cNvPr>
          <p:cNvSpPr txBox="1"/>
          <p:nvPr/>
        </p:nvSpPr>
        <p:spPr>
          <a:xfrm>
            <a:off x="4193897" y="4577084"/>
            <a:ext cx="756204" cy="253916"/>
          </a:xfrm>
          <a:prstGeom prst="rect">
            <a:avLst/>
          </a:prstGeom>
          <a:noFill/>
        </p:spPr>
        <p:txBody>
          <a:bodyPr wrap="square" lIns="68580" tIns="34290" rIns="68580" bIns="34290" rtlCol="0" anchor="t">
            <a:spAutoFit/>
          </a:bodyPr>
          <a:lstStyle/>
          <a:p>
            <a:pPr algn="ctr"/>
            <a:r>
              <a:rPr lang="en-US" sz="1200" b="1">
                <a:solidFill>
                  <a:srgbClr val="404040"/>
                </a:solidFill>
                <a:latin typeface="Avenir Next LT Pro" panose="020B0504020202020204" pitchFamily="34" charset="0"/>
              </a:rPr>
              <a:t>Output</a:t>
            </a:r>
          </a:p>
        </p:txBody>
      </p:sp>
      <p:sp>
        <p:nvSpPr>
          <p:cNvPr id="49" name="TextBox 48">
            <a:extLst>
              <a:ext uri="{FF2B5EF4-FFF2-40B4-BE49-F238E27FC236}">
                <a16:creationId xmlns:a16="http://schemas.microsoft.com/office/drawing/2014/main" id="{87A35226-6FD7-96BC-6281-17D35DC72DFA}"/>
              </a:ext>
            </a:extLst>
          </p:cNvPr>
          <p:cNvSpPr txBox="1"/>
          <p:nvPr/>
        </p:nvSpPr>
        <p:spPr>
          <a:xfrm>
            <a:off x="362857" y="1268226"/>
            <a:ext cx="3800727" cy="600164"/>
          </a:xfrm>
          <a:prstGeom prst="rect">
            <a:avLst/>
          </a:prstGeom>
          <a:noFill/>
        </p:spPr>
        <p:txBody>
          <a:bodyPr wrap="square" rtlCol="0">
            <a:spAutoFit/>
          </a:bodyPr>
          <a:lstStyle/>
          <a:p>
            <a:pPr algn="ctr"/>
            <a:r>
              <a:rPr lang="en-US" sz="1100" dirty="0">
                <a:solidFill>
                  <a:srgbClr val="404040"/>
                </a:solidFill>
                <a:latin typeface="+mn-lt"/>
              </a:rPr>
              <a:t>Standard csv file </a:t>
            </a:r>
            <a:br>
              <a:rPr lang="en-US" sz="1100" dirty="0">
                <a:solidFill>
                  <a:srgbClr val="404040"/>
                </a:solidFill>
                <a:latin typeface="+mn-lt"/>
              </a:rPr>
            </a:br>
            <a:r>
              <a:rPr lang="en-US" sz="1100" dirty="0">
                <a:solidFill>
                  <a:srgbClr val="404040"/>
                </a:solidFill>
                <a:latin typeface="+mn-lt"/>
              </a:rPr>
              <a:t>(with classified customer reviews), </a:t>
            </a:r>
            <a:br>
              <a:rPr lang="en-US" sz="1100" dirty="0">
                <a:solidFill>
                  <a:srgbClr val="404040"/>
                </a:solidFill>
                <a:latin typeface="+mn-lt"/>
              </a:rPr>
            </a:br>
            <a:r>
              <a:rPr lang="en-US" sz="1100" dirty="0">
                <a:solidFill>
                  <a:srgbClr val="404040"/>
                </a:solidFill>
                <a:latin typeface="+mn-lt"/>
              </a:rPr>
              <a:t>to be placed in the same directory</a:t>
            </a:r>
          </a:p>
        </p:txBody>
      </p:sp>
      <p:sp>
        <p:nvSpPr>
          <p:cNvPr id="51" name="TextBox 50">
            <a:extLst>
              <a:ext uri="{FF2B5EF4-FFF2-40B4-BE49-F238E27FC236}">
                <a16:creationId xmlns:a16="http://schemas.microsoft.com/office/drawing/2014/main" id="{4905F6F1-8C97-0B7C-8198-614CDDF2FE74}"/>
              </a:ext>
            </a:extLst>
          </p:cNvPr>
          <p:cNvSpPr txBox="1"/>
          <p:nvPr/>
        </p:nvSpPr>
        <p:spPr>
          <a:xfrm>
            <a:off x="362857" y="2314513"/>
            <a:ext cx="3800727" cy="430887"/>
          </a:xfrm>
          <a:prstGeom prst="rect">
            <a:avLst/>
          </a:prstGeom>
          <a:noFill/>
        </p:spPr>
        <p:txBody>
          <a:bodyPr wrap="square" rtlCol="0">
            <a:spAutoFit/>
          </a:bodyPr>
          <a:lstStyle/>
          <a:p>
            <a:pPr algn="ctr"/>
            <a:r>
              <a:rPr lang="en-US" sz="1100">
                <a:solidFill>
                  <a:srgbClr val="404040"/>
                </a:solidFill>
                <a:latin typeface="+mn-lt"/>
              </a:rPr>
              <a:t>When there is new data to train on</a:t>
            </a:r>
            <a:br>
              <a:rPr lang="en-US" sz="1100">
                <a:solidFill>
                  <a:srgbClr val="404040"/>
                </a:solidFill>
                <a:latin typeface="+mn-lt"/>
              </a:rPr>
            </a:br>
            <a:r>
              <a:rPr lang="en-US" sz="1100">
                <a:solidFill>
                  <a:srgbClr val="404040"/>
                </a:solidFill>
                <a:latin typeface="+mn-lt"/>
              </a:rPr>
              <a:t>i.e. before making substantial predictions</a:t>
            </a:r>
          </a:p>
        </p:txBody>
      </p:sp>
      <p:sp>
        <p:nvSpPr>
          <p:cNvPr id="52" name="TextBox 51">
            <a:extLst>
              <a:ext uri="{FF2B5EF4-FFF2-40B4-BE49-F238E27FC236}">
                <a16:creationId xmlns:a16="http://schemas.microsoft.com/office/drawing/2014/main" id="{F142330A-09BB-8E17-96C5-B90088C3DDB9}"/>
              </a:ext>
            </a:extLst>
          </p:cNvPr>
          <p:cNvSpPr txBox="1"/>
          <p:nvPr/>
        </p:nvSpPr>
        <p:spPr>
          <a:xfrm>
            <a:off x="5406847" y="2314512"/>
            <a:ext cx="2821013" cy="430887"/>
          </a:xfrm>
          <a:prstGeom prst="rect">
            <a:avLst/>
          </a:prstGeom>
          <a:noFill/>
        </p:spPr>
        <p:txBody>
          <a:bodyPr wrap="square" rtlCol="0">
            <a:spAutoFit/>
          </a:bodyPr>
          <a:lstStyle/>
          <a:p>
            <a:pPr algn="ctr"/>
            <a:r>
              <a:rPr lang="en-US" sz="1100">
                <a:solidFill>
                  <a:srgbClr val="404040"/>
                </a:solidFill>
                <a:latin typeface="+mn-lt"/>
              </a:rPr>
              <a:t>After the complete execution of generate_model.ipynb</a:t>
            </a:r>
          </a:p>
        </p:txBody>
      </p:sp>
      <p:sp>
        <p:nvSpPr>
          <p:cNvPr id="53" name="TextBox 52">
            <a:extLst>
              <a:ext uri="{FF2B5EF4-FFF2-40B4-BE49-F238E27FC236}">
                <a16:creationId xmlns:a16="http://schemas.microsoft.com/office/drawing/2014/main" id="{BAC9CCCE-52FA-8584-01D2-D949601A1B6D}"/>
              </a:ext>
            </a:extLst>
          </p:cNvPr>
          <p:cNvSpPr txBox="1"/>
          <p:nvPr/>
        </p:nvSpPr>
        <p:spPr>
          <a:xfrm>
            <a:off x="362857" y="3360331"/>
            <a:ext cx="3800727" cy="430887"/>
          </a:xfrm>
          <a:prstGeom prst="rect">
            <a:avLst/>
          </a:prstGeom>
          <a:noFill/>
        </p:spPr>
        <p:txBody>
          <a:bodyPr wrap="square" rtlCol="0">
            <a:spAutoFit/>
          </a:bodyPr>
          <a:lstStyle/>
          <a:p>
            <a:pPr algn="ctr"/>
            <a:r>
              <a:rPr lang="en-US" sz="1100">
                <a:solidFill>
                  <a:srgbClr val="404040"/>
                </a:solidFill>
                <a:latin typeface="+mn-lt"/>
              </a:rPr>
              <a:t>User interaction required to </a:t>
            </a:r>
            <a:br>
              <a:rPr lang="en-US" sz="1100">
                <a:solidFill>
                  <a:srgbClr val="404040"/>
                </a:solidFill>
                <a:latin typeface="+mn-lt"/>
              </a:rPr>
            </a:br>
            <a:r>
              <a:rPr lang="en-US" sz="1100">
                <a:solidFill>
                  <a:srgbClr val="404040"/>
                </a:solidFill>
                <a:latin typeface="+mn-lt"/>
              </a:rPr>
              <a:t>input probability threshold</a:t>
            </a:r>
          </a:p>
        </p:txBody>
      </p:sp>
      <p:sp>
        <p:nvSpPr>
          <p:cNvPr id="54" name="TextBox 53">
            <a:extLst>
              <a:ext uri="{FF2B5EF4-FFF2-40B4-BE49-F238E27FC236}">
                <a16:creationId xmlns:a16="http://schemas.microsoft.com/office/drawing/2014/main" id="{BF601C7D-9E63-1C29-1619-F8A865377148}"/>
              </a:ext>
            </a:extLst>
          </p:cNvPr>
          <p:cNvSpPr txBox="1"/>
          <p:nvPr/>
        </p:nvSpPr>
        <p:spPr>
          <a:xfrm>
            <a:off x="5406847" y="3423494"/>
            <a:ext cx="2821013" cy="261610"/>
          </a:xfrm>
          <a:prstGeom prst="rect">
            <a:avLst/>
          </a:prstGeom>
          <a:noFill/>
        </p:spPr>
        <p:txBody>
          <a:bodyPr wrap="square" rtlCol="0">
            <a:spAutoFit/>
          </a:bodyPr>
          <a:lstStyle/>
          <a:p>
            <a:pPr algn="ctr"/>
            <a:r>
              <a:rPr lang="en-US" sz="1100">
                <a:solidFill>
                  <a:srgbClr val="404040"/>
                </a:solidFill>
                <a:latin typeface="+mn-lt"/>
              </a:rPr>
              <a:t>None</a:t>
            </a:r>
          </a:p>
        </p:txBody>
      </p:sp>
      <p:sp>
        <p:nvSpPr>
          <p:cNvPr id="56" name="TextBox 55">
            <a:extLst>
              <a:ext uri="{FF2B5EF4-FFF2-40B4-BE49-F238E27FC236}">
                <a16:creationId xmlns:a16="http://schemas.microsoft.com/office/drawing/2014/main" id="{C42A790D-7DCD-A271-94DB-113CE78D32DD}"/>
              </a:ext>
            </a:extLst>
          </p:cNvPr>
          <p:cNvSpPr txBox="1"/>
          <p:nvPr/>
        </p:nvSpPr>
        <p:spPr>
          <a:xfrm>
            <a:off x="5406847" y="4288559"/>
            <a:ext cx="2821013" cy="430887"/>
          </a:xfrm>
          <a:prstGeom prst="rect">
            <a:avLst/>
          </a:prstGeom>
          <a:noFill/>
        </p:spPr>
        <p:txBody>
          <a:bodyPr wrap="square" rtlCol="0">
            <a:spAutoFit/>
          </a:bodyPr>
          <a:lstStyle/>
          <a:p>
            <a:pPr algn="ctr"/>
            <a:r>
              <a:rPr lang="en-US" sz="1100">
                <a:solidFill>
                  <a:srgbClr val="404040"/>
                </a:solidFill>
                <a:latin typeface="+mn-lt"/>
              </a:rPr>
              <a:t>Csv file with classified customer reviews across all the categories</a:t>
            </a:r>
          </a:p>
        </p:txBody>
      </p:sp>
      <p:sp>
        <p:nvSpPr>
          <p:cNvPr id="57" name="Rectangle 56">
            <a:extLst>
              <a:ext uri="{FF2B5EF4-FFF2-40B4-BE49-F238E27FC236}">
                <a16:creationId xmlns:a16="http://schemas.microsoft.com/office/drawing/2014/main" id="{4228FD58-AC0B-3181-B1B9-65C1E79762E2}"/>
              </a:ext>
            </a:extLst>
          </p:cNvPr>
          <p:cNvSpPr/>
          <p:nvPr/>
        </p:nvSpPr>
        <p:spPr>
          <a:xfrm>
            <a:off x="819703" y="4322404"/>
            <a:ext cx="904829" cy="191716"/>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2797DEB-AC59-8800-13D1-EF22EF1D7B90}"/>
              </a:ext>
            </a:extLst>
          </p:cNvPr>
          <p:cNvSpPr/>
          <p:nvPr/>
        </p:nvSpPr>
        <p:spPr>
          <a:xfrm>
            <a:off x="5445592" y="1301099"/>
            <a:ext cx="904829" cy="191716"/>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F1C9EF-A6A8-21E9-B33D-501713860B40}"/>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B589AC-AEBA-87FF-F69D-D69005141BDF}"/>
              </a:ext>
            </a:extLst>
          </p:cNvPr>
          <p:cNvSpPr txBox="1"/>
          <p:nvPr/>
        </p:nvSpPr>
        <p:spPr>
          <a:xfrm>
            <a:off x="5406847" y="1268226"/>
            <a:ext cx="2821013" cy="600164"/>
          </a:xfrm>
          <a:prstGeom prst="rect">
            <a:avLst/>
          </a:prstGeom>
          <a:noFill/>
        </p:spPr>
        <p:txBody>
          <a:bodyPr wrap="square" rtlCol="0">
            <a:spAutoFit/>
          </a:bodyPr>
          <a:lstStyle/>
          <a:p>
            <a:pPr algn="ctr"/>
            <a:r>
              <a:rPr lang="en-US" sz="1100" dirty="0">
                <a:solidFill>
                  <a:srgbClr val="404040"/>
                </a:solidFill>
                <a:latin typeface="+mn-lt"/>
              </a:rPr>
              <a:t>Model </a:t>
            </a:r>
            <a:r>
              <a:rPr lang="en-US" sz="1100">
                <a:solidFill>
                  <a:srgbClr val="404040"/>
                </a:solidFill>
                <a:latin typeface="+mn-lt"/>
              </a:rPr>
              <a:t>pickle file from the main directory, </a:t>
            </a:r>
            <a:br>
              <a:rPr lang="en-US" sz="1100">
                <a:solidFill>
                  <a:srgbClr val="404040"/>
                </a:solidFill>
                <a:latin typeface="+mn-lt"/>
              </a:rPr>
            </a:br>
            <a:r>
              <a:rPr lang="en-US" sz="1100">
                <a:solidFill>
                  <a:srgbClr val="404040"/>
                </a:solidFill>
                <a:latin typeface="+mn-lt"/>
              </a:rPr>
              <a:t>and the csv file with </a:t>
            </a:r>
            <a:br>
              <a:rPr lang="en-US" sz="1100">
                <a:solidFill>
                  <a:srgbClr val="404040"/>
                </a:solidFill>
                <a:latin typeface="+mn-lt"/>
              </a:rPr>
            </a:br>
            <a:r>
              <a:rPr lang="en-US" sz="1100">
                <a:solidFill>
                  <a:srgbClr val="404040"/>
                </a:solidFill>
                <a:latin typeface="+mn-lt"/>
              </a:rPr>
              <a:t>unclassified customer reviews</a:t>
            </a:r>
          </a:p>
        </p:txBody>
      </p:sp>
      <p:sp>
        <p:nvSpPr>
          <p:cNvPr id="55" name="TextBox 54">
            <a:extLst>
              <a:ext uri="{FF2B5EF4-FFF2-40B4-BE49-F238E27FC236}">
                <a16:creationId xmlns:a16="http://schemas.microsoft.com/office/drawing/2014/main" id="{D81D3B7B-E551-4598-A0AE-8A66395D7EC5}"/>
              </a:ext>
            </a:extLst>
          </p:cNvPr>
          <p:cNvSpPr txBox="1"/>
          <p:nvPr/>
        </p:nvSpPr>
        <p:spPr>
          <a:xfrm>
            <a:off x="757363" y="4288559"/>
            <a:ext cx="3011714" cy="430887"/>
          </a:xfrm>
          <a:prstGeom prst="rect">
            <a:avLst/>
          </a:prstGeom>
          <a:noFill/>
        </p:spPr>
        <p:txBody>
          <a:bodyPr wrap="square" rtlCol="0">
            <a:spAutoFit/>
          </a:bodyPr>
          <a:lstStyle/>
          <a:p>
            <a:pPr algn="ctr"/>
            <a:r>
              <a:rPr lang="en-US" sz="1100" dirty="0">
                <a:solidFill>
                  <a:srgbClr val="404040"/>
                </a:solidFill>
                <a:latin typeface="+mn-lt"/>
              </a:rPr>
              <a:t>Model pickle</a:t>
            </a:r>
            <a:r>
              <a:rPr lang="en-US" sz="1100">
                <a:solidFill>
                  <a:srgbClr val="404040"/>
                </a:solidFill>
                <a:latin typeface="+mn-lt"/>
              </a:rPr>
              <a:t> file, which contains the trained model fitted to across the categories</a:t>
            </a:r>
          </a:p>
        </p:txBody>
      </p:sp>
    </p:spTree>
    <p:extLst>
      <p:ext uri="{BB962C8B-B14F-4D97-AF65-F5344CB8AC3E}">
        <p14:creationId xmlns:p14="http://schemas.microsoft.com/office/powerpoint/2010/main" val="238760214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890D3A4-276B-DF1B-9DF1-ADCE5DE04B38}"/>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FUTURE </a:t>
            </a:r>
            <a:r>
              <a:rPr lang="en-US" sz="2800" b="1">
                <a:solidFill>
                  <a:srgbClr val="FFD700"/>
                </a:solidFill>
                <a:latin typeface="Avenir Next LT Pro" panose="020B0504020202020204" pitchFamily="34" charset="0"/>
              </a:rPr>
              <a:t>SCOPE</a:t>
            </a:r>
            <a:endParaRPr lang="en-IN" sz="2800">
              <a:solidFill>
                <a:srgbClr val="FFD700"/>
              </a:solidFill>
              <a:latin typeface="Avenir Next LT Pro" panose="020B0504020202020204" pitchFamily="34" charset="0"/>
            </a:endParaRPr>
          </a:p>
        </p:txBody>
      </p:sp>
      <p:cxnSp>
        <p:nvCxnSpPr>
          <p:cNvPr id="12" name="Straight Connector 11">
            <a:extLst>
              <a:ext uri="{FF2B5EF4-FFF2-40B4-BE49-F238E27FC236}">
                <a16:creationId xmlns:a16="http://schemas.microsoft.com/office/drawing/2014/main" id="{EF101C95-714F-1040-6308-F51A38738817}"/>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05C3085-03DC-F729-4036-0772B34BF092}"/>
              </a:ext>
            </a:extLst>
          </p:cNvPr>
          <p:cNvSpPr/>
          <p:nvPr/>
        </p:nvSpPr>
        <p:spPr>
          <a:xfrm>
            <a:off x="401905" y="943429"/>
            <a:ext cx="1451429" cy="145142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EBF9C25-12C2-60AD-6110-74052581C12F}"/>
              </a:ext>
            </a:extLst>
          </p:cNvPr>
          <p:cNvSpPr/>
          <p:nvPr/>
        </p:nvSpPr>
        <p:spPr>
          <a:xfrm>
            <a:off x="2655306" y="943429"/>
            <a:ext cx="1451429" cy="145142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CFA7EA1-DEE7-DC16-CCD2-90C5032DBD13}"/>
              </a:ext>
            </a:extLst>
          </p:cNvPr>
          <p:cNvSpPr/>
          <p:nvPr/>
        </p:nvSpPr>
        <p:spPr>
          <a:xfrm>
            <a:off x="4908707" y="943429"/>
            <a:ext cx="1451429" cy="145142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F9711DB-B522-A105-B2D4-3BDC592485A9}"/>
              </a:ext>
            </a:extLst>
          </p:cNvPr>
          <p:cNvSpPr/>
          <p:nvPr/>
        </p:nvSpPr>
        <p:spPr>
          <a:xfrm>
            <a:off x="7162109" y="943429"/>
            <a:ext cx="1451429" cy="1451429"/>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BFECC1-142F-4E74-76E6-5D91CA6BDE26}"/>
              </a:ext>
            </a:extLst>
          </p:cNvPr>
          <p:cNvCxnSpPr>
            <a:stCxn id="2" idx="6"/>
            <a:endCxn id="3" idx="2"/>
          </p:cNvCxnSpPr>
          <p:nvPr/>
        </p:nvCxnSpPr>
        <p:spPr>
          <a:xfrm>
            <a:off x="1853334" y="1669144"/>
            <a:ext cx="801972" cy="0"/>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9A39D9-385D-0B4F-D7F3-6121B4C5CDF9}"/>
              </a:ext>
            </a:extLst>
          </p:cNvPr>
          <p:cNvCxnSpPr/>
          <p:nvPr/>
        </p:nvCxnSpPr>
        <p:spPr>
          <a:xfrm>
            <a:off x="4106735" y="1669144"/>
            <a:ext cx="804672" cy="0"/>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400A57B-538A-93CA-76BA-A37E2A5F8333}"/>
              </a:ext>
            </a:extLst>
          </p:cNvPr>
          <p:cNvSpPr txBox="1"/>
          <p:nvPr/>
        </p:nvSpPr>
        <p:spPr>
          <a:xfrm>
            <a:off x="173776" y="2666163"/>
            <a:ext cx="1904577" cy="461665"/>
          </a:xfrm>
          <a:prstGeom prst="rect">
            <a:avLst/>
          </a:prstGeom>
          <a:noFill/>
        </p:spPr>
        <p:txBody>
          <a:bodyPr wrap="square" rtlCol="0">
            <a:spAutoFit/>
          </a:bodyPr>
          <a:lstStyle/>
          <a:p>
            <a:pPr algn="ctr"/>
            <a:r>
              <a:rPr lang="en-US" sz="1200" b="1" dirty="0">
                <a:solidFill>
                  <a:srgbClr val="404040"/>
                </a:solidFill>
                <a:latin typeface="+mn-lt"/>
              </a:rPr>
              <a:t>Automation of Categorization</a:t>
            </a:r>
          </a:p>
        </p:txBody>
      </p:sp>
      <p:sp>
        <p:nvSpPr>
          <p:cNvPr id="17" name="TextBox 16">
            <a:extLst>
              <a:ext uri="{FF2B5EF4-FFF2-40B4-BE49-F238E27FC236}">
                <a16:creationId xmlns:a16="http://schemas.microsoft.com/office/drawing/2014/main" id="{42BE478B-7569-D5A0-282D-6E798FCECF9E}"/>
              </a:ext>
            </a:extLst>
          </p:cNvPr>
          <p:cNvSpPr txBox="1"/>
          <p:nvPr/>
        </p:nvSpPr>
        <p:spPr>
          <a:xfrm>
            <a:off x="4693360" y="2677888"/>
            <a:ext cx="1904577" cy="461665"/>
          </a:xfrm>
          <a:prstGeom prst="rect">
            <a:avLst/>
          </a:prstGeom>
          <a:noFill/>
        </p:spPr>
        <p:txBody>
          <a:bodyPr wrap="square" rtlCol="0">
            <a:spAutoFit/>
          </a:bodyPr>
          <a:lstStyle/>
          <a:p>
            <a:pPr algn="ctr"/>
            <a:r>
              <a:rPr lang="en-US" sz="1200" b="1" dirty="0">
                <a:solidFill>
                  <a:srgbClr val="404040"/>
                </a:solidFill>
                <a:latin typeface="+mn-lt"/>
              </a:rPr>
              <a:t>Web Application</a:t>
            </a:r>
            <a:br>
              <a:rPr lang="en-US" sz="1200" b="1" dirty="0">
                <a:solidFill>
                  <a:srgbClr val="404040"/>
                </a:solidFill>
                <a:latin typeface="+mn-lt"/>
              </a:rPr>
            </a:br>
            <a:r>
              <a:rPr lang="en-US" sz="1200" b="1" dirty="0">
                <a:solidFill>
                  <a:srgbClr val="404040"/>
                </a:solidFill>
                <a:latin typeface="+mn-lt"/>
              </a:rPr>
              <a:t>Development</a:t>
            </a:r>
          </a:p>
        </p:txBody>
      </p:sp>
      <p:sp>
        <p:nvSpPr>
          <p:cNvPr id="18" name="TextBox 17">
            <a:extLst>
              <a:ext uri="{FF2B5EF4-FFF2-40B4-BE49-F238E27FC236}">
                <a16:creationId xmlns:a16="http://schemas.microsoft.com/office/drawing/2014/main" id="{1C19E70A-AEE5-7A31-6C80-F6AC0612FF09}"/>
              </a:ext>
            </a:extLst>
          </p:cNvPr>
          <p:cNvSpPr txBox="1"/>
          <p:nvPr/>
        </p:nvSpPr>
        <p:spPr>
          <a:xfrm>
            <a:off x="2424094" y="2677887"/>
            <a:ext cx="1904577" cy="461665"/>
          </a:xfrm>
          <a:prstGeom prst="rect">
            <a:avLst/>
          </a:prstGeom>
          <a:noFill/>
        </p:spPr>
        <p:txBody>
          <a:bodyPr wrap="square" rtlCol="0">
            <a:spAutoFit/>
          </a:bodyPr>
          <a:lstStyle/>
          <a:p>
            <a:pPr algn="ctr"/>
            <a:r>
              <a:rPr lang="en-US" sz="1200" b="1" dirty="0">
                <a:solidFill>
                  <a:srgbClr val="404040"/>
                </a:solidFill>
                <a:latin typeface="+mn-lt"/>
              </a:rPr>
              <a:t>Dissatisfaction Prediction</a:t>
            </a:r>
          </a:p>
        </p:txBody>
      </p:sp>
      <p:sp>
        <p:nvSpPr>
          <p:cNvPr id="19" name="TextBox 18">
            <a:extLst>
              <a:ext uri="{FF2B5EF4-FFF2-40B4-BE49-F238E27FC236}">
                <a16:creationId xmlns:a16="http://schemas.microsoft.com/office/drawing/2014/main" id="{D6F09242-024D-B093-3A81-DDD000BD04D2}"/>
              </a:ext>
            </a:extLst>
          </p:cNvPr>
          <p:cNvSpPr txBox="1"/>
          <p:nvPr/>
        </p:nvSpPr>
        <p:spPr>
          <a:xfrm>
            <a:off x="7226621" y="2677455"/>
            <a:ext cx="1322404" cy="461665"/>
          </a:xfrm>
          <a:prstGeom prst="rect">
            <a:avLst/>
          </a:prstGeom>
          <a:noFill/>
        </p:spPr>
        <p:txBody>
          <a:bodyPr wrap="square" rtlCol="0">
            <a:spAutoFit/>
          </a:bodyPr>
          <a:lstStyle/>
          <a:p>
            <a:pPr algn="ctr"/>
            <a:r>
              <a:rPr lang="en-US" sz="1200" b="1">
                <a:solidFill>
                  <a:srgbClr val="404040"/>
                </a:solidFill>
                <a:latin typeface="+mn-lt"/>
              </a:rPr>
              <a:t>Regular </a:t>
            </a:r>
            <a:br>
              <a:rPr lang="en-US" sz="1200" b="1">
                <a:solidFill>
                  <a:srgbClr val="404040"/>
                </a:solidFill>
                <a:latin typeface="+mn-lt"/>
              </a:rPr>
            </a:br>
            <a:r>
              <a:rPr lang="en-US" sz="1200" b="1">
                <a:solidFill>
                  <a:srgbClr val="404040"/>
                </a:solidFill>
                <a:latin typeface="+mn-lt"/>
              </a:rPr>
              <a:t>Maintenance</a:t>
            </a:r>
          </a:p>
        </p:txBody>
      </p:sp>
      <p:pic>
        <p:nvPicPr>
          <p:cNvPr id="21" name="Graphic 20" descr="Robot Hand with solid fill">
            <a:extLst>
              <a:ext uri="{FF2B5EF4-FFF2-40B4-BE49-F238E27FC236}">
                <a16:creationId xmlns:a16="http://schemas.microsoft.com/office/drawing/2014/main" id="{87029642-5D3E-CDE7-533C-3D44D682D9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419" y="1211943"/>
            <a:ext cx="914400" cy="914400"/>
          </a:xfrm>
          <a:prstGeom prst="rect">
            <a:avLst/>
          </a:prstGeom>
        </p:spPr>
      </p:pic>
      <p:pic>
        <p:nvPicPr>
          <p:cNvPr id="23" name="Graphic 22" descr="Internet with solid fill">
            <a:extLst>
              <a:ext uri="{FF2B5EF4-FFF2-40B4-BE49-F238E27FC236}">
                <a16:creationId xmlns:a16="http://schemas.microsoft.com/office/drawing/2014/main" id="{453EB89E-DA69-14B7-C649-B069C0B8F5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8449" y="1204687"/>
            <a:ext cx="914400" cy="914400"/>
          </a:xfrm>
          <a:prstGeom prst="rect">
            <a:avLst/>
          </a:prstGeom>
        </p:spPr>
      </p:pic>
      <p:pic>
        <p:nvPicPr>
          <p:cNvPr id="25" name="Graphic 24" descr="Sad face with solid fill with solid fill">
            <a:extLst>
              <a:ext uri="{FF2B5EF4-FFF2-40B4-BE49-F238E27FC236}">
                <a16:creationId xmlns:a16="http://schemas.microsoft.com/office/drawing/2014/main" id="{6A155B9C-EA7C-D234-A05C-318A770510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23820" y="1226459"/>
            <a:ext cx="914400" cy="914400"/>
          </a:xfrm>
          <a:prstGeom prst="rect">
            <a:avLst/>
          </a:prstGeom>
        </p:spPr>
      </p:pic>
      <p:pic>
        <p:nvPicPr>
          <p:cNvPr id="27" name="Graphic 26" descr="Tools with solid fill">
            <a:extLst>
              <a:ext uri="{FF2B5EF4-FFF2-40B4-BE49-F238E27FC236}">
                <a16:creationId xmlns:a16="http://schemas.microsoft.com/office/drawing/2014/main" id="{F5FAB6FE-4561-B20A-12C5-A92DE092ED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0623" y="1226459"/>
            <a:ext cx="914400" cy="914400"/>
          </a:xfrm>
          <a:prstGeom prst="rect">
            <a:avLst/>
          </a:prstGeom>
        </p:spPr>
      </p:pic>
      <p:sp>
        <p:nvSpPr>
          <p:cNvPr id="28" name="TextBox 27">
            <a:extLst>
              <a:ext uri="{FF2B5EF4-FFF2-40B4-BE49-F238E27FC236}">
                <a16:creationId xmlns:a16="http://schemas.microsoft.com/office/drawing/2014/main" id="{D9B71D4D-A6A9-839C-8114-1864AD32CB75}"/>
              </a:ext>
            </a:extLst>
          </p:cNvPr>
          <p:cNvSpPr txBox="1"/>
          <p:nvPr/>
        </p:nvSpPr>
        <p:spPr>
          <a:xfrm>
            <a:off x="118345" y="3120573"/>
            <a:ext cx="2073419" cy="1061829"/>
          </a:xfrm>
          <a:prstGeom prst="rect">
            <a:avLst/>
          </a:prstGeom>
          <a:noFill/>
        </p:spPr>
        <p:txBody>
          <a:bodyPr wrap="square" rtlCol="0">
            <a:spAutoFit/>
          </a:bodyPr>
          <a:lstStyle/>
          <a:p>
            <a:pPr algn="ctr"/>
            <a:r>
              <a:rPr lang="en-US" sz="1050" dirty="0">
                <a:solidFill>
                  <a:srgbClr val="404040"/>
                </a:solidFill>
                <a:latin typeface="+mn-lt"/>
              </a:rPr>
              <a:t>The model could be hosted on a server so that when customer feedback is received, it can automatically categorize them based on the categories saved in the database</a:t>
            </a:r>
          </a:p>
        </p:txBody>
      </p:sp>
      <p:sp>
        <p:nvSpPr>
          <p:cNvPr id="29" name="Rectangle 28">
            <a:extLst>
              <a:ext uri="{FF2B5EF4-FFF2-40B4-BE49-F238E27FC236}">
                <a16:creationId xmlns:a16="http://schemas.microsoft.com/office/drawing/2014/main" id="{63708DE6-D1B9-CBEC-BA9E-82FEAED0AAD8}"/>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1D0B3D8-54B4-EB68-7C1A-64A1634CE1C6}"/>
              </a:ext>
            </a:extLst>
          </p:cNvPr>
          <p:cNvSpPr txBox="1"/>
          <p:nvPr/>
        </p:nvSpPr>
        <p:spPr>
          <a:xfrm>
            <a:off x="4646274" y="3135087"/>
            <a:ext cx="1998747" cy="900246"/>
          </a:xfrm>
          <a:prstGeom prst="rect">
            <a:avLst/>
          </a:prstGeom>
          <a:noFill/>
        </p:spPr>
        <p:txBody>
          <a:bodyPr wrap="square" rtlCol="0">
            <a:spAutoFit/>
          </a:bodyPr>
          <a:lstStyle/>
          <a:p>
            <a:pPr algn="ctr"/>
            <a:r>
              <a:rPr lang="en-US" sz="1050" dirty="0">
                <a:solidFill>
                  <a:srgbClr val="404040"/>
                </a:solidFill>
                <a:latin typeface="+mn-lt"/>
              </a:rPr>
              <a:t>A web application could be developed to easily access trends by categories, trends by NPS scores, and other relevant information</a:t>
            </a:r>
          </a:p>
        </p:txBody>
      </p:sp>
      <p:sp>
        <p:nvSpPr>
          <p:cNvPr id="32" name="TextBox 31">
            <a:extLst>
              <a:ext uri="{FF2B5EF4-FFF2-40B4-BE49-F238E27FC236}">
                <a16:creationId xmlns:a16="http://schemas.microsoft.com/office/drawing/2014/main" id="{65CE6F4A-F8B0-7F6F-3FD1-6C7DF50F0322}"/>
              </a:ext>
            </a:extLst>
          </p:cNvPr>
          <p:cNvSpPr txBox="1"/>
          <p:nvPr/>
        </p:nvSpPr>
        <p:spPr>
          <a:xfrm>
            <a:off x="2286144" y="3127828"/>
            <a:ext cx="2265750" cy="738664"/>
          </a:xfrm>
          <a:prstGeom prst="rect">
            <a:avLst/>
          </a:prstGeom>
          <a:noFill/>
        </p:spPr>
        <p:txBody>
          <a:bodyPr wrap="square" rtlCol="0">
            <a:spAutoFit/>
          </a:bodyPr>
          <a:lstStyle/>
          <a:p>
            <a:pPr algn="ctr"/>
            <a:r>
              <a:rPr lang="en-US" sz="1050" dirty="0">
                <a:solidFill>
                  <a:srgbClr val="404040"/>
                </a:solidFill>
                <a:latin typeface="+mn-lt"/>
              </a:rPr>
              <a:t>The model could be enhanced to predict dissatisfaction from survey responses for proactive measures to prevent a low NPS score</a:t>
            </a:r>
          </a:p>
        </p:txBody>
      </p:sp>
      <p:sp>
        <p:nvSpPr>
          <p:cNvPr id="33" name="TextBox 32">
            <a:extLst>
              <a:ext uri="{FF2B5EF4-FFF2-40B4-BE49-F238E27FC236}">
                <a16:creationId xmlns:a16="http://schemas.microsoft.com/office/drawing/2014/main" id="{6ACFB66B-4A6C-D436-8520-4ACC1E205C85}"/>
              </a:ext>
            </a:extLst>
          </p:cNvPr>
          <p:cNvSpPr txBox="1"/>
          <p:nvPr/>
        </p:nvSpPr>
        <p:spPr>
          <a:xfrm>
            <a:off x="6728023" y="3135087"/>
            <a:ext cx="2328808" cy="738664"/>
          </a:xfrm>
          <a:prstGeom prst="rect">
            <a:avLst/>
          </a:prstGeom>
          <a:noFill/>
        </p:spPr>
        <p:txBody>
          <a:bodyPr wrap="square" rtlCol="0">
            <a:spAutoFit/>
          </a:bodyPr>
          <a:lstStyle/>
          <a:p>
            <a:pPr algn="ctr"/>
            <a:r>
              <a:rPr lang="en-US" sz="1050" dirty="0">
                <a:solidFill>
                  <a:srgbClr val="404040"/>
                </a:solidFill>
                <a:latin typeface="+mn-lt"/>
              </a:rPr>
              <a:t>The model should be regularly trained on new customer feedbacks to ensure its robustness and efficient performance</a:t>
            </a:r>
          </a:p>
        </p:txBody>
      </p:sp>
      <p:cxnSp>
        <p:nvCxnSpPr>
          <p:cNvPr id="35" name="Straight Connector 34">
            <a:extLst>
              <a:ext uri="{FF2B5EF4-FFF2-40B4-BE49-F238E27FC236}">
                <a16:creationId xmlns:a16="http://schemas.microsoft.com/office/drawing/2014/main" id="{053FBA7F-2048-A7EF-5226-135901A6E084}"/>
              </a:ext>
            </a:extLst>
          </p:cNvPr>
          <p:cNvCxnSpPr/>
          <p:nvPr/>
        </p:nvCxnSpPr>
        <p:spPr>
          <a:xfrm>
            <a:off x="6360136" y="1669144"/>
            <a:ext cx="804672" cy="0"/>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sp>
        <p:nvSpPr>
          <p:cNvPr id="8" name="Graphic 2">
            <a:extLst>
              <a:ext uri="{FF2B5EF4-FFF2-40B4-BE49-F238E27FC236}">
                <a16:creationId xmlns:a16="http://schemas.microsoft.com/office/drawing/2014/main" id="{A09A6C2E-8FA9-8E21-3BD5-D407537E21DB}"/>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09376972"/>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6DC637-E7F3-7E2F-B73D-2EF09A44BB60}"/>
              </a:ext>
            </a:extLst>
          </p:cNvPr>
          <p:cNvSpPr>
            <a:spLocks noGrp="1"/>
          </p:cNvSpPr>
          <p:nvPr>
            <p:ph type="body" idx="1"/>
          </p:nvPr>
        </p:nvSpPr>
        <p:spPr>
          <a:xfrm>
            <a:off x="103251" y="1198339"/>
            <a:ext cx="3726227" cy="2102825"/>
          </a:xfrm>
        </p:spPr>
        <p:txBody>
          <a:bodyPr/>
          <a:lstStyle/>
          <a:p>
            <a:pPr marL="182880" indent="0">
              <a:lnSpc>
                <a:spcPct val="100000"/>
              </a:lnSpc>
              <a:spcBef>
                <a:spcPts val="600"/>
              </a:spcBef>
            </a:pPr>
            <a:r>
              <a:rPr lang="en-US" sz="1800" dirty="0">
                <a:solidFill>
                  <a:srgbClr val="404040"/>
                </a:solidFill>
                <a:latin typeface="+mn-lt"/>
              </a:rPr>
              <a:t>Amit </a:t>
            </a:r>
            <a:r>
              <a:rPr lang="en-US" sz="1800" dirty="0" err="1">
                <a:solidFill>
                  <a:srgbClr val="404040"/>
                </a:solidFill>
                <a:latin typeface="+mn-lt"/>
              </a:rPr>
              <a:t>Manocha</a:t>
            </a:r>
            <a:endParaRPr lang="en-US" sz="1800" dirty="0">
              <a:solidFill>
                <a:srgbClr val="404040"/>
              </a:solidFill>
              <a:latin typeface="+mn-lt"/>
            </a:endParaRPr>
          </a:p>
          <a:p>
            <a:pPr marL="182880" indent="0">
              <a:lnSpc>
                <a:spcPct val="100000"/>
              </a:lnSpc>
              <a:spcBef>
                <a:spcPts val="600"/>
              </a:spcBef>
            </a:pPr>
            <a:r>
              <a:rPr lang="en-US" sz="1800" dirty="0">
                <a:solidFill>
                  <a:srgbClr val="404040"/>
                </a:solidFill>
                <a:latin typeface="+mn-lt"/>
              </a:rPr>
              <a:t>Helen Kim</a:t>
            </a:r>
          </a:p>
          <a:p>
            <a:pPr marL="182880" indent="0">
              <a:lnSpc>
                <a:spcPct val="100000"/>
              </a:lnSpc>
              <a:spcBef>
                <a:spcPts val="600"/>
              </a:spcBef>
            </a:pPr>
            <a:r>
              <a:rPr lang="en-US" sz="1800" dirty="0">
                <a:solidFill>
                  <a:srgbClr val="404040"/>
                </a:solidFill>
                <a:latin typeface="+mn-lt"/>
              </a:rPr>
              <a:t>Siri </a:t>
            </a:r>
            <a:r>
              <a:rPr lang="en-US" sz="1800" dirty="0" err="1">
                <a:solidFill>
                  <a:srgbClr val="404040"/>
                </a:solidFill>
                <a:latin typeface="+mn-lt"/>
              </a:rPr>
              <a:t>Kademani</a:t>
            </a:r>
            <a:endParaRPr lang="en-US" sz="1800" dirty="0">
              <a:solidFill>
                <a:srgbClr val="404040"/>
              </a:solidFill>
              <a:latin typeface="+mn-lt"/>
            </a:endParaRPr>
          </a:p>
          <a:p>
            <a:pPr marL="182880" indent="0">
              <a:lnSpc>
                <a:spcPct val="100000"/>
              </a:lnSpc>
              <a:spcBef>
                <a:spcPts val="600"/>
              </a:spcBef>
            </a:pPr>
            <a:r>
              <a:rPr lang="en-US" sz="1800" dirty="0" err="1">
                <a:solidFill>
                  <a:srgbClr val="404040"/>
                </a:solidFill>
                <a:latin typeface="+mn-lt"/>
              </a:rPr>
              <a:t>Supratim</a:t>
            </a:r>
            <a:r>
              <a:rPr lang="en-US" sz="1800" dirty="0">
                <a:solidFill>
                  <a:srgbClr val="404040"/>
                </a:solidFill>
                <a:latin typeface="+mn-lt"/>
              </a:rPr>
              <a:t> Roy Chowdhury</a:t>
            </a:r>
          </a:p>
        </p:txBody>
      </p:sp>
      <p:sp>
        <p:nvSpPr>
          <p:cNvPr id="12" name="Graphic 2">
            <a:extLst>
              <a:ext uri="{FF2B5EF4-FFF2-40B4-BE49-F238E27FC236}">
                <a16:creationId xmlns:a16="http://schemas.microsoft.com/office/drawing/2014/main" id="{C2A798B2-C6AB-ACD9-14F3-25036BD5A97F}"/>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5ABF811-0A3B-0258-7B2E-AE06790433AF}"/>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THANK YOU</a:t>
            </a:r>
            <a:endParaRPr lang="en-IN" sz="2800" dirty="0">
              <a:solidFill>
                <a:srgbClr val="404040"/>
              </a:solidFill>
              <a:latin typeface="Avenir Next LT Pro" panose="020B0504020202020204" pitchFamily="34" charset="0"/>
            </a:endParaRPr>
          </a:p>
        </p:txBody>
      </p:sp>
      <p:cxnSp>
        <p:nvCxnSpPr>
          <p:cNvPr id="4" name="Straight Connector 3">
            <a:extLst>
              <a:ext uri="{FF2B5EF4-FFF2-40B4-BE49-F238E27FC236}">
                <a16:creationId xmlns:a16="http://schemas.microsoft.com/office/drawing/2014/main" id="{9E2C2A01-4E23-DD6C-8086-8E3ADBD9BFBF}"/>
              </a:ext>
            </a:extLst>
          </p:cNvPr>
          <p:cNvCxnSpPr/>
          <p:nvPr/>
        </p:nvCxnSpPr>
        <p:spPr>
          <a:xfrm>
            <a:off x="0" y="570852"/>
            <a:ext cx="4572000"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682CA82-4614-03C3-DA1F-0B82BE90D951}"/>
              </a:ext>
            </a:extLst>
          </p:cNvPr>
          <p:cNvSpPr/>
          <p:nvPr/>
        </p:nvSpPr>
        <p:spPr>
          <a:xfrm>
            <a:off x="7679410" y="4905214"/>
            <a:ext cx="1294109" cy="238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30011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0032DD-2B37-C309-970C-216BD20E1271}"/>
              </a:ext>
            </a:extLst>
          </p:cNvPr>
          <p:cNvPicPr>
            <a:picLocks noChangeAspect="1"/>
          </p:cNvPicPr>
          <p:nvPr/>
        </p:nvPicPr>
        <p:blipFill>
          <a:blip r:embed="rId2"/>
          <a:stretch>
            <a:fillRect/>
          </a:stretch>
        </p:blipFill>
        <p:spPr>
          <a:xfrm>
            <a:off x="158523" y="954412"/>
            <a:ext cx="8826954" cy="3619686"/>
          </a:xfrm>
          <a:prstGeom prst="rect">
            <a:avLst/>
          </a:prstGeom>
        </p:spPr>
      </p:pic>
      <p:sp>
        <p:nvSpPr>
          <p:cNvPr id="2" name="TextBox 1">
            <a:extLst>
              <a:ext uri="{FF2B5EF4-FFF2-40B4-BE49-F238E27FC236}">
                <a16:creationId xmlns:a16="http://schemas.microsoft.com/office/drawing/2014/main" id="{583A949F-4028-66B1-A5C1-73E4C83E9151}"/>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dirty="0">
                <a:solidFill>
                  <a:srgbClr val="404040"/>
                </a:solidFill>
                <a:latin typeface="Avenir Next LT Pro" panose="020B0504020202020204" pitchFamily="34" charset="0"/>
              </a:rPr>
              <a:t>APPENDIX: </a:t>
            </a:r>
            <a:r>
              <a:rPr lang="en-US" sz="2800" b="1" dirty="0">
                <a:solidFill>
                  <a:srgbClr val="FFD700"/>
                </a:solidFill>
                <a:latin typeface="Avenir Next LT Pro" panose="020B0504020202020204" pitchFamily="34" charset="0"/>
              </a:rPr>
              <a:t>DATA GLOSSARY</a:t>
            </a:r>
            <a:endParaRPr lang="en-IN" sz="2800" dirty="0">
              <a:solidFill>
                <a:srgbClr val="FFD700"/>
              </a:solidFill>
              <a:latin typeface="Avenir Next LT Pro" panose="020B0504020202020204" pitchFamily="34" charset="0"/>
            </a:endParaRPr>
          </a:p>
        </p:txBody>
      </p:sp>
      <p:cxnSp>
        <p:nvCxnSpPr>
          <p:cNvPr id="5" name="Straight Connector 4">
            <a:extLst>
              <a:ext uri="{FF2B5EF4-FFF2-40B4-BE49-F238E27FC236}">
                <a16:creationId xmlns:a16="http://schemas.microsoft.com/office/drawing/2014/main" id="{74076385-A642-3AB1-7867-BED8CE7400A5}"/>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C18B26-4460-8F69-D980-DD3B1B449122}"/>
              </a:ext>
            </a:extLst>
          </p:cNvPr>
          <p:cNvSpPr/>
          <p:nvPr/>
        </p:nvSpPr>
        <p:spPr>
          <a:xfrm>
            <a:off x="7671661" y="492559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77847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00593B-D0F9-4FBD-DB31-69E7D078D60C}"/>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PRIMARY </a:t>
            </a:r>
            <a:r>
              <a:rPr lang="en-US" sz="2800" b="1">
                <a:solidFill>
                  <a:srgbClr val="FFD700"/>
                </a:solidFill>
                <a:latin typeface="Avenir Next LT Pro" panose="020B0504020202020204" pitchFamily="34" charset="0"/>
              </a:rPr>
              <a:t>CATEGORIES</a:t>
            </a:r>
            <a:endParaRPr lang="en-IN" sz="2800">
              <a:solidFill>
                <a:srgbClr val="FFD700"/>
              </a:solidFill>
              <a:latin typeface="Avenir Next LT Pro" panose="020B0504020202020204" pitchFamily="34" charset="0"/>
            </a:endParaRPr>
          </a:p>
        </p:txBody>
      </p:sp>
      <p:cxnSp>
        <p:nvCxnSpPr>
          <p:cNvPr id="3" name="Straight Connector 2">
            <a:extLst>
              <a:ext uri="{FF2B5EF4-FFF2-40B4-BE49-F238E27FC236}">
                <a16:creationId xmlns:a16="http://schemas.microsoft.com/office/drawing/2014/main" id="{6427E7B3-33A9-6410-DCF4-425E0CBF5802}"/>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B0099BC-60AC-3725-6D22-C0B772A73BC4}"/>
              </a:ext>
            </a:extLst>
          </p:cNvPr>
          <p:cNvSpPr/>
          <p:nvPr/>
        </p:nvSpPr>
        <p:spPr>
          <a:xfrm>
            <a:off x="201794" y="442141"/>
            <a:ext cx="8532108" cy="3377646"/>
          </a:xfrm>
          <a:prstGeom prst="rect">
            <a:avLst/>
          </a:prstGeom>
          <a:noFill/>
          <a:ln>
            <a:noFill/>
          </a:ln>
        </p:spPr>
      </p:sp>
      <p:sp>
        <p:nvSpPr>
          <p:cNvPr id="48" name="Rectangle 47">
            <a:extLst>
              <a:ext uri="{FF2B5EF4-FFF2-40B4-BE49-F238E27FC236}">
                <a16:creationId xmlns:a16="http://schemas.microsoft.com/office/drawing/2014/main" id="{4E6DFB29-2E3C-8CCA-EC9A-A6424CE6AC76}"/>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E109B7-5502-389B-F67C-A2DB24E18BF5}"/>
              </a:ext>
            </a:extLst>
          </p:cNvPr>
          <p:cNvSpPr/>
          <p:nvPr/>
        </p:nvSpPr>
        <p:spPr>
          <a:xfrm>
            <a:off x="3746323" y="1712545"/>
            <a:ext cx="1489841" cy="608943"/>
          </a:xfrm>
          <a:prstGeom prst="rect">
            <a:avLst/>
          </a:prstGeom>
          <a:solidFill>
            <a:srgbClr val="FFD7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404040"/>
                </a:solidFill>
              </a:rPr>
              <a:t>Cost</a:t>
            </a:r>
          </a:p>
        </p:txBody>
      </p:sp>
      <p:sp>
        <p:nvSpPr>
          <p:cNvPr id="10" name="Rectangle 9">
            <a:extLst>
              <a:ext uri="{FF2B5EF4-FFF2-40B4-BE49-F238E27FC236}">
                <a16:creationId xmlns:a16="http://schemas.microsoft.com/office/drawing/2014/main" id="{0B032A0E-00F6-57C5-4E93-5438B6465E32}"/>
              </a:ext>
            </a:extLst>
          </p:cNvPr>
          <p:cNvSpPr/>
          <p:nvPr/>
        </p:nvSpPr>
        <p:spPr>
          <a:xfrm>
            <a:off x="3746323" y="3314041"/>
            <a:ext cx="1489841" cy="608943"/>
          </a:xfrm>
          <a:prstGeom prst="rect">
            <a:avLst/>
          </a:prstGeom>
          <a:solidFill>
            <a:srgbClr val="FFD7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404040"/>
                </a:solidFill>
              </a:rPr>
              <a:t>Customer Service</a:t>
            </a:r>
          </a:p>
        </p:txBody>
      </p:sp>
      <p:sp>
        <p:nvSpPr>
          <p:cNvPr id="11" name="Rectangle 10">
            <a:extLst>
              <a:ext uri="{FF2B5EF4-FFF2-40B4-BE49-F238E27FC236}">
                <a16:creationId xmlns:a16="http://schemas.microsoft.com/office/drawing/2014/main" id="{137D6289-1D99-B557-38C1-8EAFC3E8347C}"/>
              </a:ext>
            </a:extLst>
          </p:cNvPr>
          <p:cNvSpPr/>
          <p:nvPr/>
        </p:nvSpPr>
        <p:spPr>
          <a:xfrm>
            <a:off x="5622420" y="1712545"/>
            <a:ext cx="1489841" cy="608943"/>
          </a:xfrm>
          <a:prstGeom prst="rect">
            <a:avLst/>
          </a:prstGeom>
          <a:solidFill>
            <a:srgbClr val="FFD7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404040"/>
                </a:solidFill>
              </a:rPr>
              <a:t>Sales</a:t>
            </a:r>
          </a:p>
        </p:txBody>
      </p:sp>
      <p:sp>
        <p:nvSpPr>
          <p:cNvPr id="12" name="Rectangle 11">
            <a:extLst>
              <a:ext uri="{FF2B5EF4-FFF2-40B4-BE49-F238E27FC236}">
                <a16:creationId xmlns:a16="http://schemas.microsoft.com/office/drawing/2014/main" id="{CADEA730-287B-0E08-7865-AF0D9E3CE529}"/>
              </a:ext>
            </a:extLst>
          </p:cNvPr>
          <p:cNvSpPr/>
          <p:nvPr/>
        </p:nvSpPr>
        <p:spPr>
          <a:xfrm>
            <a:off x="5622420" y="3314041"/>
            <a:ext cx="1489841" cy="608943"/>
          </a:xfrm>
          <a:prstGeom prst="rect">
            <a:avLst/>
          </a:prstGeom>
          <a:solidFill>
            <a:srgbClr val="FFD7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404040"/>
                </a:solidFill>
              </a:rPr>
              <a:t>Others</a:t>
            </a:r>
          </a:p>
        </p:txBody>
      </p:sp>
      <p:sp>
        <p:nvSpPr>
          <p:cNvPr id="13" name="Rectangle 12">
            <a:extLst>
              <a:ext uri="{FF2B5EF4-FFF2-40B4-BE49-F238E27FC236}">
                <a16:creationId xmlns:a16="http://schemas.microsoft.com/office/drawing/2014/main" id="{21315773-29B1-68EF-E6EC-99CF42632CC4}"/>
              </a:ext>
            </a:extLst>
          </p:cNvPr>
          <p:cNvSpPr/>
          <p:nvPr/>
        </p:nvSpPr>
        <p:spPr>
          <a:xfrm>
            <a:off x="1870226" y="1712545"/>
            <a:ext cx="1489841" cy="608943"/>
          </a:xfrm>
          <a:prstGeom prst="rect">
            <a:avLst/>
          </a:prstGeom>
          <a:solidFill>
            <a:srgbClr val="FFD7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404040"/>
                </a:solidFill>
              </a:rPr>
              <a:t>Product</a:t>
            </a:r>
          </a:p>
        </p:txBody>
      </p:sp>
      <p:sp>
        <p:nvSpPr>
          <p:cNvPr id="14" name="Rectangle 13">
            <a:extLst>
              <a:ext uri="{FF2B5EF4-FFF2-40B4-BE49-F238E27FC236}">
                <a16:creationId xmlns:a16="http://schemas.microsoft.com/office/drawing/2014/main" id="{89E5254F-4A4D-CB1F-7BE2-C8292497DF63}"/>
              </a:ext>
            </a:extLst>
          </p:cNvPr>
          <p:cNvSpPr/>
          <p:nvPr/>
        </p:nvSpPr>
        <p:spPr>
          <a:xfrm>
            <a:off x="1870226" y="3314041"/>
            <a:ext cx="1489841" cy="608943"/>
          </a:xfrm>
          <a:prstGeom prst="rect">
            <a:avLst/>
          </a:prstGeom>
          <a:solidFill>
            <a:srgbClr val="FFD7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404040"/>
                </a:solidFill>
              </a:rPr>
              <a:t>Training</a:t>
            </a:r>
          </a:p>
        </p:txBody>
      </p:sp>
      <p:pic>
        <p:nvPicPr>
          <p:cNvPr id="1026" name="Picture 2" descr="Png File - Fa Fa Product Icon Transparent PNG - 980x910 - Free Download on  NicePNG">
            <a:extLst>
              <a:ext uri="{FF2B5EF4-FFF2-40B4-BE49-F238E27FC236}">
                <a16:creationId xmlns:a16="http://schemas.microsoft.com/office/drawing/2014/main" id="{CB9917E7-4F20-FD09-68D0-E533EBEE5DFE}"/>
              </a:ext>
            </a:extLst>
          </p:cNvPr>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backgroundRemoval t="5119" b="93633" l="3171" r="97317">
                        <a14:foregroundMark x1="24878" y1="12110" x2="24878" y2="12110"/>
                        <a14:foregroundMark x1="58659" y1="8864" x2="58659" y2="8864"/>
                        <a14:foregroundMark x1="37927" y1="5493" x2="37927" y2="5493"/>
                        <a14:foregroundMark x1="3171" y1="24719" x2="3171" y2="24719"/>
                        <a14:foregroundMark x1="3171" y1="37953" x2="3171" y2="37953"/>
                        <a14:foregroundMark x1="95366" y1="36330" x2="95366" y2="36330"/>
                        <a14:foregroundMark x1="97439" y1="23970" x2="97439" y2="23970"/>
                        <a14:foregroundMark x1="50610" y1="93633" x2="50610" y2="93633"/>
                      </a14:backgroundRemoval>
                    </a14:imgEffect>
                  </a14:imgLayer>
                </a14:imgProps>
              </a:ext>
              <a:ext uri="{28A0092B-C50C-407E-A947-70E740481C1C}">
                <a14:useLocalDpi xmlns:a14="http://schemas.microsoft.com/office/drawing/2010/main" val="0"/>
              </a:ext>
            </a:extLst>
          </a:blip>
          <a:srcRect/>
          <a:stretch>
            <a:fillRect/>
          </a:stretch>
        </p:blipFill>
        <p:spPr bwMode="auto">
          <a:xfrm>
            <a:off x="2348810" y="1112444"/>
            <a:ext cx="520262" cy="5081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ey - Free business icons">
            <a:extLst>
              <a:ext uri="{FF2B5EF4-FFF2-40B4-BE49-F238E27FC236}">
                <a16:creationId xmlns:a16="http://schemas.microsoft.com/office/drawing/2014/main" id="{E9968554-7886-5517-0A14-606BACAE0E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1000" contrast="-54000"/>
                    </a14:imgEffect>
                  </a14:imgLayer>
                </a14:imgProps>
              </a:ext>
              <a:ext uri="{28A0092B-C50C-407E-A947-70E740481C1C}">
                <a14:useLocalDpi xmlns:a14="http://schemas.microsoft.com/office/drawing/2010/main" val="0"/>
              </a:ext>
            </a:extLst>
          </a:blip>
          <a:srcRect/>
          <a:stretch>
            <a:fillRect/>
          </a:stretch>
        </p:blipFill>
        <p:spPr bwMode="auto">
          <a:xfrm>
            <a:off x="4182903" y="1053494"/>
            <a:ext cx="616679" cy="6166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ndshake Icon Vector Art, Icons, and Graphics for Free Download">
            <a:extLst>
              <a:ext uri="{FF2B5EF4-FFF2-40B4-BE49-F238E27FC236}">
                <a16:creationId xmlns:a16="http://schemas.microsoft.com/office/drawing/2014/main" id="{BC4B4CAA-D190-9EA3-BEC5-997565CF7743}"/>
              </a:ext>
            </a:extLst>
          </p:cNvPr>
          <p:cNvPicPr>
            <a:picLocks noChangeAspect="1" noChangeArrowheads="1"/>
          </p:cNvPicPr>
          <p:nvPr/>
        </p:nvPicPr>
        <p:blipFill rotWithShape="1">
          <a:blip r:embed="rId7">
            <a:biLevel thresh="25000"/>
            <a:extLst>
              <a:ext uri="{BEBA8EAE-BF5A-486C-A8C5-ECC9F3942E4B}">
                <a14:imgProps xmlns:a14="http://schemas.microsoft.com/office/drawing/2010/main">
                  <a14:imgLayer r:embed="rId8">
                    <a14:imgEffect>
                      <a14:colorTemperature colorTemp="5943"/>
                    </a14:imgEffect>
                    <a14:imgEffect>
                      <a14:saturation sat="400000"/>
                    </a14:imgEffect>
                    <a14:imgEffect>
                      <a14:brightnessContrast bright="12000" contrast="-54000"/>
                    </a14:imgEffect>
                  </a14:imgLayer>
                </a14:imgProps>
              </a:ext>
              <a:ext uri="{28A0092B-C50C-407E-A947-70E740481C1C}">
                <a14:useLocalDpi xmlns:a14="http://schemas.microsoft.com/office/drawing/2010/main" val="0"/>
              </a:ext>
            </a:extLst>
          </a:blip>
          <a:srcRect l="12766" t="24765" r="9747" b="23341"/>
          <a:stretch/>
        </p:blipFill>
        <p:spPr bwMode="auto">
          <a:xfrm>
            <a:off x="6026087" y="1163550"/>
            <a:ext cx="682505" cy="4570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aining, course and conference icon (png symbol) orange">
            <a:extLst>
              <a:ext uri="{FF2B5EF4-FFF2-40B4-BE49-F238E27FC236}">
                <a16:creationId xmlns:a16="http://schemas.microsoft.com/office/drawing/2014/main" id="{DF26CB9F-FC90-323C-8A00-99B83C7F64A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2392925" y="2785673"/>
            <a:ext cx="432032" cy="4320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tomer service - Free user icons">
            <a:extLst>
              <a:ext uri="{FF2B5EF4-FFF2-40B4-BE49-F238E27FC236}">
                <a16:creationId xmlns:a16="http://schemas.microsoft.com/office/drawing/2014/main" id="{C8B348A2-631B-CC89-BBEA-94DC015EE3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3168" y="2763615"/>
            <a:ext cx="476147" cy="4761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ther Section Svg Png Icon Free Download (#407001) - OnlineWebFonts.COM">
            <a:extLst>
              <a:ext uri="{FF2B5EF4-FFF2-40B4-BE49-F238E27FC236}">
                <a16:creationId xmlns:a16="http://schemas.microsoft.com/office/drawing/2014/main" id="{57B4548F-9D68-A8DA-3196-B95951C6C9A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contrast="-34000"/>
                    </a14:imgEffect>
                  </a14:imgLayer>
                </a14:imgProps>
              </a:ext>
              <a:ext uri="{28A0092B-C50C-407E-A947-70E740481C1C}">
                <a14:useLocalDpi xmlns:a14="http://schemas.microsoft.com/office/drawing/2010/main" val="0"/>
              </a:ext>
            </a:extLst>
          </a:blip>
          <a:srcRect/>
          <a:stretch>
            <a:fillRect/>
          </a:stretch>
        </p:blipFill>
        <p:spPr bwMode="auto">
          <a:xfrm>
            <a:off x="6139716" y="2772319"/>
            <a:ext cx="476147" cy="476147"/>
          </a:xfrm>
          <a:prstGeom prst="rect">
            <a:avLst/>
          </a:prstGeom>
          <a:noFill/>
          <a:extLst>
            <a:ext uri="{909E8E84-426E-40DD-AFC4-6F175D3DCCD1}">
              <a14:hiddenFill xmlns:a14="http://schemas.microsoft.com/office/drawing/2010/main">
                <a:solidFill>
                  <a:srgbClr val="FFFFFF"/>
                </a:solidFill>
              </a14:hiddenFill>
            </a:ext>
          </a:extLst>
        </p:spPr>
      </p:pic>
      <p:sp>
        <p:nvSpPr>
          <p:cNvPr id="5" name="Graphic 2">
            <a:extLst>
              <a:ext uri="{FF2B5EF4-FFF2-40B4-BE49-F238E27FC236}">
                <a16:creationId xmlns:a16="http://schemas.microsoft.com/office/drawing/2014/main" id="{D8E4FFB5-6D18-59DC-8C99-71E7C24626B1}"/>
              </a:ext>
            </a:extLst>
          </p:cNvPr>
          <p:cNvSpPr/>
          <p:nvPr/>
        </p:nvSpPr>
        <p:spPr>
          <a:xfrm>
            <a:off x="-287668" y="3691074"/>
            <a:ext cx="9530482" cy="1586045"/>
          </a:xfrm>
          <a:custGeom>
            <a:avLst/>
            <a:gdLst>
              <a:gd name="connsiteX0" fmla="*/ 4858 w 3847338"/>
              <a:gd name="connsiteY0" fmla="*/ 40 h 640267"/>
              <a:gd name="connsiteX1" fmla="*/ 1517523 w 3847338"/>
              <a:gd name="connsiteY1" fmla="*/ 491340 h 640267"/>
              <a:gd name="connsiteX2" fmla="*/ 3847338 w 3847338"/>
              <a:gd name="connsiteY2" fmla="*/ 209209 h 640267"/>
              <a:gd name="connsiteX3" fmla="*/ 3847338 w 3847338"/>
              <a:gd name="connsiteY3" fmla="*/ 447525 h 640267"/>
              <a:gd name="connsiteX4" fmla="*/ 2417350 w 3847338"/>
              <a:gd name="connsiteY4" fmla="*/ 457240 h 640267"/>
              <a:gd name="connsiteX5" fmla="*/ 0 w 3847338"/>
              <a:gd name="connsiteY5" fmla="*/ 432951 h 640267"/>
              <a:gd name="connsiteX6" fmla="*/ 4858 w 3847338"/>
              <a:gd name="connsiteY6" fmla="*/ 40 h 6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7338" h="640267">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tx1">
              <a:lumMod val="75000"/>
              <a:lumOff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5274163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49B55B4-C4FB-C645-3478-B5F9F5913F4A}"/>
              </a:ext>
            </a:extLst>
          </p:cNvPr>
          <p:cNvGraphicFramePr/>
          <p:nvPr/>
        </p:nvGraphicFramePr>
        <p:xfrm>
          <a:off x="424675" y="830497"/>
          <a:ext cx="8561196" cy="4071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6F80B4C-6225-E07E-A2AF-3FD33F8F6D95}"/>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DATA </a:t>
            </a:r>
            <a:r>
              <a:rPr lang="en-US" sz="2800" b="1">
                <a:solidFill>
                  <a:srgbClr val="FFD700"/>
                </a:solidFill>
                <a:latin typeface="Avenir Next LT Pro" panose="020B0504020202020204" pitchFamily="34" charset="0"/>
              </a:rPr>
              <a:t>GLOSSARY</a:t>
            </a:r>
            <a:endParaRPr lang="en-IN" sz="2800">
              <a:solidFill>
                <a:srgbClr val="FFD700"/>
              </a:solidFill>
              <a:latin typeface="Avenir Next LT Pro" panose="020B0504020202020204" pitchFamily="34" charset="0"/>
            </a:endParaRPr>
          </a:p>
        </p:txBody>
      </p:sp>
      <p:cxnSp>
        <p:nvCxnSpPr>
          <p:cNvPr id="3" name="Straight Connector 2">
            <a:extLst>
              <a:ext uri="{FF2B5EF4-FFF2-40B4-BE49-F238E27FC236}">
                <a16:creationId xmlns:a16="http://schemas.microsoft.com/office/drawing/2014/main" id="{57C62114-6AE6-FA0A-AFB3-6368283AF566}"/>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pic>
        <p:nvPicPr>
          <p:cNvPr id="6" name="Picture 2" descr="Png File - Fa Fa Product Icon Transparent PNG - 980x910 - Free Download on  NicePNG">
            <a:extLst>
              <a:ext uri="{FF2B5EF4-FFF2-40B4-BE49-F238E27FC236}">
                <a16:creationId xmlns:a16="http://schemas.microsoft.com/office/drawing/2014/main" id="{EE9DAD95-A794-2C6F-23B1-6713045D19F5}"/>
              </a:ext>
            </a:extLst>
          </p:cNvPr>
          <p:cNvPicPr>
            <a:picLocks noChangeAspect="1" noChangeArrowheads="1"/>
          </p:cNvPicPr>
          <p:nvPr/>
        </p:nvPicPr>
        <p:blipFill>
          <a:blip r:embed="rId8">
            <a:biLevel thresh="25000"/>
            <a:extLst>
              <a:ext uri="{BEBA8EAE-BF5A-486C-A8C5-ECC9F3942E4B}">
                <a14:imgProps xmlns:a14="http://schemas.microsoft.com/office/drawing/2010/main">
                  <a14:imgLayer r:embed="rId9">
                    <a14:imgEffect>
                      <a14:backgroundRemoval t="5119" b="93633" l="3171" r="97317">
                        <a14:foregroundMark x1="24878" y1="12110" x2="24878" y2="12110"/>
                        <a14:foregroundMark x1="58659" y1="8864" x2="58659" y2="8864"/>
                        <a14:foregroundMark x1="37927" y1="5493" x2="37927" y2="5493"/>
                        <a14:foregroundMark x1="3171" y1="24719" x2="3171" y2="24719"/>
                        <a14:foregroundMark x1="3171" y1="37953" x2="3171" y2="37953"/>
                        <a14:foregroundMark x1="95366" y1="36330" x2="95366" y2="36330"/>
                        <a14:foregroundMark x1="97439" y1="23970" x2="97439" y2="23970"/>
                        <a14:foregroundMark x1="50610" y1="93633" x2="50610" y2="93633"/>
                      </a14:backgroundRemoval>
                    </a14:imgEffect>
                  </a14:imgLayer>
                </a14:imgProps>
              </a:ext>
              <a:ext uri="{28A0092B-C50C-407E-A947-70E740481C1C}">
                <a14:useLocalDpi xmlns:a14="http://schemas.microsoft.com/office/drawing/2010/main" val="0"/>
              </a:ext>
            </a:extLst>
          </a:blip>
          <a:srcRect/>
          <a:stretch>
            <a:fillRect/>
          </a:stretch>
        </p:blipFill>
        <p:spPr bwMode="auto">
          <a:xfrm>
            <a:off x="601835" y="1113713"/>
            <a:ext cx="315310" cy="307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oney - Free business icons">
            <a:extLst>
              <a:ext uri="{FF2B5EF4-FFF2-40B4-BE49-F238E27FC236}">
                <a16:creationId xmlns:a16="http://schemas.microsoft.com/office/drawing/2014/main" id="{4CB53E8C-AD20-BDF4-5621-B267F8E5C65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1500"/>
                    </a14:imgEffect>
                    <a14:imgEffect>
                      <a14:saturation sat="0"/>
                    </a14:imgEffect>
                    <a14:imgEffect>
                      <a14:brightnessContrast bright="-1000" contrast="-54000"/>
                    </a14:imgEffect>
                  </a14:imgLayer>
                </a14:imgProps>
              </a:ext>
              <a:ext uri="{28A0092B-C50C-407E-A947-70E740481C1C}">
                <a14:useLocalDpi xmlns:a14="http://schemas.microsoft.com/office/drawing/2010/main" val="0"/>
              </a:ext>
            </a:extLst>
          </a:blip>
          <a:srcRect/>
          <a:stretch>
            <a:fillRect/>
          </a:stretch>
        </p:blipFill>
        <p:spPr bwMode="auto">
          <a:xfrm>
            <a:off x="909262" y="1712394"/>
            <a:ext cx="373744" cy="3737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andshake Icon Vector Art, Icons, and Graphics for Free Download">
            <a:extLst>
              <a:ext uri="{FF2B5EF4-FFF2-40B4-BE49-F238E27FC236}">
                <a16:creationId xmlns:a16="http://schemas.microsoft.com/office/drawing/2014/main" id="{A37450C1-865B-FCC6-5949-AA93AE986831}"/>
              </a:ext>
            </a:extLst>
          </p:cNvPr>
          <p:cNvPicPr>
            <a:picLocks noChangeAspect="1" noChangeArrowheads="1"/>
          </p:cNvPicPr>
          <p:nvPr/>
        </p:nvPicPr>
        <p:blipFill rotWithShape="1">
          <a:blip r:embed="rId12">
            <a:biLevel thresh="25000"/>
            <a:extLst>
              <a:ext uri="{BEBA8EAE-BF5A-486C-A8C5-ECC9F3942E4B}">
                <a14:imgProps xmlns:a14="http://schemas.microsoft.com/office/drawing/2010/main">
                  <a14:imgLayer r:embed="rId13">
                    <a14:imgEffect>
                      <a14:colorTemperature colorTemp="5943"/>
                    </a14:imgEffect>
                    <a14:imgEffect>
                      <a14:saturation sat="400000"/>
                    </a14:imgEffect>
                    <a14:imgEffect>
                      <a14:brightnessContrast bright="12000" contrast="-54000"/>
                    </a14:imgEffect>
                  </a14:imgLayer>
                </a14:imgProps>
              </a:ext>
              <a:ext uri="{28A0092B-C50C-407E-A947-70E740481C1C}">
                <a14:useLocalDpi xmlns:a14="http://schemas.microsoft.com/office/drawing/2010/main" val="0"/>
              </a:ext>
            </a:extLst>
          </a:blip>
          <a:srcRect l="12766" t="24765" r="9747" b="23341"/>
          <a:stretch/>
        </p:blipFill>
        <p:spPr bwMode="auto">
          <a:xfrm>
            <a:off x="1076186" y="2426796"/>
            <a:ext cx="413639" cy="2770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Training, course and conference icon (png symbol) orange">
            <a:extLst>
              <a:ext uri="{FF2B5EF4-FFF2-40B4-BE49-F238E27FC236}">
                <a16:creationId xmlns:a16="http://schemas.microsoft.com/office/drawing/2014/main" id="{A29FD873-46DE-C682-CB3F-42B538B3C6C9}"/>
              </a:ext>
            </a:extLst>
          </p:cNvPr>
          <p:cNvPicPr>
            <a:picLocks noChangeAspect="1" noChangeArrowheads="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1130625" y="3060428"/>
            <a:ext cx="304761" cy="304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tomer service - Free user icons">
            <a:extLst>
              <a:ext uri="{FF2B5EF4-FFF2-40B4-BE49-F238E27FC236}">
                <a16:creationId xmlns:a16="http://schemas.microsoft.com/office/drawing/2014/main" id="{449526A7-E18D-F91C-7C93-1A53164BF7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0554" y="3682437"/>
            <a:ext cx="331159" cy="3311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Other Section Svg Png Icon Free Download (#407001) - OnlineWebFonts.COM">
            <a:extLst>
              <a:ext uri="{FF2B5EF4-FFF2-40B4-BE49-F238E27FC236}">
                <a16:creationId xmlns:a16="http://schemas.microsoft.com/office/drawing/2014/main" id="{D6590251-01F1-1B91-695C-3596BAEF6D0C}"/>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contrast="-34000"/>
                    </a14:imgEffect>
                  </a14:imgLayer>
                </a14:imgProps>
              </a:ext>
              <a:ext uri="{28A0092B-C50C-407E-A947-70E740481C1C}">
                <a14:useLocalDpi xmlns:a14="http://schemas.microsoft.com/office/drawing/2010/main" val="0"/>
              </a:ext>
            </a:extLst>
          </a:blip>
          <a:srcRect/>
          <a:stretch>
            <a:fillRect/>
          </a:stretch>
        </p:blipFill>
        <p:spPr bwMode="auto">
          <a:xfrm>
            <a:off x="605495" y="4320886"/>
            <a:ext cx="307990" cy="30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E38C040-EFF4-079D-9E0D-D9F491A012C0}"/>
              </a:ext>
            </a:extLst>
          </p:cNvPr>
          <p:cNvSpPr/>
          <p:nvPr/>
        </p:nvSpPr>
        <p:spPr>
          <a:xfrm>
            <a:off x="7609668" y="4933214"/>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94223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62AB144-65C8-2B7F-2F93-DABBC59B092B}"/>
              </a:ext>
            </a:extLst>
          </p:cNvPr>
          <p:cNvSpPr/>
          <p:nvPr/>
        </p:nvSpPr>
        <p:spPr>
          <a:xfrm>
            <a:off x="4846320" y="873426"/>
            <a:ext cx="1767301" cy="183214"/>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BD70C65-E084-B650-78F8-852B37FF4C80}"/>
              </a:ext>
            </a:extLst>
          </p:cNvPr>
          <p:cNvSpPr txBox="1"/>
          <p:nvPr/>
        </p:nvSpPr>
        <p:spPr>
          <a:xfrm>
            <a:off x="290674" y="838627"/>
            <a:ext cx="8179150" cy="430887"/>
          </a:xfrm>
          <a:prstGeom prst="rect">
            <a:avLst/>
          </a:prstGeom>
          <a:noFill/>
        </p:spPr>
        <p:txBody>
          <a:bodyPr wrap="square">
            <a:spAutoFit/>
          </a:bodyPr>
          <a:lstStyle/>
          <a:p>
            <a:pPr algn="just"/>
            <a:r>
              <a:rPr lang="en-US" sz="1100">
                <a:solidFill>
                  <a:schemeClr val="tx1">
                    <a:lumMod val="90000"/>
                    <a:lumOff val="10000"/>
                  </a:schemeClr>
                </a:solidFill>
                <a:latin typeface="+mn-lt"/>
              </a:rPr>
              <a:t>Axon continuously strives to enhance the customer experience by </a:t>
            </a:r>
            <a:r>
              <a:rPr lang="en-US" sz="1100" b="1">
                <a:solidFill>
                  <a:schemeClr val="tx1">
                    <a:lumMod val="90000"/>
                    <a:lumOff val="10000"/>
                  </a:schemeClr>
                </a:solidFill>
                <a:latin typeface="+mn-lt"/>
              </a:rPr>
              <a:t>identifying</a:t>
            </a:r>
            <a:r>
              <a:rPr lang="en-US" sz="1100">
                <a:solidFill>
                  <a:schemeClr val="tx1">
                    <a:lumMod val="90000"/>
                    <a:lumOff val="10000"/>
                  </a:schemeClr>
                </a:solidFill>
                <a:latin typeface="+mn-lt"/>
              </a:rPr>
              <a:t> </a:t>
            </a:r>
            <a:r>
              <a:rPr lang="en-US" sz="1100" b="1">
                <a:solidFill>
                  <a:schemeClr val="tx1">
                    <a:lumMod val="90000"/>
                    <a:lumOff val="10000"/>
                  </a:schemeClr>
                </a:solidFill>
                <a:latin typeface="+mn-lt"/>
              </a:rPr>
              <a:t>problem areas </a:t>
            </a:r>
            <a:r>
              <a:rPr lang="en-US" sz="1100">
                <a:solidFill>
                  <a:schemeClr val="tx1">
                    <a:lumMod val="90000"/>
                    <a:lumOff val="10000"/>
                  </a:schemeClr>
                </a:solidFill>
                <a:latin typeface="+mn-lt"/>
              </a:rPr>
              <a:t>through NPS and utilizing various customer surveys and operational data sources to proactively address any potential issues.</a:t>
            </a:r>
          </a:p>
        </p:txBody>
      </p:sp>
      <p:sp>
        <p:nvSpPr>
          <p:cNvPr id="25" name="Rectangle 24">
            <a:extLst>
              <a:ext uri="{FF2B5EF4-FFF2-40B4-BE49-F238E27FC236}">
                <a16:creationId xmlns:a16="http://schemas.microsoft.com/office/drawing/2014/main" id="{A958F5E5-43BA-DF36-E050-ABC52F9B87A4}"/>
              </a:ext>
            </a:extLst>
          </p:cNvPr>
          <p:cNvSpPr/>
          <p:nvPr/>
        </p:nvSpPr>
        <p:spPr>
          <a:xfrm>
            <a:off x="3949436" y="2041847"/>
            <a:ext cx="3963364" cy="17443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010CC50-50EB-6949-CFA1-02064ACF0C55}"/>
              </a:ext>
            </a:extLst>
          </p:cNvPr>
          <p:cNvSpPr/>
          <p:nvPr/>
        </p:nvSpPr>
        <p:spPr>
          <a:xfrm>
            <a:off x="296016" y="2954878"/>
            <a:ext cx="329184" cy="329184"/>
          </a:xfrm>
          <a:prstGeom prst="ellipse">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2D21F7-D5FE-6030-7D7C-AE65852F51CD}"/>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a:rPr>
              <a:t>PROBLEM </a:t>
            </a:r>
            <a:r>
              <a:rPr lang="en-US" sz="2800" b="1">
                <a:solidFill>
                  <a:srgbClr val="FFD700"/>
                </a:solidFill>
                <a:latin typeface="Avenir Next LT Pro"/>
              </a:rPr>
              <a:t>STATEMENT</a:t>
            </a:r>
            <a:endParaRPr lang="en-IN" sz="2800">
              <a:solidFill>
                <a:srgbClr val="FFD700"/>
              </a:solidFill>
              <a:latin typeface="Avenir Next LT Pro"/>
            </a:endParaRPr>
          </a:p>
        </p:txBody>
      </p:sp>
      <p:cxnSp>
        <p:nvCxnSpPr>
          <p:cNvPr id="3" name="Straight Connector 2">
            <a:extLst>
              <a:ext uri="{FF2B5EF4-FFF2-40B4-BE49-F238E27FC236}">
                <a16:creationId xmlns:a16="http://schemas.microsoft.com/office/drawing/2014/main" id="{66096412-0EA1-612C-1452-8000161549E0}"/>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3564A5D-5F08-53C8-EEEF-559F70E4A39A}"/>
              </a:ext>
            </a:extLst>
          </p:cNvPr>
          <p:cNvSpPr/>
          <p:nvPr/>
        </p:nvSpPr>
        <p:spPr>
          <a:xfrm>
            <a:off x="7609668" y="4933348"/>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a:extLst>
              <a:ext uri="{FF2B5EF4-FFF2-40B4-BE49-F238E27FC236}">
                <a16:creationId xmlns:a16="http://schemas.microsoft.com/office/drawing/2014/main" id="{98DD0F4A-4DB2-E41A-7D5F-CFF2AF10D6F6}"/>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Graphic 11" descr="Exclamation mark with solid fill">
            <a:extLst>
              <a:ext uri="{FF2B5EF4-FFF2-40B4-BE49-F238E27FC236}">
                <a16:creationId xmlns:a16="http://schemas.microsoft.com/office/drawing/2014/main" id="{E29ECC4A-33E1-196D-3ED1-C58AC32970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792" y="3023461"/>
            <a:ext cx="209723" cy="209723"/>
          </a:xfrm>
          <a:prstGeom prst="rect">
            <a:avLst/>
          </a:prstGeom>
        </p:spPr>
      </p:pic>
      <p:sp>
        <p:nvSpPr>
          <p:cNvPr id="15" name="Isosceles Triangle 14">
            <a:extLst>
              <a:ext uri="{FF2B5EF4-FFF2-40B4-BE49-F238E27FC236}">
                <a16:creationId xmlns:a16="http://schemas.microsoft.com/office/drawing/2014/main" id="{48465C00-933E-C095-555D-3E88B07D9DBD}"/>
              </a:ext>
            </a:extLst>
          </p:cNvPr>
          <p:cNvSpPr/>
          <p:nvPr/>
        </p:nvSpPr>
        <p:spPr>
          <a:xfrm>
            <a:off x="290674" y="1690971"/>
            <a:ext cx="331611" cy="285872"/>
          </a:xfrm>
          <a:prstGeom prst="triangle">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Question mark with solid fill">
            <a:extLst>
              <a:ext uri="{FF2B5EF4-FFF2-40B4-BE49-F238E27FC236}">
                <a16:creationId xmlns:a16="http://schemas.microsoft.com/office/drawing/2014/main" id="{60B8B47B-691D-0007-2E22-990C681BD8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121" y="1750448"/>
            <a:ext cx="226395" cy="226395"/>
          </a:xfrm>
          <a:prstGeom prst="rect">
            <a:avLst/>
          </a:prstGeom>
        </p:spPr>
      </p:pic>
      <p:sp>
        <p:nvSpPr>
          <p:cNvPr id="4" name="TextBox 3">
            <a:extLst>
              <a:ext uri="{FF2B5EF4-FFF2-40B4-BE49-F238E27FC236}">
                <a16:creationId xmlns:a16="http://schemas.microsoft.com/office/drawing/2014/main" id="{BEC112E7-3318-D56C-D243-D287B3BF3F71}"/>
              </a:ext>
            </a:extLst>
          </p:cNvPr>
          <p:cNvSpPr txBox="1"/>
          <p:nvPr/>
        </p:nvSpPr>
        <p:spPr>
          <a:xfrm>
            <a:off x="355944" y="2012336"/>
            <a:ext cx="7662656" cy="523220"/>
          </a:xfrm>
          <a:prstGeom prst="rect">
            <a:avLst/>
          </a:prstGeom>
          <a:noFill/>
        </p:spPr>
        <p:txBody>
          <a:bodyPr wrap="square" lIns="91440" tIns="45720" rIns="91440" bIns="45720" anchor="t">
            <a:spAutoFit/>
          </a:bodyPr>
          <a:lstStyle/>
          <a:p>
            <a:pPr algn="just"/>
            <a:r>
              <a:rPr lang="en-US" sz="1100">
                <a:solidFill>
                  <a:srgbClr val="404040"/>
                </a:solidFill>
                <a:latin typeface="+mn-lt"/>
              </a:rPr>
              <a:t>The</a:t>
            </a:r>
            <a:r>
              <a:rPr lang="en-US" sz="1100">
                <a:solidFill>
                  <a:srgbClr val="404040"/>
                </a:solidFill>
                <a:latin typeface="Avenir Next LT Pro"/>
              </a:rPr>
              <a:t> current process of feedback categorization is </a:t>
            </a:r>
            <a:r>
              <a:rPr lang="en-US" sz="1100" b="1">
                <a:solidFill>
                  <a:srgbClr val="404040"/>
                </a:solidFill>
                <a:latin typeface="Avenir Next LT Pro"/>
              </a:rPr>
              <a:t>time-consuming, inefficient and prone to human error</a:t>
            </a:r>
            <a:r>
              <a:rPr lang="en-US" sz="1100">
                <a:solidFill>
                  <a:srgbClr val="404040"/>
                </a:solidFill>
                <a:latin typeface="Avenir Next LT Pro"/>
              </a:rPr>
              <a:t>.</a:t>
            </a:r>
            <a:br>
              <a:rPr lang="en-US" sz="1100">
                <a:solidFill>
                  <a:srgbClr val="404040"/>
                </a:solidFill>
                <a:latin typeface="Avenir Next LT Pro"/>
              </a:rPr>
            </a:br>
            <a:r>
              <a:rPr lang="en-US" sz="600">
                <a:solidFill>
                  <a:srgbClr val="404040"/>
                </a:solidFill>
                <a:latin typeface="Avenir Next LT Pro"/>
              </a:rPr>
              <a:t> </a:t>
            </a:r>
            <a:br>
              <a:rPr lang="en-US" sz="1100">
                <a:solidFill>
                  <a:srgbClr val="404040"/>
                </a:solidFill>
                <a:latin typeface="Avenir Next LT Pro"/>
              </a:rPr>
            </a:br>
            <a:r>
              <a:rPr lang="en-US" sz="1100">
                <a:solidFill>
                  <a:srgbClr val="404040"/>
                </a:solidFill>
                <a:latin typeface="Avenir Next LT Pro"/>
              </a:rPr>
              <a:t>Manual analysis also </a:t>
            </a:r>
            <a:r>
              <a:rPr lang="en-US" sz="1100">
                <a:solidFill>
                  <a:srgbClr val="404040"/>
                </a:solidFill>
                <a:latin typeface="Avenir Next LT Pro"/>
                <a:cs typeface="Segoe UI"/>
              </a:rPr>
              <a:t>lacks the ability to quickly and accurately classify free-text feedback into actionable categories</a:t>
            </a:r>
          </a:p>
        </p:txBody>
      </p:sp>
      <p:cxnSp>
        <p:nvCxnSpPr>
          <p:cNvPr id="5" name="Straight Connector 4">
            <a:extLst>
              <a:ext uri="{FF2B5EF4-FFF2-40B4-BE49-F238E27FC236}">
                <a16:creationId xmlns:a16="http://schemas.microsoft.com/office/drawing/2014/main" id="{911B4766-01AC-73F3-F119-A7F522BEB223}"/>
              </a:ext>
            </a:extLst>
          </p:cNvPr>
          <p:cNvCxnSpPr>
            <a:cxnSpLocks/>
          </p:cNvCxnSpPr>
          <p:nvPr/>
        </p:nvCxnSpPr>
        <p:spPr>
          <a:xfrm>
            <a:off x="295877" y="2143635"/>
            <a:ext cx="109728"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859CF3-394B-0F5B-BBE9-0035DA378C0C}"/>
              </a:ext>
            </a:extLst>
          </p:cNvPr>
          <p:cNvCxnSpPr>
            <a:cxnSpLocks/>
          </p:cNvCxnSpPr>
          <p:nvPr/>
        </p:nvCxnSpPr>
        <p:spPr>
          <a:xfrm>
            <a:off x="295877" y="2400994"/>
            <a:ext cx="109728"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15B828-D904-9C88-2CEF-FD6ABC934A1D}"/>
              </a:ext>
            </a:extLst>
          </p:cNvPr>
          <p:cNvSpPr txBox="1"/>
          <p:nvPr/>
        </p:nvSpPr>
        <p:spPr>
          <a:xfrm>
            <a:off x="405006" y="3334809"/>
            <a:ext cx="8066059" cy="1200329"/>
          </a:xfrm>
          <a:prstGeom prst="rect">
            <a:avLst/>
          </a:prstGeom>
          <a:noFill/>
        </p:spPr>
        <p:txBody>
          <a:bodyPr wrap="square" lIns="91440" tIns="45720" rIns="91440" bIns="45720" anchor="t">
            <a:spAutoFit/>
          </a:bodyPr>
          <a:lstStyle/>
          <a:p>
            <a:pPr algn="just"/>
            <a:r>
              <a:rPr lang="en-US" sz="1100">
                <a:solidFill>
                  <a:srgbClr val="404040"/>
                </a:solidFill>
                <a:latin typeface="Avenir Next LT Pro"/>
                <a:cs typeface="Segoe UI"/>
              </a:rPr>
              <a:t>With business growing and hence increase in customer feedbacks, the current process may lead to delayed response times and missed opportunities to enhance the customer experience, which can ultimately result in lower NPS scores and negative business impact. </a:t>
            </a:r>
          </a:p>
          <a:p>
            <a:pPr algn="just"/>
            <a:r>
              <a:rPr lang="en-US" sz="600">
                <a:solidFill>
                  <a:srgbClr val="404040"/>
                </a:solidFill>
                <a:latin typeface="Avenir Next LT Pro"/>
              </a:rPr>
              <a:t> </a:t>
            </a:r>
            <a:br>
              <a:rPr lang="en-US" sz="1100">
                <a:solidFill>
                  <a:srgbClr val="404040"/>
                </a:solidFill>
                <a:latin typeface="Avenir Next LT Pro"/>
              </a:rPr>
            </a:br>
            <a:r>
              <a:rPr lang="en-US" sz="1100">
                <a:solidFill>
                  <a:srgbClr val="404040"/>
                </a:solidFill>
                <a:latin typeface="Avenir Next LT Pro"/>
                <a:cs typeface="Segoe UI"/>
              </a:rPr>
              <a:t>Therefore, it is essential to automate the existing process using a self-learning ML model which can carry out feedback analysis accurately and help gain further insights into the concern areas to improve the NPS score and overall customer experience.</a:t>
            </a:r>
            <a:endParaRPr lang="en-US" sz="1100">
              <a:solidFill>
                <a:srgbClr val="404040"/>
              </a:solidFill>
              <a:latin typeface="+mn-lt"/>
            </a:endParaRPr>
          </a:p>
        </p:txBody>
      </p:sp>
      <p:cxnSp>
        <p:nvCxnSpPr>
          <p:cNvPr id="19" name="Straight Connector 18">
            <a:extLst>
              <a:ext uri="{FF2B5EF4-FFF2-40B4-BE49-F238E27FC236}">
                <a16:creationId xmlns:a16="http://schemas.microsoft.com/office/drawing/2014/main" id="{0DE0058E-7233-BB73-78BC-909148831382}"/>
              </a:ext>
            </a:extLst>
          </p:cNvPr>
          <p:cNvCxnSpPr>
            <a:cxnSpLocks/>
          </p:cNvCxnSpPr>
          <p:nvPr/>
        </p:nvCxnSpPr>
        <p:spPr>
          <a:xfrm>
            <a:off x="295877" y="3454615"/>
            <a:ext cx="109728"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9526D0-BBAB-68FB-E135-D0AF6D9CA5FC}"/>
              </a:ext>
            </a:extLst>
          </p:cNvPr>
          <p:cNvCxnSpPr>
            <a:cxnSpLocks/>
          </p:cNvCxnSpPr>
          <p:nvPr/>
        </p:nvCxnSpPr>
        <p:spPr>
          <a:xfrm>
            <a:off x="295877" y="4064215"/>
            <a:ext cx="109728" cy="0"/>
          </a:xfrm>
          <a:prstGeom prst="line">
            <a:avLst/>
          </a:prstGeom>
          <a:ln w="28575">
            <a:solidFill>
              <a:srgbClr val="FFD7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1A38A5-802C-88E3-773E-59CA9FBE20DF}"/>
              </a:ext>
            </a:extLst>
          </p:cNvPr>
          <p:cNvSpPr txBox="1"/>
          <p:nvPr/>
        </p:nvSpPr>
        <p:spPr>
          <a:xfrm>
            <a:off x="569515" y="1750448"/>
            <a:ext cx="3093287" cy="276999"/>
          </a:xfrm>
          <a:prstGeom prst="rect">
            <a:avLst/>
          </a:prstGeom>
          <a:noFill/>
        </p:spPr>
        <p:txBody>
          <a:bodyPr wrap="square">
            <a:spAutoFit/>
          </a:bodyPr>
          <a:lstStyle/>
          <a:p>
            <a:r>
              <a:rPr lang="en-US" sz="1200" b="1">
                <a:solidFill>
                  <a:srgbClr val="404040"/>
                </a:solidFill>
                <a:latin typeface="+mn-lt"/>
              </a:rPr>
              <a:t>How is it currently being addressed?</a:t>
            </a:r>
          </a:p>
        </p:txBody>
      </p:sp>
      <p:sp>
        <p:nvSpPr>
          <p:cNvPr id="21" name="TextBox 20">
            <a:extLst>
              <a:ext uri="{FF2B5EF4-FFF2-40B4-BE49-F238E27FC236}">
                <a16:creationId xmlns:a16="http://schemas.microsoft.com/office/drawing/2014/main" id="{BD60E5E4-E46E-2AE8-3786-8671A4B09F6C}"/>
              </a:ext>
            </a:extLst>
          </p:cNvPr>
          <p:cNvSpPr txBox="1"/>
          <p:nvPr/>
        </p:nvSpPr>
        <p:spPr>
          <a:xfrm>
            <a:off x="622285" y="3073795"/>
            <a:ext cx="2812550" cy="276999"/>
          </a:xfrm>
          <a:prstGeom prst="rect">
            <a:avLst/>
          </a:prstGeom>
          <a:noFill/>
        </p:spPr>
        <p:txBody>
          <a:bodyPr wrap="square">
            <a:spAutoFit/>
          </a:bodyPr>
          <a:lstStyle/>
          <a:p>
            <a:r>
              <a:rPr lang="en-US" sz="1200" b="1">
                <a:solidFill>
                  <a:srgbClr val="404040"/>
                </a:solidFill>
                <a:latin typeface="+mn-lt"/>
              </a:rPr>
              <a:t>What can we do to improve?</a:t>
            </a:r>
          </a:p>
        </p:txBody>
      </p:sp>
      <p:cxnSp>
        <p:nvCxnSpPr>
          <p:cNvPr id="22" name="Straight Connector 21">
            <a:extLst>
              <a:ext uri="{FF2B5EF4-FFF2-40B4-BE49-F238E27FC236}">
                <a16:creationId xmlns:a16="http://schemas.microsoft.com/office/drawing/2014/main" id="{52DB79F8-02D3-9B14-5AE6-AE5046FD14F0}"/>
              </a:ext>
            </a:extLst>
          </p:cNvPr>
          <p:cNvCxnSpPr>
            <a:cxnSpLocks/>
          </p:cNvCxnSpPr>
          <p:nvPr/>
        </p:nvCxnSpPr>
        <p:spPr>
          <a:xfrm>
            <a:off x="290674" y="2773322"/>
            <a:ext cx="8075726" cy="0"/>
          </a:xfrm>
          <a:prstGeom prst="line">
            <a:avLst/>
          </a:prstGeom>
          <a:ln w="9525">
            <a:solidFill>
              <a:srgbClr val="FFD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384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hart&#10;&#10;Description automatically generated">
            <a:extLst>
              <a:ext uri="{FF2B5EF4-FFF2-40B4-BE49-F238E27FC236}">
                <a16:creationId xmlns:a16="http://schemas.microsoft.com/office/drawing/2014/main" id="{4738359F-5EC4-8A87-18C2-97F18882FCC4}"/>
              </a:ext>
            </a:extLst>
          </p:cNvPr>
          <p:cNvPicPr>
            <a:picLocks noChangeAspect="1"/>
          </p:cNvPicPr>
          <p:nvPr/>
        </p:nvPicPr>
        <p:blipFill>
          <a:blip r:embed="rId3"/>
          <a:stretch>
            <a:fillRect/>
          </a:stretch>
        </p:blipFill>
        <p:spPr>
          <a:xfrm>
            <a:off x="507423" y="658411"/>
            <a:ext cx="7843404" cy="4328906"/>
          </a:xfrm>
          <a:prstGeom prst="rect">
            <a:avLst/>
          </a:prstGeom>
        </p:spPr>
      </p:pic>
      <p:sp>
        <p:nvSpPr>
          <p:cNvPr id="4" name="TextBox 3">
            <a:extLst>
              <a:ext uri="{FF2B5EF4-FFF2-40B4-BE49-F238E27FC236}">
                <a16:creationId xmlns:a16="http://schemas.microsoft.com/office/drawing/2014/main" id="{CF8256B8-8232-5423-1974-875D4900C0F4}"/>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NPS RATING </a:t>
            </a:r>
            <a:r>
              <a:rPr lang="en-US" sz="2800" b="1">
                <a:solidFill>
                  <a:srgbClr val="FFD700"/>
                </a:solidFill>
                <a:latin typeface="Avenir Next LT Pro" panose="020B0504020202020204" pitchFamily="34" charset="0"/>
              </a:rPr>
              <a:t>TRENDS</a:t>
            </a:r>
            <a:endParaRPr lang="en-IN" sz="2800">
              <a:solidFill>
                <a:srgbClr val="FFD700"/>
              </a:solidFill>
              <a:latin typeface="Avenir Next LT Pro" panose="020B0504020202020204" pitchFamily="34" charset="0"/>
            </a:endParaRPr>
          </a:p>
        </p:txBody>
      </p:sp>
      <p:cxnSp>
        <p:nvCxnSpPr>
          <p:cNvPr id="5" name="Straight Connector 4">
            <a:extLst>
              <a:ext uri="{FF2B5EF4-FFF2-40B4-BE49-F238E27FC236}">
                <a16:creationId xmlns:a16="http://schemas.microsoft.com/office/drawing/2014/main" id="{374B54A1-8754-375B-9567-B72856CFFCEC}"/>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27796A1-046E-ECC3-CBD1-F90E6F2EC28F}"/>
              </a:ext>
            </a:extLst>
          </p:cNvPr>
          <p:cNvSpPr/>
          <p:nvPr/>
        </p:nvSpPr>
        <p:spPr>
          <a:xfrm>
            <a:off x="7609668" y="5029200"/>
            <a:ext cx="1472339" cy="114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 11">
            <a:extLst>
              <a:ext uri="{FF2B5EF4-FFF2-40B4-BE49-F238E27FC236}">
                <a16:creationId xmlns:a16="http://schemas.microsoft.com/office/drawing/2014/main" id="{4F4CA596-85B9-7EBE-5C19-D6340ECC807E}"/>
              </a:ext>
            </a:extLst>
          </p:cNvPr>
          <p:cNvSpPr/>
          <p:nvPr/>
        </p:nvSpPr>
        <p:spPr>
          <a:xfrm>
            <a:off x="5529875" y="340245"/>
            <a:ext cx="1345846" cy="444583"/>
          </a:xfrm>
          <a:prstGeom prst="bentArrow">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2DCDE261-554B-1FE1-912B-41E086835FF8}"/>
              </a:ext>
            </a:extLst>
          </p:cNvPr>
          <p:cNvSpPr/>
          <p:nvPr/>
        </p:nvSpPr>
        <p:spPr>
          <a:xfrm>
            <a:off x="6875720" y="33927"/>
            <a:ext cx="2099837" cy="803011"/>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solidFill>
                  <a:srgbClr val="404040"/>
                </a:solidFill>
              </a:rPr>
              <a:t>This dashboard is built on the given, already-classified data</a:t>
            </a:r>
          </a:p>
        </p:txBody>
      </p:sp>
    </p:spTree>
    <p:extLst>
      <p:ext uri="{BB962C8B-B14F-4D97-AF65-F5344CB8AC3E}">
        <p14:creationId xmlns:p14="http://schemas.microsoft.com/office/powerpoint/2010/main" val="355108555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744EBFE-AD65-0F73-748F-2DC87BC87813}"/>
              </a:ext>
            </a:extLst>
          </p:cNvPr>
          <p:cNvPicPr>
            <a:picLocks noChangeAspect="1"/>
          </p:cNvPicPr>
          <p:nvPr/>
        </p:nvPicPr>
        <p:blipFill rotWithShape="1">
          <a:blip r:embed="rId3"/>
          <a:srcRect l="592"/>
          <a:stretch/>
        </p:blipFill>
        <p:spPr>
          <a:xfrm>
            <a:off x="205562" y="700838"/>
            <a:ext cx="7187309" cy="3970619"/>
          </a:xfrm>
          <a:prstGeom prst="rect">
            <a:avLst/>
          </a:prstGeom>
        </p:spPr>
      </p:pic>
      <p:sp>
        <p:nvSpPr>
          <p:cNvPr id="4" name="TextBox 3">
            <a:extLst>
              <a:ext uri="{FF2B5EF4-FFF2-40B4-BE49-F238E27FC236}">
                <a16:creationId xmlns:a16="http://schemas.microsoft.com/office/drawing/2014/main" id="{CF8256B8-8232-5423-1974-875D4900C0F4}"/>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NPS RATING </a:t>
            </a:r>
            <a:r>
              <a:rPr lang="en-US" sz="2800" b="1">
                <a:solidFill>
                  <a:srgbClr val="FFD700"/>
                </a:solidFill>
                <a:latin typeface="Avenir Next LT Pro" panose="020B0504020202020204" pitchFamily="34" charset="0"/>
              </a:rPr>
              <a:t>TRENDS</a:t>
            </a:r>
            <a:endParaRPr lang="en-IN" sz="2800">
              <a:solidFill>
                <a:srgbClr val="FFD700"/>
              </a:solidFill>
              <a:latin typeface="Avenir Next LT Pro" panose="020B0504020202020204" pitchFamily="34" charset="0"/>
            </a:endParaRPr>
          </a:p>
        </p:txBody>
      </p:sp>
      <p:cxnSp>
        <p:nvCxnSpPr>
          <p:cNvPr id="5" name="Straight Connector 4">
            <a:extLst>
              <a:ext uri="{FF2B5EF4-FFF2-40B4-BE49-F238E27FC236}">
                <a16:creationId xmlns:a16="http://schemas.microsoft.com/office/drawing/2014/main" id="{374B54A1-8754-375B-9567-B72856CFFCEC}"/>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8" name="Arrow: Bent-Up 7">
            <a:extLst>
              <a:ext uri="{FF2B5EF4-FFF2-40B4-BE49-F238E27FC236}">
                <a16:creationId xmlns:a16="http://schemas.microsoft.com/office/drawing/2014/main" id="{22D0F76C-CA5A-F6A3-9522-0E1BE00EB756}"/>
              </a:ext>
            </a:extLst>
          </p:cNvPr>
          <p:cNvSpPr/>
          <p:nvPr/>
        </p:nvSpPr>
        <p:spPr>
          <a:xfrm>
            <a:off x="6606063" y="2217331"/>
            <a:ext cx="2169041" cy="412933"/>
          </a:xfrm>
          <a:prstGeom prst="bentUpArrow">
            <a:avLst>
              <a:gd name="adj1" fmla="val 25000"/>
              <a:gd name="adj2" fmla="val 40357"/>
              <a:gd name="adj3" fmla="val 4291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D3C551-EA01-9B6C-6833-8E521B8947FA}"/>
              </a:ext>
            </a:extLst>
          </p:cNvPr>
          <p:cNvSpPr txBox="1"/>
          <p:nvPr/>
        </p:nvSpPr>
        <p:spPr>
          <a:xfrm>
            <a:off x="7498715" y="1314356"/>
            <a:ext cx="1531571" cy="861774"/>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1000" dirty="0">
                <a:ln w="0"/>
                <a:solidFill>
                  <a:srgbClr val="404040"/>
                </a:solidFill>
              </a:rPr>
              <a:t>We observe that </a:t>
            </a:r>
            <a:br>
              <a:rPr lang="en-US" sz="1000" dirty="0">
                <a:ln w="0"/>
                <a:solidFill>
                  <a:srgbClr val="404040"/>
                </a:solidFill>
              </a:rPr>
            </a:br>
            <a:r>
              <a:rPr lang="en-US" sz="1000" dirty="0">
                <a:ln w="0"/>
                <a:solidFill>
                  <a:srgbClr val="404040"/>
                </a:solidFill>
              </a:rPr>
              <a:t>% of people belonging to Product category have the highest no. of detractors </a:t>
            </a:r>
          </a:p>
        </p:txBody>
      </p:sp>
      <p:sp>
        <p:nvSpPr>
          <p:cNvPr id="2" name="Rectangle 1">
            <a:extLst>
              <a:ext uri="{FF2B5EF4-FFF2-40B4-BE49-F238E27FC236}">
                <a16:creationId xmlns:a16="http://schemas.microsoft.com/office/drawing/2014/main" id="{9A0DD170-276A-787F-A642-885470DD5B09}"/>
              </a:ext>
            </a:extLst>
          </p:cNvPr>
          <p:cNvSpPr/>
          <p:nvPr/>
        </p:nvSpPr>
        <p:spPr>
          <a:xfrm>
            <a:off x="99718" y="1651591"/>
            <a:ext cx="3867848" cy="30282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9DEFD57-8F33-E29C-194E-467C1DA0053C}"/>
              </a:ext>
            </a:extLst>
          </p:cNvPr>
          <p:cNvSpPr/>
          <p:nvPr/>
        </p:nvSpPr>
        <p:spPr>
          <a:xfrm>
            <a:off x="3940303" y="2818515"/>
            <a:ext cx="3452569" cy="186131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2B2C51-E4A0-8D3C-3513-4D7724BFB16B}"/>
              </a:ext>
            </a:extLst>
          </p:cNvPr>
          <p:cNvSpPr/>
          <p:nvPr/>
        </p:nvSpPr>
        <p:spPr>
          <a:xfrm>
            <a:off x="3940303" y="782884"/>
            <a:ext cx="3452569" cy="41293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B50B5E-FFFF-9ABB-38C7-15690906F9D3}"/>
              </a:ext>
            </a:extLst>
          </p:cNvPr>
          <p:cNvSpPr/>
          <p:nvPr/>
        </p:nvSpPr>
        <p:spPr>
          <a:xfrm>
            <a:off x="7609668" y="4971918"/>
            <a:ext cx="1472339" cy="171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244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564A5D-5F08-53C8-EEEF-559F70E4A39A}"/>
              </a:ext>
            </a:extLst>
          </p:cNvPr>
          <p:cNvSpPr/>
          <p:nvPr/>
        </p:nvSpPr>
        <p:spPr>
          <a:xfrm>
            <a:off x="7609668" y="4933348"/>
            <a:ext cx="1472339" cy="210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257EAD3-E901-CCBC-48E1-B4C4133E8C9B}"/>
              </a:ext>
            </a:extLst>
          </p:cNvPr>
          <p:cNvGrpSpPr/>
          <p:nvPr/>
        </p:nvGrpSpPr>
        <p:grpSpPr>
          <a:xfrm>
            <a:off x="5717957" y="481966"/>
            <a:ext cx="3114677" cy="3259546"/>
            <a:chOff x="290675" y="1116439"/>
            <a:chExt cx="3114677" cy="3259546"/>
          </a:xfrm>
        </p:grpSpPr>
        <p:sp>
          <p:nvSpPr>
            <p:cNvPr id="19" name="Rectangle 18">
              <a:extLst>
                <a:ext uri="{FF2B5EF4-FFF2-40B4-BE49-F238E27FC236}">
                  <a16:creationId xmlns:a16="http://schemas.microsoft.com/office/drawing/2014/main" id="{0785AC01-434A-392A-2AE7-4B7ED41DB65E}"/>
                </a:ext>
              </a:extLst>
            </p:cNvPr>
            <p:cNvSpPr/>
            <p:nvPr/>
          </p:nvSpPr>
          <p:spPr>
            <a:xfrm rot="18727796">
              <a:off x="2569353" y="1536113"/>
              <a:ext cx="534767" cy="363207"/>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Objective Icon Png, Transparent Png - vhv">
              <a:extLst>
                <a:ext uri="{FF2B5EF4-FFF2-40B4-BE49-F238E27FC236}">
                  <a16:creationId xmlns:a16="http://schemas.microsoft.com/office/drawing/2014/main" id="{81427CBE-0855-5F9A-AC49-AE9C7A1BDC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889" b="90000" l="6395" r="95465">
                          <a14:foregroundMark x1="60581" y1="6889" x2="60581" y2="6889"/>
                          <a14:foregroundMark x1="57093" y1="30333" x2="57093" y2="30333"/>
                          <a14:foregroundMark x1="46628" y1="42333" x2="46628" y2="42333"/>
                          <a14:foregroundMark x1="95581" y1="41333" x2="95581" y2="41333"/>
                          <a14:foregroundMark x1="6395" y1="36333" x2="6395" y2="36333"/>
                        </a14:backgroundRemoval>
                      </a14:imgEffect>
                      <a14:imgEffect>
                        <a14:brightnessContrast contrast="-68000"/>
                      </a14:imgEffect>
                    </a14:imgLayer>
                  </a14:imgProps>
                </a:ext>
                <a:ext uri="{28A0092B-C50C-407E-A947-70E740481C1C}">
                  <a14:useLocalDpi xmlns:a14="http://schemas.microsoft.com/office/drawing/2010/main" val="0"/>
                </a:ext>
              </a:extLst>
            </a:blip>
            <a:srcRect/>
            <a:stretch>
              <a:fillRect/>
            </a:stretch>
          </p:blipFill>
          <p:spPr bwMode="auto">
            <a:xfrm>
              <a:off x="290675" y="1116439"/>
              <a:ext cx="3114677" cy="325954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35CDDC3-371F-F18A-2498-8FB040E182AF}"/>
                </a:ext>
              </a:extLst>
            </p:cNvPr>
            <p:cNvSpPr/>
            <p:nvPr/>
          </p:nvSpPr>
          <p:spPr>
            <a:xfrm>
              <a:off x="3003585" y="1157516"/>
              <a:ext cx="376636" cy="393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9E223069-2EB6-ACFA-F44A-A0375CF815FA}"/>
              </a:ext>
            </a:extLst>
          </p:cNvPr>
          <p:cNvSpPr txBox="1"/>
          <p:nvPr/>
        </p:nvSpPr>
        <p:spPr>
          <a:xfrm>
            <a:off x="290675" y="79085"/>
            <a:ext cx="5825645" cy="500137"/>
          </a:xfrm>
          <a:prstGeom prst="rect">
            <a:avLst/>
          </a:prstGeom>
          <a:noFill/>
        </p:spPr>
        <p:txBody>
          <a:bodyPr wrap="square" lIns="68580" tIns="34290" rIns="68580" bIns="34290" anchor="t">
            <a:spAutoFit/>
          </a:bodyPr>
          <a:lstStyle/>
          <a:p>
            <a:r>
              <a:rPr lang="en-US" sz="2800" b="1">
                <a:solidFill>
                  <a:srgbClr val="404040"/>
                </a:solidFill>
                <a:latin typeface="Avenir Next LT Pro" panose="020B0504020202020204" pitchFamily="34" charset="0"/>
              </a:rPr>
              <a:t>PROJECT </a:t>
            </a:r>
            <a:r>
              <a:rPr lang="en-US" sz="2800" b="1">
                <a:solidFill>
                  <a:srgbClr val="FFD700"/>
                </a:solidFill>
                <a:latin typeface="Avenir Next LT Pro" panose="020B0504020202020204" pitchFamily="34" charset="0"/>
              </a:rPr>
              <a:t>PROPOSAL</a:t>
            </a:r>
            <a:endParaRPr lang="en-IN" sz="2800">
              <a:solidFill>
                <a:srgbClr val="FFD700"/>
              </a:solidFill>
              <a:latin typeface="Avenir Next LT Pro" panose="020B0504020202020204" pitchFamily="34" charset="0"/>
            </a:endParaRPr>
          </a:p>
        </p:txBody>
      </p:sp>
      <p:cxnSp>
        <p:nvCxnSpPr>
          <p:cNvPr id="12" name="Straight Connector 11">
            <a:extLst>
              <a:ext uri="{FF2B5EF4-FFF2-40B4-BE49-F238E27FC236}">
                <a16:creationId xmlns:a16="http://schemas.microsoft.com/office/drawing/2014/main" id="{E21A8D23-7395-1F57-A9BD-9B556A2E1649}"/>
              </a:ext>
            </a:extLst>
          </p:cNvPr>
          <p:cNvCxnSpPr/>
          <p:nvPr/>
        </p:nvCxnSpPr>
        <p:spPr>
          <a:xfrm>
            <a:off x="0" y="570852"/>
            <a:ext cx="4572000" cy="0"/>
          </a:xfrm>
          <a:prstGeom prst="line">
            <a:avLst/>
          </a:prstGeom>
          <a:ln w="38100">
            <a:solidFill>
              <a:srgbClr val="FFD7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68847C8-62E4-99CC-6065-A096C3B38140}"/>
              </a:ext>
            </a:extLst>
          </p:cNvPr>
          <p:cNvSpPr/>
          <p:nvPr/>
        </p:nvSpPr>
        <p:spPr>
          <a:xfrm>
            <a:off x="2884513" y="930665"/>
            <a:ext cx="1277087"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962543E8-D4A1-4283-0FA6-934C2283C60F}"/>
              </a:ext>
            </a:extLst>
          </p:cNvPr>
          <p:cNvSpPr/>
          <p:nvPr/>
        </p:nvSpPr>
        <p:spPr>
          <a:xfrm>
            <a:off x="399274" y="3178826"/>
            <a:ext cx="6578713" cy="2123965"/>
          </a:xfrm>
          <a:prstGeom prst="rightArrow">
            <a:avLst/>
          </a:prstGeom>
          <a:solidFill>
            <a:srgbClr val="F3F3F3"/>
          </a:solidFill>
          <a:ln>
            <a:noFill/>
          </a:ln>
          <a:effectLst>
            <a:outerShdw blurRad="50800" dist="38100" dir="2700000" algn="tl" rotWithShape="0">
              <a:prstClr val="black">
                <a:alpha val="40000"/>
              </a:prstClr>
            </a:outerShdw>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4" name="Group 3">
            <a:extLst>
              <a:ext uri="{FF2B5EF4-FFF2-40B4-BE49-F238E27FC236}">
                <a16:creationId xmlns:a16="http://schemas.microsoft.com/office/drawing/2014/main" id="{B16B4626-A8B4-9BB7-040A-3579413EDCEE}"/>
              </a:ext>
            </a:extLst>
          </p:cNvPr>
          <p:cNvGrpSpPr/>
          <p:nvPr/>
        </p:nvGrpSpPr>
        <p:grpSpPr>
          <a:xfrm>
            <a:off x="567652" y="3890522"/>
            <a:ext cx="1590725" cy="700576"/>
            <a:chOff x="200755" y="826435"/>
            <a:chExt cx="1777294" cy="1101914"/>
          </a:xfrm>
          <a:solidFill>
            <a:srgbClr val="404040"/>
          </a:solidFill>
          <a:effectLst/>
        </p:grpSpPr>
        <p:sp>
          <p:nvSpPr>
            <p:cNvPr id="15" name="Rectangle: Rounded Corners 14">
              <a:extLst>
                <a:ext uri="{FF2B5EF4-FFF2-40B4-BE49-F238E27FC236}">
                  <a16:creationId xmlns:a16="http://schemas.microsoft.com/office/drawing/2014/main" id="{53442B1B-E72E-6776-23FD-805384B2A3E1}"/>
                </a:ext>
              </a:extLst>
            </p:cNvPr>
            <p:cNvSpPr/>
            <p:nvPr/>
          </p:nvSpPr>
          <p:spPr>
            <a:xfrm>
              <a:off x="200755" y="826435"/>
              <a:ext cx="1777294" cy="1101914"/>
            </a:xfrm>
            <a:prstGeom prst="roundRec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ectangle: Rounded Corners 5">
              <a:extLst>
                <a:ext uri="{FF2B5EF4-FFF2-40B4-BE49-F238E27FC236}">
                  <a16:creationId xmlns:a16="http://schemas.microsoft.com/office/drawing/2014/main" id="{B73028C6-6776-A1B4-17B6-C2012BE8BDC9}"/>
                </a:ext>
              </a:extLst>
            </p:cNvPr>
            <p:cNvSpPr txBox="1"/>
            <p:nvPr/>
          </p:nvSpPr>
          <p:spPr>
            <a:xfrm>
              <a:off x="254545" y="880225"/>
              <a:ext cx="1669712" cy="99433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900" kern="1200">
                  <a:latin typeface="Avenir Next LT Pro"/>
                </a:rPr>
                <a:t>Utilize machine learning for efficient categorization of customer feedback into 6 categories.</a:t>
              </a:r>
              <a:endParaRPr lang="en-US" sz="900" kern="1200"/>
            </a:p>
          </p:txBody>
        </p:sp>
      </p:grpSp>
      <p:grpSp>
        <p:nvGrpSpPr>
          <p:cNvPr id="20" name="Group 19">
            <a:extLst>
              <a:ext uri="{FF2B5EF4-FFF2-40B4-BE49-F238E27FC236}">
                <a16:creationId xmlns:a16="http://schemas.microsoft.com/office/drawing/2014/main" id="{F8A514BE-0FC1-8075-0AD4-D72CB7C8968A}"/>
              </a:ext>
            </a:extLst>
          </p:cNvPr>
          <p:cNvGrpSpPr/>
          <p:nvPr/>
        </p:nvGrpSpPr>
        <p:grpSpPr>
          <a:xfrm>
            <a:off x="2617374" y="3890522"/>
            <a:ext cx="1590725" cy="700575"/>
            <a:chOff x="2073510" y="826435"/>
            <a:chExt cx="1777294" cy="1101914"/>
          </a:xfrm>
          <a:solidFill>
            <a:srgbClr val="FFD50A"/>
          </a:solidFill>
          <a:effectLst/>
        </p:grpSpPr>
        <p:sp>
          <p:nvSpPr>
            <p:cNvPr id="22" name="Rectangle: Rounded Corners 21">
              <a:extLst>
                <a:ext uri="{FF2B5EF4-FFF2-40B4-BE49-F238E27FC236}">
                  <a16:creationId xmlns:a16="http://schemas.microsoft.com/office/drawing/2014/main" id="{4284C5C5-C449-7D9F-5249-51D3EFF5158D}"/>
                </a:ext>
              </a:extLst>
            </p:cNvPr>
            <p:cNvSpPr/>
            <p:nvPr/>
          </p:nvSpPr>
          <p:spPr>
            <a:xfrm>
              <a:off x="2073510" y="826435"/>
              <a:ext cx="1777294" cy="1101914"/>
            </a:xfrm>
            <a:prstGeom prst="roundRect">
              <a:avLst/>
            </a:prstGeom>
            <a:grpFill/>
            <a:ln>
              <a:noFill/>
            </a:ln>
          </p:spPr>
          <p:style>
            <a:lnRef idx="3">
              <a:schemeClr val="lt1"/>
            </a:lnRef>
            <a:fillRef idx="1">
              <a:schemeClr val="accent1"/>
            </a:fillRef>
            <a:effectRef idx="1">
              <a:schemeClr val="accent1"/>
            </a:effectRef>
            <a:fontRef idx="minor">
              <a:schemeClr val="lt1"/>
            </a:fontRef>
          </p:style>
        </p:sp>
        <p:sp>
          <p:nvSpPr>
            <p:cNvPr id="23" name="Rectangle: Rounded Corners 7">
              <a:extLst>
                <a:ext uri="{FF2B5EF4-FFF2-40B4-BE49-F238E27FC236}">
                  <a16:creationId xmlns:a16="http://schemas.microsoft.com/office/drawing/2014/main" id="{B459845C-D340-0F79-41FE-7B10CED140AF}"/>
                </a:ext>
              </a:extLst>
            </p:cNvPr>
            <p:cNvSpPr txBox="1"/>
            <p:nvPr/>
          </p:nvSpPr>
          <p:spPr>
            <a:xfrm>
              <a:off x="2127301" y="880226"/>
              <a:ext cx="1669712" cy="99433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900" kern="1200">
                  <a:solidFill>
                    <a:schemeClr val="tx1"/>
                  </a:solidFill>
                  <a:latin typeface="Avenir Next LT Pro"/>
                </a:rPr>
                <a:t>Help Axon proactively identify problem areas and streamline the process.</a:t>
              </a:r>
              <a:endParaRPr lang="en-US" sz="900" kern="1200">
                <a:solidFill>
                  <a:schemeClr val="tx1"/>
                </a:solidFill>
              </a:endParaRPr>
            </a:p>
          </p:txBody>
        </p:sp>
      </p:grpSp>
      <p:grpSp>
        <p:nvGrpSpPr>
          <p:cNvPr id="24" name="Group 23">
            <a:extLst>
              <a:ext uri="{FF2B5EF4-FFF2-40B4-BE49-F238E27FC236}">
                <a16:creationId xmlns:a16="http://schemas.microsoft.com/office/drawing/2014/main" id="{50BE9246-EC0B-1E01-684F-8B5B8F042932}"/>
              </a:ext>
            </a:extLst>
          </p:cNvPr>
          <p:cNvGrpSpPr/>
          <p:nvPr/>
        </p:nvGrpSpPr>
        <p:grpSpPr>
          <a:xfrm>
            <a:off x="4667098" y="3890523"/>
            <a:ext cx="1590724" cy="689624"/>
            <a:chOff x="3946264" y="826435"/>
            <a:chExt cx="1777294" cy="1101914"/>
          </a:xfrm>
          <a:solidFill>
            <a:srgbClr val="303B52"/>
          </a:solidFill>
          <a:effectLst/>
        </p:grpSpPr>
        <p:sp>
          <p:nvSpPr>
            <p:cNvPr id="25" name="Rectangle: Rounded Corners 24">
              <a:extLst>
                <a:ext uri="{FF2B5EF4-FFF2-40B4-BE49-F238E27FC236}">
                  <a16:creationId xmlns:a16="http://schemas.microsoft.com/office/drawing/2014/main" id="{2FEEACC5-3C6F-8D0F-8B10-4BD67C7CA239}"/>
                </a:ext>
              </a:extLst>
            </p:cNvPr>
            <p:cNvSpPr/>
            <p:nvPr/>
          </p:nvSpPr>
          <p:spPr>
            <a:xfrm>
              <a:off x="3946264" y="826435"/>
              <a:ext cx="1777294" cy="1101914"/>
            </a:xfrm>
            <a:prstGeom prst="roundRec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Rectangle: Rounded Corners 9">
              <a:extLst>
                <a:ext uri="{FF2B5EF4-FFF2-40B4-BE49-F238E27FC236}">
                  <a16:creationId xmlns:a16="http://schemas.microsoft.com/office/drawing/2014/main" id="{AD55FD4F-3B1B-D406-C1C4-012FF9008EB0}"/>
                </a:ext>
              </a:extLst>
            </p:cNvPr>
            <p:cNvSpPr txBox="1"/>
            <p:nvPr/>
          </p:nvSpPr>
          <p:spPr>
            <a:xfrm>
              <a:off x="4000055" y="880226"/>
              <a:ext cx="1669712" cy="99433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900" kern="1200"/>
                <a:t>Tableau dashboard to provide insight the identify areas for improvement</a:t>
              </a:r>
            </a:p>
          </p:txBody>
        </p:sp>
      </p:grpSp>
      <p:sp>
        <p:nvSpPr>
          <p:cNvPr id="30" name="Rectangle 29">
            <a:extLst>
              <a:ext uri="{FF2B5EF4-FFF2-40B4-BE49-F238E27FC236}">
                <a16:creationId xmlns:a16="http://schemas.microsoft.com/office/drawing/2014/main" id="{572353EF-B90D-5DDA-A787-07D30FB6CBA7}"/>
              </a:ext>
            </a:extLst>
          </p:cNvPr>
          <p:cNvSpPr/>
          <p:nvPr/>
        </p:nvSpPr>
        <p:spPr>
          <a:xfrm>
            <a:off x="290675" y="1583508"/>
            <a:ext cx="1207925"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4A9D106-A1C1-E688-CFA3-92484A7E8115}"/>
              </a:ext>
            </a:extLst>
          </p:cNvPr>
          <p:cNvSpPr/>
          <p:nvPr/>
        </p:nvSpPr>
        <p:spPr>
          <a:xfrm>
            <a:off x="4324195" y="1425152"/>
            <a:ext cx="638965"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D91884-BB66-D0B9-8215-0B6642A0C76A}"/>
              </a:ext>
            </a:extLst>
          </p:cNvPr>
          <p:cNvSpPr/>
          <p:nvPr/>
        </p:nvSpPr>
        <p:spPr>
          <a:xfrm>
            <a:off x="3820161" y="1753180"/>
            <a:ext cx="1143000"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51744C-850B-B011-16B6-6F6D656FF606}"/>
              </a:ext>
            </a:extLst>
          </p:cNvPr>
          <p:cNvSpPr/>
          <p:nvPr/>
        </p:nvSpPr>
        <p:spPr>
          <a:xfrm>
            <a:off x="290675" y="1917772"/>
            <a:ext cx="786285"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A45F969-521E-5F3F-EDB0-68D5365DF68B}"/>
              </a:ext>
            </a:extLst>
          </p:cNvPr>
          <p:cNvSpPr/>
          <p:nvPr/>
        </p:nvSpPr>
        <p:spPr>
          <a:xfrm>
            <a:off x="1565755" y="1917772"/>
            <a:ext cx="1380645"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129C7E2-5AEA-E45D-3ADF-D27768602D2E}"/>
              </a:ext>
            </a:extLst>
          </p:cNvPr>
          <p:cNvSpPr/>
          <p:nvPr/>
        </p:nvSpPr>
        <p:spPr>
          <a:xfrm>
            <a:off x="1253859" y="2273618"/>
            <a:ext cx="1373676"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257F5A2-10E0-A50D-4744-C39858EF909B}"/>
              </a:ext>
            </a:extLst>
          </p:cNvPr>
          <p:cNvSpPr/>
          <p:nvPr/>
        </p:nvSpPr>
        <p:spPr>
          <a:xfrm>
            <a:off x="290675" y="2757782"/>
            <a:ext cx="2374843"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1393682-CCAB-1BB7-FA9E-C26FD3C1D3E6}"/>
              </a:ext>
            </a:extLst>
          </p:cNvPr>
          <p:cNvSpPr/>
          <p:nvPr/>
        </p:nvSpPr>
        <p:spPr>
          <a:xfrm>
            <a:off x="3007360" y="2757782"/>
            <a:ext cx="1955801" cy="164592"/>
          </a:xfrm>
          <a:prstGeom prst="rect">
            <a:avLst/>
          </a:prstGeom>
          <a:solidFill>
            <a:srgbClr val="FFD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1BB6963-B8BB-8696-72A9-3DB3AEAB4E16}"/>
              </a:ext>
            </a:extLst>
          </p:cNvPr>
          <p:cNvSpPr txBox="1"/>
          <p:nvPr/>
        </p:nvSpPr>
        <p:spPr>
          <a:xfrm>
            <a:off x="207275" y="875071"/>
            <a:ext cx="4834136" cy="2292935"/>
          </a:xfrm>
          <a:prstGeom prst="rect">
            <a:avLst/>
          </a:prstGeom>
          <a:noFill/>
        </p:spPr>
        <p:txBody>
          <a:bodyPr wrap="square" lIns="91440" tIns="45720" rIns="91440" bIns="45720" anchor="t">
            <a:spAutoFit/>
          </a:bodyPr>
          <a:lstStyle/>
          <a:p>
            <a:pPr algn="just"/>
            <a:r>
              <a:rPr lang="en-US" sz="1100">
                <a:solidFill>
                  <a:srgbClr val="404040"/>
                </a:solidFill>
                <a:latin typeface="Avenir Next LT Pro"/>
              </a:rPr>
              <a:t>The proposed project aims to utilize </a:t>
            </a:r>
            <a:r>
              <a:rPr lang="en-US" sz="1100" b="1">
                <a:solidFill>
                  <a:srgbClr val="404040"/>
                </a:solidFill>
                <a:latin typeface="Avenir Next LT Pro"/>
              </a:rPr>
              <a:t>machine learning </a:t>
            </a:r>
            <a:r>
              <a:rPr lang="en-US" sz="1100">
                <a:solidFill>
                  <a:srgbClr val="404040"/>
                </a:solidFill>
                <a:latin typeface="Avenir Next LT Pro"/>
              </a:rPr>
              <a:t>for efficient categorization of customer feedback into 6 categories: “Product”, “Cost”, “Customer Service”, “Training”, “Sales”, and “Others”. This will help Axon proactively identify problem and streamline the process. By </a:t>
            </a:r>
            <a:r>
              <a:rPr lang="en-US" sz="1100" b="1">
                <a:solidFill>
                  <a:srgbClr val="404040"/>
                </a:solidFill>
                <a:latin typeface="Avenir Next LT Pro"/>
              </a:rPr>
              <a:t>reducing the manual effort </a:t>
            </a:r>
            <a:r>
              <a:rPr lang="en-US" sz="1100">
                <a:solidFill>
                  <a:srgbClr val="404040"/>
                </a:solidFill>
                <a:latin typeface="Avenir Next LT Pro"/>
              </a:rPr>
              <a:t>required for categorization, machine learning models will provide accurate results, ultimately leading to </a:t>
            </a:r>
            <a:r>
              <a:rPr lang="en-US" sz="1100" b="1">
                <a:solidFill>
                  <a:srgbClr val="404040"/>
                </a:solidFill>
                <a:latin typeface="Avenir Next LT Pro"/>
              </a:rPr>
              <a:t>better customer</a:t>
            </a:r>
            <a:r>
              <a:rPr lang="en-US" sz="1100">
                <a:solidFill>
                  <a:srgbClr val="404040"/>
                </a:solidFill>
                <a:latin typeface="Avenir Next LT Pro"/>
              </a:rPr>
              <a:t> </a:t>
            </a:r>
            <a:r>
              <a:rPr lang="en-US" sz="1100" b="1">
                <a:solidFill>
                  <a:srgbClr val="404040"/>
                </a:solidFill>
                <a:latin typeface="Avenir Next LT Pro"/>
              </a:rPr>
              <a:t>satisfaction</a:t>
            </a:r>
            <a:r>
              <a:rPr lang="en-US" sz="1100">
                <a:solidFill>
                  <a:srgbClr val="404040"/>
                </a:solidFill>
                <a:latin typeface="Avenir Next LT Pro"/>
              </a:rPr>
              <a:t> and an </a:t>
            </a:r>
            <a:r>
              <a:rPr lang="en-US" sz="1100" b="1">
                <a:solidFill>
                  <a:srgbClr val="404040"/>
                </a:solidFill>
                <a:latin typeface="Avenir Next LT Pro"/>
              </a:rPr>
              <a:t>improved NPS score</a:t>
            </a:r>
            <a:r>
              <a:rPr lang="en-US" sz="1100">
                <a:solidFill>
                  <a:srgbClr val="404040"/>
                </a:solidFill>
                <a:latin typeface="Avenir Next LT Pro"/>
              </a:rPr>
              <a:t>.</a:t>
            </a:r>
          </a:p>
          <a:p>
            <a:pPr algn="just"/>
            <a:endParaRPr lang="en-US" sz="1100">
              <a:solidFill>
                <a:srgbClr val="404040"/>
              </a:solidFill>
              <a:latin typeface="Avenir Next LT Pro"/>
            </a:endParaRPr>
          </a:p>
          <a:p>
            <a:pPr algn="just"/>
            <a:r>
              <a:rPr lang="en-US" sz="1100">
                <a:solidFill>
                  <a:srgbClr val="404040"/>
                </a:solidFill>
                <a:latin typeface="Avenir Next LT Pro"/>
              </a:rPr>
              <a:t>Additionally, a </a:t>
            </a:r>
            <a:r>
              <a:rPr lang="en-US" sz="1100" b="1">
                <a:solidFill>
                  <a:srgbClr val="404040"/>
                </a:solidFill>
                <a:latin typeface="Avenir Next LT Pro"/>
              </a:rPr>
              <a:t>Tableau dashboard</a:t>
            </a:r>
            <a:r>
              <a:rPr lang="en-US" sz="1100">
                <a:solidFill>
                  <a:srgbClr val="404040"/>
                </a:solidFill>
                <a:latin typeface="Avenir Next LT Pro"/>
              </a:rPr>
              <a:t> will be created to visually represent the categorized feedback data and provide insights into the key areas of improvement. This will assist Axon in analyzing feedback more efficiently, </a:t>
            </a:r>
            <a:r>
              <a:rPr lang="en-US" sz="1100" b="1">
                <a:solidFill>
                  <a:srgbClr val="404040"/>
                </a:solidFill>
                <a:latin typeface="Avenir Next LT Pro"/>
              </a:rPr>
              <a:t>identifying areas for improvement </a:t>
            </a:r>
            <a:r>
              <a:rPr lang="en-US" sz="1100">
                <a:solidFill>
                  <a:srgbClr val="404040"/>
                </a:solidFill>
                <a:latin typeface="Avenir Next LT Pro"/>
              </a:rPr>
              <a:t>and </a:t>
            </a:r>
            <a:r>
              <a:rPr lang="en-US" sz="1100" b="1">
                <a:solidFill>
                  <a:srgbClr val="404040"/>
                </a:solidFill>
                <a:latin typeface="Avenir Next LT Pro"/>
              </a:rPr>
              <a:t>providing recommendations</a:t>
            </a:r>
            <a:r>
              <a:rPr lang="en-US" sz="1100">
                <a:solidFill>
                  <a:srgbClr val="404040"/>
                </a:solidFill>
                <a:latin typeface="Avenir Next LT Pro"/>
              </a:rPr>
              <a:t> for enhancing their customer experience.</a:t>
            </a:r>
          </a:p>
        </p:txBody>
      </p:sp>
    </p:spTree>
    <p:extLst>
      <p:ext uri="{BB962C8B-B14F-4D97-AF65-F5344CB8AC3E}">
        <p14:creationId xmlns:p14="http://schemas.microsoft.com/office/powerpoint/2010/main" val="1622563005"/>
      </p:ext>
    </p:extLst>
  </p:cSld>
  <p:clrMapOvr>
    <a:masterClrMapping/>
  </p:clrMapOvr>
  <p:transition spd="slow">
    <p:push/>
  </p:transition>
</p:sld>
</file>

<file path=ppt/theme/theme1.xml><?xml version="1.0" encoding="utf-8"?>
<a:theme xmlns:a="http://schemas.openxmlformats.org/drawingml/2006/main" name="2022 ASU Template Master (Official from the Hub)">
  <a:themeElements>
    <a:clrScheme name="ASU 2021 Color">
      <a:dk1>
        <a:srgbClr val="191919"/>
      </a:dk1>
      <a:lt1>
        <a:srgbClr val="FFFFFF"/>
      </a:lt1>
      <a:dk2>
        <a:srgbClr val="D0D0D0"/>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747474"/>
      </a:folHlink>
    </a:clrScheme>
    <a:fontScheme name="Custom 3">
      <a:majorFont>
        <a:latin typeface="Avenir Next LT Pro"/>
        <a:ea typeface="맑은 고딕"/>
        <a:cs typeface=""/>
      </a:majorFont>
      <a:minorFont>
        <a:latin typeface="Avenir Next LT Pro"/>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View</Template>
  <TotalTime>0</TotalTime>
  <Words>4312</Words>
  <Application>Microsoft Office PowerPoint</Application>
  <PresentationFormat>On-screen Show (16:9)</PresentationFormat>
  <Paragraphs>347</Paragraphs>
  <Slides>34</Slides>
  <Notes>27</Notes>
  <HiddenSlides>0</HiddenSlides>
  <MMClips>1</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2022 ASU Template Master (Official from the Hub)</vt:lpstr>
      <vt:lpstr>AXON CX AND ASU MSBA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Presentation</dc:title>
  <dc:creator>Siri.M.K Mk</dc:creator>
  <cp:lastModifiedBy>Siri Malatesh Kademani (Student)</cp:lastModifiedBy>
  <cp:revision>8</cp:revision>
  <dcterms:modified xsi:type="dcterms:W3CDTF">2024-02-08T20:37:01Z</dcterms:modified>
</cp:coreProperties>
</file>